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media/image1.svg" ContentType="image/svg+xml"/>
  <Override PartName="/ppt/media/image2.svg" ContentType="image/svg+xml"/>
  <Override PartName="/ppt/media/image3.svg" ContentType="image/svg+xml"/>
  <Override PartName="/ppt/media/image4.svg" ContentType="image/svg+xml"/>
  <Override PartName="/ppt/media/image5.svg" ContentType="image/svg+xml"/>
  <Override PartName="/ppt/media/image6.svg" ContentType="image/svg+xml"/>
  <Override PartName="/ppt/media/image7.svg" ContentType="image/svg+xml"/>
  <Override PartName="/ppt/media/image8.svg" ContentType="image/svg+xml"/>
  <Override PartName="/ppt/media/image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60" r:id="rId6"/>
    <p:sldId id="267" r:id="rId7"/>
    <p:sldId id="262" r:id="rId8"/>
    <p:sldId id="261" r:id="rId9"/>
    <p:sldId id="259" r:id="rId10"/>
    <p:sldId id="258" r:id="rId11"/>
    <p:sldId id="263" r:id="rId12"/>
    <p:sldId id="284" r:id="rId13"/>
    <p:sldId id="268" r:id="rId14"/>
    <p:sldId id="269" r:id="rId15"/>
    <p:sldId id="285" r:id="rId16"/>
    <p:sldId id="274" r:id="rId17"/>
    <p:sldId id="286" r:id="rId18"/>
    <p:sldId id="271" r:id="rId19"/>
    <p:sldId id="287" r:id="rId20"/>
    <p:sldId id="272" r:id="rId21"/>
    <p:sldId id="288" r:id="rId22"/>
    <p:sldId id="289" r:id="rId23"/>
    <p:sldId id="290" r:id="rId24"/>
    <p:sldId id="291" r:id="rId25"/>
    <p:sldId id="292" r:id="rId26"/>
    <p:sldId id="293" r:id="rId27"/>
    <p:sldId id="294" r:id="rId28"/>
    <p:sldId id="273" r:id="rId29"/>
    <p:sldId id="295" r:id="rId30"/>
  </p:sldIdLst>
  <p:sldSz cx="9144000" cy="5143500" type="screen16x9"/>
  <p:notesSz cx="6858000" cy="9144000"/>
  <p:embeddedFontLst>
    <p:embeddedFont>
      <p:font typeface="Signika" panose="02010003020600000004"/>
      <p:regular r:id="rId34"/>
    </p:embeddedFont>
    <p:embeddedFont>
      <p:font typeface="Open Sans" panose="020B0606030504020204"/>
      <p:regular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54" y="96"/>
      </p:cViewPr>
      <p:guideLst>
        <p:guide pos="2880"/>
        <p:guide orient="horz" pos="318"/>
        <p:guide orient="horz" pos="678"/>
        <p:guide orient="horz" pos="3096"/>
        <p:guide orient="horz" pos="1201"/>
        <p:guide pos="1512"/>
        <p:guide pos="2592"/>
        <p:guide pos="3672"/>
        <p:guide orient="horz" pos="59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5" Type="http://schemas.openxmlformats.org/officeDocument/2006/relationships/font" Target="fonts/font2.fntdata"/><Relationship Id="rId34" Type="http://schemas.openxmlformats.org/officeDocument/2006/relationships/font" Target="fonts/font1.fntdata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9" name="Google Shape;214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0" name="Google Shape;215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2" name="Google Shape;2572;g61702a63a9_0_10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3" name="Google Shape;2573;g61702a63a9_0_10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9" name="Google Shape;2599;g61702a63a9_0_10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0" name="Google Shape;2600;g61702a63a9_0_10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3" name="Google Shape;2733;g61702a63a9_0_15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4" name="Google Shape;2734;g61702a63a9_0_15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" name="Google Shape;2682;g61702a63a9_0_1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3" name="Google Shape;2683;g61702a63a9_0_11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9" name="Google Shape;2699;g61702a63a9_0_13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0" name="Google Shape;2700;g61702a63a9_0_13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5" name="Google Shape;2715;g61702a63a9_0_15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6" name="Google Shape;2716;g61702a63a9_0_15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8" name="Google Shape;2188;g6175f4621e_0_22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9" name="Google Shape;2189;g6175f4621e_0_22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7" name="Google Shape;2227;g6152cbe91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8" name="Google Shape;2228;g6152cbe91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" name="Google Shape;2519;g61702a63a9_0_9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0" name="Google Shape;2520;g61702a63a9_0_9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7" name="Google Shape;2357;g61702a63a9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8" name="Google Shape;2358;g61702a63a9_0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6" name="Google Shape;2236;g61702a63a9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7" name="Google Shape;2237;g61702a63a9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2" name="Google Shape;2212;g614f443fcc_0_13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3" name="Google Shape;2213;g614f443fcc_0_13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5" name="Google Shape;2195;g614f443fcc_0_1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6" name="Google Shape;2196;g614f443fcc_0_1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3" name="Google Shape;2363;g61702a63a9_0_1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4" name="Google Shape;2364;g61702a63a9_0_1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bg>
      <p:bgPr>
        <a:solidFill>
          <a:schemeClr val="accen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805079" y="744575"/>
            <a:ext cx="40272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5050300" y="2834125"/>
            <a:ext cx="3782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1" name="Google Shape;11;p2"/>
          <p:cNvSpPr/>
          <p:nvPr/>
        </p:nvSpPr>
        <p:spPr>
          <a:xfrm>
            <a:off x="-18775" y="4439450"/>
            <a:ext cx="3705300" cy="704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" name="Google Shape;12;p2"/>
          <p:cNvSpPr/>
          <p:nvPr/>
        </p:nvSpPr>
        <p:spPr>
          <a:xfrm>
            <a:off x="3686525" y="4762475"/>
            <a:ext cx="247500" cy="381000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3" name="Google Shape;13;p2"/>
          <p:cNvGrpSpPr/>
          <p:nvPr/>
        </p:nvGrpSpPr>
        <p:grpSpPr>
          <a:xfrm>
            <a:off x="3991395" y="4762484"/>
            <a:ext cx="1021375" cy="336206"/>
            <a:chOff x="2235050" y="548425"/>
            <a:chExt cx="307875" cy="101325"/>
          </a:xfrm>
        </p:grpSpPr>
        <p:sp>
          <p:nvSpPr>
            <p:cNvPr id="14" name="Google Shape;14;p2"/>
            <p:cNvSpPr/>
            <p:nvPr/>
          </p:nvSpPr>
          <p:spPr>
            <a:xfrm>
              <a:off x="2235050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3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2283750" y="634150"/>
              <a:ext cx="15625" cy="15600"/>
            </a:xfrm>
            <a:custGeom>
              <a:avLst/>
              <a:gdLst/>
              <a:ahLst/>
              <a:cxnLst/>
              <a:rect l="l" t="t" r="r" b="b"/>
              <a:pathLst>
                <a:path w="625" h="624" extrusionOk="0">
                  <a:moveTo>
                    <a:pt x="313" y="0"/>
                  </a:moveTo>
                  <a:cubicBezTo>
                    <a:pt x="141" y="0"/>
                    <a:pt x="1" y="140"/>
                    <a:pt x="1" y="311"/>
                  </a:cubicBezTo>
                  <a:cubicBezTo>
                    <a:pt x="1" y="484"/>
                    <a:pt x="141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332475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2" y="0"/>
                  </a:moveTo>
                  <a:cubicBezTo>
                    <a:pt x="140" y="0"/>
                    <a:pt x="1" y="140"/>
                    <a:pt x="1" y="311"/>
                  </a:cubicBezTo>
                  <a:cubicBezTo>
                    <a:pt x="1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381200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1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1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2429875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3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478600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2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527300" y="634150"/>
              <a:ext cx="15625" cy="15600"/>
            </a:xfrm>
            <a:custGeom>
              <a:avLst/>
              <a:gdLst/>
              <a:ahLst/>
              <a:cxnLst/>
              <a:rect l="l" t="t" r="r" b="b"/>
              <a:pathLst>
                <a:path w="625" h="624" extrusionOk="0">
                  <a:moveTo>
                    <a:pt x="313" y="0"/>
                  </a:moveTo>
                  <a:cubicBezTo>
                    <a:pt x="140" y="0"/>
                    <a:pt x="1" y="140"/>
                    <a:pt x="1" y="311"/>
                  </a:cubicBezTo>
                  <a:cubicBezTo>
                    <a:pt x="1" y="484"/>
                    <a:pt x="140" y="624"/>
                    <a:pt x="313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2235050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3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283750" y="591300"/>
              <a:ext cx="15625" cy="15600"/>
            </a:xfrm>
            <a:custGeom>
              <a:avLst/>
              <a:gdLst/>
              <a:ahLst/>
              <a:cxnLst/>
              <a:rect l="l" t="t" r="r" b="b"/>
              <a:pathLst>
                <a:path w="625" h="624" extrusionOk="0">
                  <a:moveTo>
                    <a:pt x="313" y="0"/>
                  </a:moveTo>
                  <a:cubicBezTo>
                    <a:pt x="141" y="0"/>
                    <a:pt x="1" y="140"/>
                    <a:pt x="1" y="311"/>
                  </a:cubicBezTo>
                  <a:cubicBezTo>
                    <a:pt x="1" y="484"/>
                    <a:pt x="141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332475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2" y="0"/>
                  </a:moveTo>
                  <a:cubicBezTo>
                    <a:pt x="140" y="0"/>
                    <a:pt x="1" y="140"/>
                    <a:pt x="1" y="311"/>
                  </a:cubicBezTo>
                  <a:cubicBezTo>
                    <a:pt x="1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381200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1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1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429875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3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478600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2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2527300" y="591300"/>
              <a:ext cx="15625" cy="15600"/>
            </a:xfrm>
            <a:custGeom>
              <a:avLst/>
              <a:gdLst/>
              <a:ahLst/>
              <a:cxnLst/>
              <a:rect l="l" t="t" r="r" b="b"/>
              <a:pathLst>
                <a:path w="625" h="624" extrusionOk="0">
                  <a:moveTo>
                    <a:pt x="313" y="0"/>
                  </a:moveTo>
                  <a:cubicBezTo>
                    <a:pt x="140" y="0"/>
                    <a:pt x="1" y="140"/>
                    <a:pt x="1" y="311"/>
                  </a:cubicBezTo>
                  <a:cubicBezTo>
                    <a:pt x="1" y="484"/>
                    <a:pt x="140" y="624"/>
                    <a:pt x="313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235050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3" y="1"/>
                  </a:moveTo>
                  <a:cubicBezTo>
                    <a:pt x="140" y="1"/>
                    <a:pt x="0" y="139"/>
                    <a:pt x="0" y="312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2"/>
                  </a:cubicBezTo>
                  <a:cubicBezTo>
                    <a:pt x="624" y="139"/>
                    <a:pt x="485" y="1"/>
                    <a:pt x="3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283750" y="548425"/>
              <a:ext cx="15625" cy="156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13" y="1"/>
                  </a:moveTo>
                  <a:cubicBezTo>
                    <a:pt x="141" y="1"/>
                    <a:pt x="1" y="139"/>
                    <a:pt x="1" y="312"/>
                  </a:cubicBezTo>
                  <a:cubicBezTo>
                    <a:pt x="1" y="484"/>
                    <a:pt x="141" y="624"/>
                    <a:pt x="313" y="624"/>
                  </a:cubicBezTo>
                  <a:cubicBezTo>
                    <a:pt x="485" y="624"/>
                    <a:pt x="624" y="484"/>
                    <a:pt x="624" y="312"/>
                  </a:cubicBezTo>
                  <a:cubicBezTo>
                    <a:pt x="624" y="139"/>
                    <a:pt x="485" y="1"/>
                    <a:pt x="3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2332475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2" y="1"/>
                  </a:moveTo>
                  <a:cubicBezTo>
                    <a:pt x="140" y="1"/>
                    <a:pt x="1" y="139"/>
                    <a:pt x="1" y="312"/>
                  </a:cubicBezTo>
                  <a:cubicBezTo>
                    <a:pt x="1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2"/>
                  </a:cubicBezTo>
                  <a:cubicBezTo>
                    <a:pt x="624" y="139"/>
                    <a:pt x="484" y="1"/>
                    <a:pt x="3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381200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1" y="1"/>
                  </a:moveTo>
                  <a:cubicBezTo>
                    <a:pt x="140" y="1"/>
                    <a:pt x="0" y="139"/>
                    <a:pt x="0" y="312"/>
                  </a:cubicBezTo>
                  <a:cubicBezTo>
                    <a:pt x="0" y="484"/>
                    <a:pt x="140" y="624"/>
                    <a:pt x="311" y="624"/>
                  </a:cubicBezTo>
                  <a:cubicBezTo>
                    <a:pt x="484" y="624"/>
                    <a:pt x="624" y="484"/>
                    <a:pt x="624" y="312"/>
                  </a:cubicBezTo>
                  <a:cubicBezTo>
                    <a:pt x="624" y="139"/>
                    <a:pt x="484" y="1"/>
                    <a:pt x="3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429875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3" y="1"/>
                  </a:moveTo>
                  <a:cubicBezTo>
                    <a:pt x="140" y="1"/>
                    <a:pt x="0" y="139"/>
                    <a:pt x="0" y="312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2"/>
                  </a:cubicBezTo>
                  <a:cubicBezTo>
                    <a:pt x="624" y="139"/>
                    <a:pt x="485" y="1"/>
                    <a:pt x="3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2478600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2" y="1"/>
                  </a:moveTo>
                  <a:cubicBezTo>
                    <a:pt x="140" y="1"/>
                    <a:pt x="0" y="139"/>
                    <a:pt x="0" y="312"/>
                  </a:cubicBezTo>
                  <a:cubicBezTo>
                    <a:pt x="0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2"/>
                  </a:cubicBezTo>
                  <a:cubicBezTo>
                    <a:pt x="624" y="139"/>
                    <a:pt x="484" y="1"/>
                    <a:pt x="3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527300" y="548425"/>
              <a:ext cx="15625" cy="156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13" y="1"/>
                  </a:moveTo>
                  <a:cubicBezTo>
                    <a:pt x="140" y="1"/>
                    <a:pt x="1" y="139"/>
                    <a:pt x="1" y="312"/>
                  </a:cubicBezTo>
                  <a:cubicBezTo>
                    <a:pt x="1" y="484"/>
                    <a:pt x="140" y="624"/>
                    <a:pt x="313" y="624"/>
                  </a:cubicBezTo>
                  <a:cubicBezTo>
                    <a:pt x="484" y="624"/>
                    <a:pt x="624" y="484"/>
                    <a:pt x="624" y="312"/>
                  </a:cubicBezTo>
                  <a:cubicBezTo>
                    <a:pt x="624" y="139"/>
                    <a:pt x="484" y="1"/>
                    <a:pt x="3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35" name="Google Shape;35;p2"/>
          <p:cNvSpPr/>
          <p:nvPr/>
        </p:nvSpPr>
        <p:spPr>
          <a:xfrm>
            <a:off x="8122600" y="4115459"/>
            <a:ext cx="1021388" cy="1028005"/>
          </a:xfrm>
          <a:custGeom>
            <a:avLst/>
            <a:gdLst/>
            <a:ahLst/>
            <a:cxnLst/>
            <a:rect l="l" t="t" r="r" b="b"/>
            <a:pathLst>
              <a:path w="25162" h="25325" extrusionOk="0">
                <a:moveTo>
                  <a:pt x="24829" y="0"/>
                </a:moveTo>
                <a:cubicBezTo>
                  <a:pt x="11116" y="0"/>
                  <a:pt x="1" y="11116"/>
                  <a:pt x="1" y="24828"/>
                </a:cubicBezTo>
                <a:cubicBezTo>
                  <a:pt x="1" y="24995"/>
                  <a:pt x="10" y="25159"/>
                  <a:pt x="14" y="25325"/>
                </a:cubicBezTo>
                <a:lnTo>
                  <a:pt x="25162" y="25325"/>
                </a:lnTo>
                <a:lnTo>
                  <a:pt x="25162" y="8"/>
                </a:lnTo>
                <a:cubicBezTo>
                  <a:pt x="25050" y="6"/>
                  <a:pt x="24940" y="0"/>
                  <a:pt x="2482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6" name="Google Shape;36;p2"/>
          <p:cNvSpPr/>
          <p:nvPr/>
        </p:nvSpPr>
        <p:spPr>
          <a:xfrm>
            <a:off x="5329825" y="3391663"/>
            <a:ext cx="2475709" cy="2475596"/>
          </a:xfrm>
          <a:custGeom>
            <a:avLst/>
            <a:gdLst/>
            <a:ahLst/>
            <a:cxnLst/>
            <a:rect l="l" t="t" r="r" b="b"/>
            <a:pathLst>
              <a:path w="22045" h="22044" extrusionOk="0">
                <a:moveTo>
                  <a:pt x="11023" y="1543"/>
                </a:moveTo>
                <a:cubicBezTo>
                  <a:pt x="16257" y="1543"/>
                  <a:pt x="20501" y="5786"/>
                  <a:pt x="20501" y="11021"/>
                </a:cubicBezTo>
                <a:cubicBezTo>
                  <a:pt x="20501" y="16256"/>
                  <a:pt x="16257" y="20501"/>
                  <a:pt x="11023" y="20501"/>
                </a:cubicBezTo>
                <a:cubicBezTo>
                  <a:pt x="5788" y="20501"/>
                  <a:pt x="1543" y="16256"/>
                  <a:pt x="1543" y="11021"/>
                </a:cubicBezTo>
                <a:cubicBezTo>
                  <a:pt x="1543" y="5786"/>
                  <a:pt x="5788" y="1543"/>
                  <a:pt x="11023" y="1543"/>
                </a:cubicBezTo>
                <a:close/>
                <a:moveTo>
                  <a:pt x="11023" y="0"/>
                </a:moveTo>
                <a:cubicBezTo>
                  <a:pt x="4935" y="0"/>
                  <a:pt x="0" y="4934"/>
                  <a:pt x="0" y="11021"/>
                </a:cubicBezTo>
                <a:cubicBezTo>
                  <a:pt x="0" y="17108"/>
                  <a:pt x="4935" y="22044"/>
                  <a:pt x="11023" y="22044"/>
                </a:cubicBezTo>
                <a:cubicBezTo>
                  <a:pt x="17110" y="22044"/>
                  <a:pt x="22044" y="17108"/>
                  <a:pt x="22044" y="11021"/>
                </a:cubicBezTo>
                <a:cubicBezTo>
                  <a:pt x="22044" y="4934"/>
                  <a:pt x="17109" y="0"/>
                  <a:pt x="11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7" name="Google Shape;37;p2"/>
          <p:cNvSpPr/>
          <p:nvPr/>
        </p:nvSpPr>
        <p:spPr>
          <a:xfrm>
            <a:off x="6641550" y="3626725"/>
            <a:ext cx="1317236" cy="1028024"/>
          </a:xfrm>
          <a:custGeom>
            <a:avLst/>
            <a:gdLst/>
            <a:ahLst/>
            <a:cxnLst/>
            <a:rect l="l" t="t" r="r" b="b"/>
            <a:pathLst>
              <a:path w="20450" h="15960" extrusionOk="0">
                <a:moveTo>
                  <a:pt x="16685" y="1"/>
                </a:moveTo>
                <a:lnTo>
                  <a:pt x="0" y="7041"/>
                </a:lnTo>
                <a:lnTo>
                  <a:pt x="269" y="7681"/>
                </a:lnTo>
                <a:lnTo>
                  <a:pt x="16955" y="640"/>
                </a:lnTo>
                <a:lnTo>
                  <a:pt x="16685" y="1"/>
                </a:lnTo>
                <a:close/>
                <a:moveTo>
                  <a:pt x="17270" y="1385"/>
                </a:moveTo>
                <a:lnTo>
                  <a:pt x="584" y="8425"/>
                </a:lnTo>
                <a:lnTo>
                  <a:pt x="854" y="9065"/>
                </a:lnTo>
                <a:lnTo>
                  <a:pt x="17540" y="2025"/>
                </a:lnTo>
                <a:lnTo>
                  <a:pt x="17270" y="1385"/>
                </a:lnTo>
                <a:close/>
                <a:moveTo>
                  <a:pt x="17854" y="2770"/>
                </a:moveTo>
                <a:lnTo>
                  <a:pt x="1169" y="9810"/>
                </a:lnTo>
                <a:lnTo>
                  <a:pt x="1438" y="10448"/>
                </a:lnTo>
                <a:lnTo>
                  <a:pt x="18123" y="3408"/>
                </a:lnTo>
                <a:lnTo>
                  <a:pt x="17854" y="2770"/>
                </a:lnTo>
                <a:close/>
                <a:moveTo>
                  <a:pt x="18438" y="4153"/>
                </a:moveTo>
                <a:lnTo>
                  <a:pt x="1753" y="11195"/>
                </a:lnTo>
                <a:lnTo>
                  <a:pt x="2022" y="11834"/>
                </a:lnTo>
                <a:lnTo>
                  <a:pt x="18707" y="4794"/>
                </a:lnTo>
                <a:lnTo>
                  <a:pt x="18438" y="4153"/>
                </a:lnTo>
                <a:close/>
                <a:moveTo>
                  <a:pt x="19018" y="5529"/>
                </a:moveTo>
                <a:lnTo>
                  <a:pt x="2333" y="12569"/>
                </a:lnTo>
                <a:lnTo>
                  <a:pt x="2603" y="13208"/>
                </a:lnTo>
                <a:lnTo>
                  <a:pt x="19288" y="6170"/>
                </a:lnTo>
                <a:lnTo>
                  <a:pt x="19018" y="5529"/>
                </a:lnTo>
                <a:close/>
                <a:moveTo>
                  <a:pt x="19599" y="6904"/>
                </a:moveTo>
                <a:lnTo>
                  <a:pt x="2914" y="13946"/>
                </a:lnTo>
                <a:lnTo>
                  <a:pt x="3183" y="14586"/>
                </a:lnTo>
                <a:lnTo>
                  <a:pt x="19869" y="7544"/>
                </a:lnTo>
                <a:lnTo>
                  <a:pt x="19599" y="6904"/>
                </a:lnTo>
                <a:close/>
                <a:moveTo>
                  <a:pt x="20179" y="8281"/>
                </a:moveTo>
                <a:lnTo>
                  <a:pt x="3494" y="15321"/>
                </a:lnTo>
                <a:lnTo>
                  <a:pt x="3764" y="15960"/>
                </a:lnTo>
                <a:lnTo>
                  <a:pt x="20450" y="8919"/>
                </a:lnTo>
                <a:lnTo>
                  <a:pt x="20179" y="828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">
  <p:cSld name="SECTION_HEADER_2_3">
    <p:bg>
      <p:bgPr>
        <a:solidFill>
          <a:schemeClr val="accent1"/>
        </a:solidFill>
        <a:effectLst/>
      </p:bgPr>
    </p:bg>
    <p:spTree>
      <p:nvGrpSpPr>
        <p:cNvPr id="1" name="Shape 1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" name="Google Shape;1139;p13"/>
          <p:cNvSpPr txBox="1">
            <a:spLocks noGrp="1"/>
          </p:cNvSpPr>
          <p:nvPr>
            <p:ph type="title"/>
          </p:nvPr>
        </p:nvSpPr>
        <p:spPr>
          <a:xfrm>
            <a:off x="1157100" y="364350"/>
            <a:ext cx="6829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140" name="Google Shape;1140;p13"/>
          <p:cNvSpPr/>
          <p:nvPr/>
        </p:nvSpPr>
        <p:spPr>
          <a:xfrm>
            <a:off x="8564602" y="3165003"/>
            <a:ext cx="2503725" cy="224146"/>
          </a:xfrm>
          <a:custGeom>
            <a:avLst/>
            <a:gdLst/>
            <a:ahLst/>
            <a:cxnLst/>
            <a:rect l="l" t="t" r="r" b="b"/>
            <a:pathLst>
              <a:path w="26864" h="2405" extrusionOk="0">
                <a:moveTo>
                  <a:pt x="0" y="1"/>
                </a:moveTo>
                <a:lnTo>
                  <a:pt x="0" y="2405"/>
                </a:lnTo>
                <a:lnTo>
                  <a:pt x="26864" y="2405"/>
                </a:lnTo>
                <a:lnTo>
                  <a:pt x="26864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141" name="Google Shape;1141;p13"/>
          <p:cNvGrpSpPr/>
          <p:nvPr/>
        </p:nvGrpSpPr>
        <p:grpSpPr>
          <a:xfrm>
            <a:off x="7836442" y="690409"/>
            <a:ext cx="1675084" cy="672438"/>
            <a:chOff x="2171300" y="4383950"/>
            <a:chExt cx="449325" cy="180375"/>
          </a:xfrm>
        </p:grpSpPr>
        <p:sp>
          <p:nvSpPr>
            <p:cNvPr id="1142" name="Google Shape;1142;p13"/>
            <p:cNvSpPr/>
            <p:nvPr/>
          </p:nvSpPr>
          <p:spPr>
            <a:xfrm>
              <a:off x="2171300" y="4398925"/>
              <a:ext cx="449325" cy="69600"/>
            </a:xfrm>
            <a:custGeom>
              <a:avLst/>
              <a:gdLst/>
              <a:ahLst/>
              <a:cxnLst/>
              <a:rect l="l" t="t" r="r" b="b"/>
              <a:pathLst>
                <a:path w="17973" h="2784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7"/>
                  </a:lnTo>
                  <a:lnTo>
                    <a:pt x="1" y="753"/>
                  </a:lnTo>
                  <a:lnTo>
                    <a:pt x="2187" y="2783"/>
                  </a:lnTo>
                  <a:lnTo>
                    <a:pt x="4130" y="981"/>
                  </a:lnTo>
                  <a:lnTo>
                    <a:pt x="6071" y="2783"/>
                  </a:lnTo>
                  <a:lnTo>
                    <a:pt x="8013" y="981"/>
                  </a:lnTo>
                  <a:lnTo>
                    <a:pt x="9955" y="2783"/>
                  </a:lnTo>
                  <a:lnTo>
                    <a:pt x="11898" y="981"/>
                  </a:lnTo>
                  <a:lnTo>
                    <a:pt x="13840" y="2783"/>
                  </a:lnTo>
                  <a:lnTo>
                    <a:pt x="15784" y="981"/>
                  </a:lnTo>
                  <a:lnTo>
                    <a:pt x="17483" y="2557"/>
                  </a:lnTo>
                  <a:lnTo>
                    <a:pt x="17972" y="2031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43" name="Google Shape;1143;p13"/>
            <p:cNvSpPr/>
            <p:nvPr/>
          </p:nvSpPr>
          <p:spPr>
            <a:xfrm>
              <a:off x="2171300" y="4383950"/>
              <a:ext cx="449325" cy="69625"/>
            </a:xfrm>
            <a:custGeom>
              <a:avLst/>
              <a:gdLst/>
              <a:ahLst/>
              <a:cxnLst/>
              <a:rect l="l" t="t" r="r" b="b"/>
              <a:pathLst>
                <a:path w="17973" h="2785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8"/>
                  </a:lnTo>
                  <a:lnTo>
                    <a:pt x="1" y="753"/>
                  </a:lnTo>
                  <a:lnTo>
                    <a:pt x="2187" y="2785"/>
                  </a:lnTo>
                  <a:lnTo>
                    <a:pt x="4130" y="981"/>
                  </a:lnTo>
                  <a:lnTo>
                    <a:pt x="6071" y="2785"/>
                  </a:lnTo>
                  <a:lnTo>
                    <a:pt x="8013" y="981"/>
                  </a:lnTo>
                  <a:lnTo>
                    <a:pt x="9955" y="2785"/>
                  </a:lnTo>
                  <a:lnTo>
                    <a:pt x="11898" y="981"/>
                  </a:lnTo>
                  <a:lnTo>
                    <a:pt x="13840" y="2783"/>
                  </a:lnTo>
                  <a:lnTo>
                    <a:pt x="15784" y="981"/>
                  </a:lnTo>
                  <a:lnTo>
                    <a:pt x="17483" y="2557"/>
                  </a:lnTo>
                  <a:lnTo>
                    <a:pt x="17972" y="2031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44" name="Google Shape;1144;p13"/>
            <p:cNvSpPr/>
            <p:nvPr/>
          </p:nvSpPr>
          <p:spPr>
            <a:xfrm>
              <a:off x="2171300" y="4494725"/>
              <a:ext cx="449325" cy="69600"/>
            </a:xfrm>
            <a:custGeom>
              <a:avLst/>
              <a:gdLst/>
              <a:ahLst/>
              <a:cxnLst/>
              <a:rect l="l" t="t" r="r" b="b"/>
              <a:pathLst>
                <a:path w="17973" h="2784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6"/>
                  </a:lnTo>
                  <a:lnTo>
                    <a:pt x="1" y="753"/>
                  </a:lnTo>
                  <a:lnTo>
                    <a:pt x="2187" y="2783"/>
                  </a:lnTo>
                  <a:lnTo>
                    <a:pt x="4130" y="980"/>
                  </a:lnTo>
                  <a:lnTo>
                    <a:pt x="6071" y="2783"/>
                  </a:lnTo>
                  <a:lnTo>
                    <a:pt x="8013" y="980"/>
                  </a:lnTo>
                  <a:lnTo>
                    <a:pt x="9955" y="2783"/>
                  </a:lnTo>
                  <a:lnTo>
                    <a:pt x="11898" y="980"/>
                  </a:lnTo>
                  <a:lnTo>
                    <a:pt x="13840" y="2783"/>
                  </a:lnTo>
                  <a:lnTo>
                    <a:pt x="15784" y="980"/>
                  </a:lnTo>
                  <a:lnTo>
                    <a:pt x="17483" y="2557"/>
                  </a:lnTo>
                  <a:lnTo>
                    <a:pt x="17972" y="2030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45" name="Google Shape;1145;p13"/>
            <p:cNvSpPr/>
            <p:nvPr/>
          </p:nvSpPr>
          <p:spPr>
            <a:xfrm>
              <a:off x="2171300" y="4479750"/>
              <a:ext cx="449325" cy="69600"/>
            </a:xfrm>
            <a:custGeom>
              <a:avLst/>
              <a:gdLst/>
              <a:ahLst/>
              <a:cxnLst/>
              <a:rect l="l" t="t" r="r" b="b"/>
              <a:pathLst>
                <a:path w="17973" h="2784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7"/>
                  </a:lnTo>
                  <a:lnTo>
                    <a:pt x="1" y="753"/>
                  </a:lnTo>
                  <a:lnTo>
                    <a:pt x="2187" y="2783"/>
                  </a:lnTo>
                  <a:lnTo>
                    <a:pt x="4130" y="980"/>
                  </a:lnTo>
                  <a:lnTo>
                    <a:pt x="6071" y="2783"/>
                  </a:lnTo>
                  <a:lnTo>
                    <a:pt x="8013" y="980"/>
                  </a:lnTo>
                  <a:lnTo>
                    <a:pt x="9955" y="2783"/>
                  </a:lnTo>
                  <a:lnTo>
                    <a:pt x="11898" y="980"/>
                  </a:lnTo>
                  <a:lnTo>
                    <a:pt x="13840" y="2783"/>
                  </a:lnTo>
                  <a:lnTo>
                    <a:pt x="15784" y="980"/>
                  </a:lnTo>
                  <a:lnTo>
                    <a:pt x="17483" y="2557"/>
                  </a:lnTo>
                  <a:lnTo>
                    <a:pt x="17972" y="2030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146" name="Google Shape;1146;p13"/>
          <p:cNvSpPr/>
          <p:nvPr/>
        </p:nvSpPr>
        <p:spPr>
          <a:xfrm>
            <a:off x="7801075" y="4281207"/>
            <a:ext cx="1342919" cy="862286"/>
          </a:xfrm>
          <a:custGeom>
            <a:avLst/>
            <a:gdLst/>
            <a:ahLst/>
            <a:cxnLst/>
            <a:rect l="l" t="t" r="r" b="b"/>
            <a:pathLst>
              <a:path w="14409" h="9252" extrusionOk="0">
                <a:moveTo>
                  <a:pt x="14409" y="1"/>
                </a:moveTo>
                <a:lnTo>
                  <a:pt x="1" y="4767"/>
                </a:lnTo>
                <a:lnTo>
                  <a:pt x="1484" y="9252"/>
                </a:lnTo>
                <a:lnTo>
                  <a:pt x="4007" y="9252"/>
                </a:lnTo>
                <a:lnTo>
                  <a:pt x="3125" y="6584"/>
                </a:lnTo>
                <a:lnTo>
                  <a:pt x="14409" y="2850"/>
                </a:lnTo>
                <a:lnTo>
                  <a:pt x="14409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47" name="Google Shape;1147;p13"/>
          <p:cNvSpPr/>
          <p:nvPr/>
        </p:nvSpPr>
        <p:spPr>
          <a:xfrm>
            <a:off x="8055257" y="2228507"/>
            <a:ext cx="601625" cy="494863"/>
          </a:xfrm>
          <a:custGeom>
            <a:avLst/>
            <a:gdLst/>
            <a:ahLst/>
            <a:cxnLst/>
            <a:rect l="l" t="t" r="r" b="b"/>
            <a:pathLst>
              <a:path w="5962" h="4904" extrusionOk="0">
                <a:moveTo>
                  <a:pt x="1892" y="1"/>
                </a:moveTo>
                <a:lnTo>
                  <a:pt x="0" y="750"/>
                </a:lnTo>
                <a:lnTo>
                  <a:pt x="4070" y="4903"/>
                </a:lnTo>
                <a:lnTo>
                  <a:pt x="5961" y="4153"/>
                </a:lnTo>
                <a:lnTo>
                  <a:pt x="1892" y="1"/>
                </a:lnTo>
                <a:close/>
              </a:path>
            </a:pathLst>
          </a:custGeom>
          <a:solidFill>
            <a:srgbClr val="B677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48" name="Google Shape;1148;p13"/>
          <p:cNvSpPr/>
          <p:nvPr/>
        </p:nvSpPr>
        <p:spPr>
          <a:xfrm>
            <a:off x="8055257" y="1804483"/>
            <a:ext cx="486285" cy="499706"/>
          </a:xfrm>
          <a:custGeom>
            <a:avLst/>
            <a:gdLst/>
            <a:ahLst/>
            <a:cxnLst/>
            <a:rect l="l" t="t" r="r" b="b"/>
            <a:pathLst>
              <a:path w="4819" h="4952" extrusionOk="0">
                <a:moveTo>
                  <a:pt x="4819" y="0"/>
                </a:moveTo>
                <a:lnTo>
                  <a:pt x="2928" y="750"/>
                </a:lnTo>
                <a:lnTo>
                  <a:pt x="0" y="4952"/>
                </a:lnTo>
                <a:lnTo>
                  <a:pt x="1892" y="4203"/>
                </a:lnTo>
                <a:lnTo>
                  <a:pt x="4819" y="0"/>
                </a:lnTo>
                <a:close/>
              </a:path>
            </a:pathLst>
          </a:custGeom>
          <a:solidFill>
            <a:srgbClr val="9051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49" name="Google Shape;1149;p13"/>
          <p:cNvSpPr/>
          <p:nvPr/>
        </p:nvSpPr>
        <p:spPr>
          <a:xfrm>
            <a:off x="8246078" y="1804483"/>
            <a:ext cx="706269" cy="843103"/>
          </a:xfrm>
          <a:custGeom>
            <a:avLst/>
            <a:gdLst/>
            <a:ahLst/>
            <a:cxnLst/>
            <a:rect l="l" t="t" r="r" b="b"/>
            <a:pathLst>
              <a:path w="6999" h="8355" extrusionOk="0">
                <a:moveTo>
                  <a:pt x="2928" y="0"/>
                </a:moveTo>
                <a:lnTo>
                  <a:pt x="1" y="4203"/>
                </a:lnTo>
                <a:lnTo>
                  <a:pt x="4070" y="8355"/>
                </a:lnTo>
                <a:lnTo>
                  <a:pt x="6999" y="4152"/>
                </a:lnTo>
                <a:lnTo>
                  <a:pt x="2928" y="0"/>
                </a:lnTo>
                <a:close/>
              </a:path>
            </a:pathLst>
          </a:custGeom>
          <a:solidFill>
            <a:srgbClr val="FF9AC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50" name="Google Shape;1150;p13"/>
          <p:cNvSpPr/>
          <p:nvPr/>
        </p:nvSpPr>
        <p:spPr>
          <a:xfrm>
            <a:off x="8615303" y="3691400"/>
            <a:ext cx="185748" cy="178758"/>
          </a:xfrm>
          <a:custGeom>
            <a:avLst/>
            <a:gdLst/>
            <a:ahLst/>
            <a:cxnLst/>
            <a:rect l="l" t="t" r="r" b="b"/>
            <a:pathLst>
              <a:path w="1993" h="1918" extrusionOk="0">
                <a:moveTo>
                  <a:pt x="1034" y="480"/>
                </a:moveTo>
                <a:cubicBezTo>
                  <a:pt x="1298" y="480"/>
                  <a:pt x="1512" y="695"/>
                  <a:pt x="1513" y="959"/>
                </a:cubicBezTo>
                <a:cubicBezTo>
                  <a:pt x="1513" y="1153"/>
                  <a:pt x="1395" y="1328"/>
                  <a:pt x="1217" y="1401"/>
                </a:cubicBezTo>
                <a:cubicBezTo>
                  <a:pt x="1158" y="1426"/>
                  <a:pt x="1095" y="1438"/>
                  <a:pt x="1033" y="1438"/>
                </a:cubicBezTo>
                <a:cubicBezTo>
                  <a:pt x="909" y="1438"/>
                  <a:pt x="787" y="1389"/>
                  <a:pt x="695" y="1297"/>
                </a:cubicBezTo>
                <a:cubicBezTo>
                  <a:pt x="558" y="1161"/>
                  <a:pt x="517" y="955"/>
                  <a:pt x="591" y="775"/>
                </a:cubicBezTo>
                <a:cubicBezTo>
                  <a:pt x="666" y="597"/>
                  <a:pt x="840" y="480"/>
                  <a:pt x="1034" y="480"/>
                </a:cubicBezTo>
                <a:close/>
                <a:moveTo>
                  <a:pt x="1034" y="1"/>
                </a:moveTo>
                <a:cubicBezTo>
                  <a:pt x="785" y="1"/>
                  <a:pt x="540" y="98"/>
                  <a:pt x="356" y="281"/>
                </a:cubicBezTo>
                <a:cubicBezTo>
                  <a:pt x="82" y="555"/>
                  <a:pt x="0" y="967"/>
                  <a:pt x="148" y="1325"/>
                </a:cubicBezTo>
                <a:cubicBezTo>
                  <a:pt x="296" y="1683"/>
                  <a:pt x="646" y="1917"/>
                  <a:pt x="1034" y="1917"/>
                </a:cubicBezTo>
                <a:cubicBezTo>
                  <a:pt x="1562" y="1916"/>
                  <a:pt x="1991" y="1487"/>
                  <a:pt x="1992" y="959"/>
                </a:cubicBezTo>
                <a:cubicBezTo>
                  <a:pt x="1992" y="571"/>
                  <a:pt x="1758" y="222"/>
                  <a:pt x="1400" y="74"/>
                </a:cubicBezTo>
                <a:cubicBezTo>
                  <a:pt x="1282" y="25"/>
                  <a:pt x="1157" y="1"/>
                  <a:pt x="103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51" name="Google Shape;1151;p13"/>
          <p:cNvSpPr/>
          <p:nvPr/>
        </p:nvSpPr>
        <p:spPr>
          <a:xfrm>
            <a:off x="8445678" y="3551878"/>
            <a:ext cx="345958" cy="72696"/>
          </a:xfrm>
          <a:custGeom>
            <a:avLst/>
            <a:gdLst/>
            <a:ahLst/>
            <a:cxnLst/>
            <a:rect l="l" t="t" r="r" b="b"/>
            <a:pathLst>
              <a:path w="3712" h="780" extrusionOk="0">
                <a:moveTo>
                  <a:pt x="0" y="1"/>
                </a:moveTo>
                <a:lnTo>
                  <a:pt x="0" y="779"/>
                </a:lnTo>
                <a:lnTo>
                  <a:pt x="3712" y="779"/>
                </a:lnTo>
                <a:lnTo>
                  <a:pt x="3712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52" name="Google Shape;1152;p13"/>
          <p:cNvSpPr/>
          <p:nvPr/>
        </p:nvSpPr>
        <p:spPr>
          <a:xfrm>
            <a:off x="8707013" y="1516469"/>
            <a:ext cx="164684" cy="1037130"/>
          </a:xfrm>
          <a:custGeom>
            <a:avLst/>
            <a:gdLst/>
            <a:ahLst/>
            <a:cxnLst/>
            <a:rect l="l" t="t" r="r" b="b"/>
            <a:pathLst>
              <a:path w="1767" h="11128" extrusionOk="0">
                <a:moveTo>
                  <a:pt x="1265" y="0"/>
                </a:moveTo>
                <a:lnTo>
                  <a:pt x="0" y="1364"/>
                </a:lnTo>
                <a:lnTo>
                  <a:pt x="1114" y="2565"/>
                </a:lnTo>
                <a:lnTo>
                  <a:pt x="0" y="3764"/>
                </a:lnTo>
                <a:lnTo>
                  <a:pt x="1114" y="4965"/>
                </a:lnTo>
                <a:lnTo>
                  <a:pt x="0" y="6165"/>
                </a:lnTo>
                <a:lnTo>
                  <a:pt x="1114" y="7364"/>
                </a:lnTo>
                <a:lnTo>
                  <a:pt x="0" y="8565"/>
                </a:lnTo>
                <a:lnTo>
                  <a:pt x="1114" y="9765"/>
                </a:lnTo>
                <a:lnTo>
                  <a:pt x="150" y="10801"/>
                </a:lnTo>
                <a:lnTo>
                  <a:pt x="501" y="11127"/>
                </a:lnTo>
                <a:lnTo>
                  <a:pt x="1767" y="9765"/>
                </a:lnTo>
                <a:lnTo>
                  <a:pt x="653" y="8565"/>
                </a:lnTo>
                <a:lnTo>
                  <a:pt x="1767" y="7364"/>
                </a:lnTo>
                <a:lnTo>
                  <a:pt x="653" y="6165"/>
                </a:lnTo>
                <a:lnTo>
                  <a:pt x="1767" y="4965"/>
                </a:lnTo>
                <a:lnTo>
                  <a:pt x="653" y="3764"/>
                </a:lnTo>
                <a:lnTo>
                  <a:pt x="1767" y="2565"/>
                </a:lnTo>
                <a:lnTo>
                  <a:pt x="653" y="1364"/>
                </a:lnTo>
                <a:lnTo>
                  <a:pt x="1616" y="326"/>
                </a:lnTo>
                <a:lnTo>
                  <a:pt x="126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153" name="Google Shape;1153;p13"/>
          <p:cNvGrpSpPr/>
          <p:nvPr/>
        </p:nvGrpSpPr>
        <p:grpSpPr>
          <a:xfrm>
            <a:off x="7836442" y="-135666"/>
            <a:ext cx="1675084" cy="672438"/>
            <a:chOff x="2171300" y="4383950"/>
            <a:chExt cx="449325" cy="180375"/>
          </a:xfrm>
        </p:grpSpPr>
        <p:sp>
          <p:nvSpPr>
            <p:cNvPr id="1154" name="Google Shape;1154;p13"/>
            <p:cNvSpPr/>
            <p:nvPr/>
          </p:nvSpPr>
          <p:spPr>
            <a:xfrm>
              <a:off x="2171300" y="4398925"/>
              <a:ext cx="449325" cy="69600"/>
            </a:xfrm>
            <a:custGeom>
              <a:avLst/>
              <a:gdLst/>
              <a:ahLst/>
              <a:cxnLst/>
              <a:rect l="l" t="t" r="r" b="b"/>
              <a:pathLst>
                <a:path w="17973" h="2784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7"/>
                  </a:lnTo>
                  <a:lnTo>
                    <a:pt x="1" y="753"/>
                  </a:lnTo>
                  <a:lnTo>
                    <a:pt x="2187" y="2783"/>
                  </a:lnTo>
                  <a:lnTo>
                    <a:pt x="4130" y="981"/>
                  </a:lnTo>
                  <a:lnTo>
                    <a:pt x="6071" y="2783"/>
                  </a:lnTo>
                  <a:lnTo>
                    <a:pt x="8013" y="981"/>
                  </a:lnTo>
                  <a:lnTo>
                    <a:pt x="9955" y="2783"/>
                  </a:lnTo>
                  <a:lnTo>
                    <a:pt x="11898" y="981"/>
                  </a:lnTo>
                  <a:lnTo>
                    <a:pt x="13840" y="2783"/>
                  </a:lnTo>
                  <a:lnTo>
                    <a:pt x="15784" y="981"/>
                  </a:lnTo>
                  <a:lnTo>
                    <a:pt x="17483" y="2557"/>
                  </a:lnTo>
                  <a:lnTo>
                    <a:pt x="17972" y="2031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55" name="Google Shape;1155;p13"/>
            <p:cNvSpPr/>
            <p:nvPr/>
          </p:nvSpPr>
          <p:spPr>
            <a:xfrm>
              <a:off x="2171300" y="4383950"/>
              <a:ext cx="449325" cy="69625"/>
            </a:xfrm>
            <a:custGeom>
              <a:avLst/>
              <a:gdLst/>
              <a:ahLst/>
              <a:cxnLst/>
              <a:rect l="l" t="t" r="r" b="b"/>
              <a:pathLst>
                <a:path w="17973" h="2785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8"/>
                  </a:lnTo>
                  <a:lnTo>
                    <a:pt x="1" y="753"/>
                  </a:lnTo>
                  <a:lnTo>
                    <a:pt x="2187" y="2785"/>
                  </a:lnTo>
                  <a:lnTo>
                    <a:pt x="4130" y="981"/>
                  </a:lnTo>
                  <a:lnTo>
                    <a:pt x="6071" y="2785"/>
                  </a:lnTo>
                  <a:lnTo>
                    <a:pt x="8013" y="981"/>
                  </a:lnTo>
                  <a:lnTo>
                    <a:pt x="9955" y="2785"/>
                  </a:lnTo>
                  <a:lnTo>
                    <a:pt x="11898" y="981"/>
                  </a:lnTo>
                  <a:lnTo>
                    <a:pt x="13840" y="2783"/>
                  </a:lnTo>
                  <a:lnTo>
                    <a:pt x="15784" y="981"/>
                  </a:lnTo>
                  <a:lnTo>
                    <a:pt x="17483" y="2557"/>
                  </a:lnTo>
                  <a:lnTo>
                    <a:pt x="17972" y="2031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56" name="Google Shape;1156;p13"/>
            <p:cNvSpPr/>
            <p:nvPr/>
          </p:nvSpPr>
          <p:spPr>
            <a:xfrm>
              <a:off x="2171300" y="4494725"/>
              <a:ext cx="449325" cy="69600"/>
            </a:xfrm>
            <a:custGeom>
              <a:avLst/>
              <a:gdLst/>
              <a:ahLst/>
              <a:cxnLst/>
              <a:rect l="l" t="t" r="r" b="b"/>
              <a:pathLst>
                <a:path w="17973" h="2784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6"/>
                  </a:lnTo>
                  <a:lnTo>
                    <a:pt x="1" y="753"/>
                  </a:lnTo>
                  <a:lnTo>
                    <a:pt x="2187" y="2783"/>
                  </a:lnTo>
                  <a:lnTo>
                    <a:pt x="4130" y="980"/>
                  </a:lnTo>
                  <a:lnTo>
                    <a:pt x="6071" y="2783"/>
                  </a:lnTo>
                  <a:lnTo>
                    <a:pt x="8013" y="980"/>
                  </a:lnTo>
                  <a:lnTo>
                    <a:pt x="9955" y="2783"/>
                  </a:lnTo>
                  <a:lnTo>
                    <a:pt x="11898" y="980"/>
                  </a:lnTo>
                  <a:lnTo>
                    <a:pt x="13840" y="2783"/>
                  </a:lnTo>
                  <a:lnTo>
                    <a:pt x="15784" y="980"/>
                  </a:lnTo>
                  <a:lnTo>
                    <a:pt x="17483" y="2557"/>
                  </a:lnTo>
                  <a:lnTo>
                    <a:pt x="17972" y="2030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57" name="Google Shape;1157;p13"/>
            <p:cNvSpPr/>
            <p:nvPr/>
          </p:nvSpPr>
          <p:spPr>
            <a:xfrm>
              <a:off x="2171300" y="4479750"/>
              <a:ext cx="449325" cy="69600"/>
            </a:xfrm>
            <a:custGeom>
              <a:avLst/>
              <a:gdLst/>
              <a:ahLst/>
              <a:cxnLst/>
              <a:rect l="l" t="t" r="r" b="b"/>
              <a:pathLst>
                <a:path w="17973" h="2784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7"/>
                  </a:lnTo>
                  <a:lnTo>
                    <a:pt x="1" y="753"/>
                  </a:lnTo>
                  <a:lnTo>
                    <a:pt x="2187" y="2783"/>
                  </a:lnTo>
                  <a:lnTo>
                    <a:pt x="4130" y="980"/>
                  </a:lnTo>
                  <a:lnTo>
                    <a:pt x="6071" y="2783"/>
                  </a:lnTo>
                  <a:lnTo>
                    <a:pt x="8013" y="980"/>
                  </a:lnTo>
                  <a:lnTo>
                    <a:pt x="9955" y="2783"/>
                  </a:lnTo>
                  <a:lnTo>
                    <a:pt x="11898" y="980"/>
                  </a:lnTo>
                  <a:lnTo>
                    <a:pt x="13840" y="2783"/>
                  </a:lnTo>
                  <a:lnTo>
                    <a:pt x="15784" y="980"/>
                  </a:lnTo>
                  <a:lnTo>
                    <a:pt x="17483" y="2557"/>
                  </a:lnTo>
                  <a:lnTo>
                    <a:pt x="17972" y="2030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158" name="Google Shape;1158;p13"/>
          <p:cNvSpPr/>
          <p:nvPr/>
        </p:nvSpPr>
        <p:spPr>
          <a:xfrm>
            <a:off x="144194" y="3877119"/>
            <a:ext cx="1313041" cy="890934"/>
          </a:xfrm>
          <a:custGeom>
            <a:avLst/>
            <a:gdLst/>
            <a:ahLst/>
            <a:cxnLst/>
            <a:rect l="l" t="t" r="r" b="b"/>
            <a:pathLst>
              <a:path w="13012" h="8829" extrusionOk="0">
                <a:moveTo>
                  <a:pt x="11688" y="1"/>
                </a:moveTo>
                <a:cubicBezTo>
                  <a:pt x="11544" y="1"/>
                  <a:pt x="11397" y="27"/>
                  <a:pt x="11256" y="82"/>
                </a:cubicBezTo>
                <a:lnTo>
                  <a:pt x="11247" y="67"/>
                </a:lnTo>
                <a:lnTo>
                  <a:pt x="1" y="6778"/>
                </a:lnTo>
                <a:lnTo>
                  <a:pt x="1224" y="8829"/>
                </a:lnTo>
                <a:lnTo>
                  <a:pt x="12470" y="2118"/>
                </a:lnTo>
                <a:lnTo>
                  <a:pt x="12461" y="2102"/>
                </a:lnTo>
                <a:cubicBezTo>
                  <a:pt x="12904" y="1724"/>
                  <a:pt x="13011" y="1082"/>
                  <a:pt x="12713" y="582"/>
                </a:cubicBezTo>
                <a:cubicBezTo>
                  <a:pt x="12492" y="213"/>
                  <a:pt x="12098" y="1"/>
                  <a:pt x="1168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59" name="Google Shape;1159;p13"/>
          <p:cNvSpPr/>
          <p:nvPr/>
        </p:nvSpPr>
        <p:spPr>
          <a:xfrm>
            <a:off x="79511" y="4543831"/>
            <a:ext cx="254899" cy="241175"/>
          </a:xfrm>
          <a:custGeom>
            <a:avLst/>
            <a:gdLst/>
            <a:ahLst/>
            <a:cxnLst/>
            <a:rect l="l" t="t" r="r" b="b"/>
            <a:pathLst>
              <a:path w="2526" h="2390" extrusionOk="0">
                <a:moveTo>
                  <a:pt x="1252" y="1"/>
                </a:moveTo>
                <a:cubicBezTo>
                  <a:pt x="1044" y="1"/>
                  <a:pt x="833" y="55"/>
                  <a:pt x="642" y="169"/>
                </a:cubicBezTo>
                <a:cubicBezTo>
                  <a:pt x="226" y="416"/>
                  <a:pt x="1" y="890"/>
                  <a:pt x="71" y="1369"/>
                </a:cubicBezTo>
                <a:cubicBezTo>
                  <a:pt x="140" y="1846"/>
                  <a:pt x="491" y="2236"/>
                  <a:pt x="960" y="2353"/>
                </a:cubicBezTo>
                <a:cubicBezTo>
                  <a:pt x="1057" y="2378"/>
                  <a:pt x="1155" y="2390"/>
                  <a:pt x="1253" y="2390"/>
                </a:cubicBezTo>
                <a:cubicBezTo>
                  <a:pt x="1625" y="2390"/>
                  <a:pt x="1982" y="2216"/>
                  <a:pt x="2211" y="1909"/>
                </a:cubicBezTo>
                <a:cubicBezTo>
                  <a:pt x="2499" y="1521"/>
                  <a:pt x="2526" y="998"/>
                  <a:pt x="2279" y="583"/>
                </a:cubicBezTo>
                <a:cubicBezTo>
                  <a:pt x="2055" y="208"/>
                  <a:pt x="1658" y="1"/>
                  <a:pt x="125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60" name="Google Shape;1160;p13"/>
          <p:cNvSpPr/>
          <p:nvPr/>
        </p:nvSpPr>
        <p:spPr>
          <a:xfrm>
            <a:off x="554595" y="-583810"/>
            <a:ext cx="305555" cy="4156786"/>
          </a:xfrm>
          <a:custGeom>
            <a:avLst/>
            <a:gdLst/>
            <a:ahLst/>
            <a:cxnLst/>
            <a:rect l="l" t="t" r="r" b="b"/>
            <a:pathLst>
              <a:path w="3028" h="41193" extrusionOk="0">
                <a:moveTo>
                  <a:pt x="1" y="0"/>
                </a:moveTo>
                <a:lnTo>
                  <a:pt x="1" y="41193"/>
                </a:lnTo>
                <a:lnTo>
                  <a:pt x="3027" y="41193"/>
                </a:lnTo>
                <a:lnTo>
                  <a:pt x="3027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61" name="Google Shape;1161;p13"/>
          <p:cNvSpPr/>
          <p:nvPr/>
        </p:nvSpPr>
        <p:spPr>
          <a:xfrm>
            <a:off x="386479" y="4649787"/>
            <a:ext cx="62161" cy="62161"/>
          </a:xfrm>
          <a:custGeom>
            <a:avLst/>
            <a:gdLst/>
            <a:ahLst/>
            <a:cxnLst/>
            <a:rect l="l" t="t" r="r" b="b"/>
            <a:pathLst>
              <a:path w="616" h="616" extrusionOk="0">
                <a:moveTo>
                  <a:pt x="308" y="0"/>
                </a:moveTo>
                <a:cubicBezTo>
                  <a:pt x="138" y="0"/>
                  <a:pt x="0" y="138"/>
                  <a:pt x="0" y="308"/>
                </a:cubicBezTo>
                <a:cubicBezTo>
                  <a:pt x="0" y="478"/>
                  <a:pt x="138" y="616"/>
                  <a:pt x="308" y="616"/>
                </a:cubicBezTo>
                <a:cubicBezTo>
                  <a:pt x="478" y="616"/>
                  <a:pt x="616" y="478"/>
                  <a:pt x="616" y="308"/>
                </a:cubicBezTo>
                <a:cubicBezTo>
                  <a:pt x="616" y="138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62" name="Google Shape;1162;p13"/>
          <p:cNvSpPr/>
          <p:nvPr/>
        </p:nvSpPr>
        <p:spPr>
          <a:xfrm>
            <a:off x="580630" y="4649787"/>
            <a:ext cx="62161" cy="62161"/>
          </a:xfrm>
          <a:custGeom>
            <a:avLst/>
            <a:gdLst/>
            <a:ahLst/>
            <a:cxnLst/>
            <a:rect l="l" t="t" r="r" b="b"/>
            <a:pathLst>
              <a:path w="616" h="616" extrusionOk="0">
                <a:moveTo>
                  <a:pt x="308" y="0"/>
                </a:moveTo>
                <a:cubicBezTo>
                  <a:pt x="138" y="0"/>
                  <a:pt x="0" y="138"/>
                  <a:pt x="0" y="308"/>
                </a:cubicBezTo>
                <a:cubicBezTo>
                  <a:pt x="0" y="478"/>
                  <a:pt x="138" y="616"/>
                  <a:pt x="308" y="616"/>
                </a:cubicBezTo>
                <a:cubicBezTo>
                  <a:pt x="478" y="616"/>
                  <a:pt x="616" y="478"/>
                  <a:pt x="616" y="308"/>
                </a:cubicBezTo>
                <a:cubicBezTo>
                  <a:pt x="616" y="138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63" name="Google Shape;1163;p13"/>
          <p:cNvSpPr/>
          <p:nvPr/>
        </p:nvSpPr>
        <p:spPr>
          <a:xfrm>
            <a:off x="-197646" y="119917"/>
            <a:ext cx="1230426" cy="1230520"/>
          </a:xfrm>
          <a:custGeom>
            <a:avLst/>
            <a:gdLst/>
            <a:ahLst/>
            <a:cxnLst/>
            <a:rect l="l" t="t" r="r" b="b"/>
            <a:pathLst>
              <a:path w="13202" h="13203" extrusionOk="0">
                <a:moveTo>
                  <a:pt x="6602" y="0"/>
                </a:moveTo>
                <a:cubicBezTo>
                  <a:pt x="4851" y="0"/>
                  <a:pt x="3172" y="696"/>
                  <a:pt x="1934" y="1934"/>
                </a:cubicBezTo>
                <a:cubicBezTo>
                  <a:pt x="697" y="3172"/>
                  <a:pt x="1" y="4851"/>
                  <a:pt x="1" y="6601"/>
                </a:cubicBezTo>
                <a:cubicBezTo>
                  <a:pt x="1" y="8352"/>
                  <a:pt x="697" y="10031"/>
                  <a:pt x="1934" y="11269"/>
                </a:cubicBezTo>
                <a:cubicBezTo>
                  <a:pt x="3172" y="12506"/>
                  <a:pt x="4851" y="13202"/>
                  <a:pt x="6602" y="13202"/>
                </a:cubicBezTo>
                <a:cubicBezTo>
                  <a:pt x="8352" y="13202"/>
                  <a:pt x="10030" y="12506"/>
                  <a:pt x="11268" y="11269"/>
                </a:cubicBezTo>
                <a:cubicBezTo>
                  <a:pt x="12507" y="10031"/>
                  <a:pt x="13201" y="8352"/>
                  <a:pt x="13201" y="6601"/>
                </a:cubicBezTo>
                <a:cubicBezTo>
                  <a:pt x="13201" y="4851"/>
                  <a:pt x="12507" y="3172"/>
                  <a:pt x="11268" y="1934"/>
                </a:cubicBezTo>
                <a:cubicBezTo>
                  <a:pt x="10030" y="696"/>
                  <a:pt x="8352" y="0"/>
                  <a:pt x="660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64" name="Google Shape;1164;p13"/>
          <p:cNvSpPr/>
          <p:nvPr/>
        </p:nvSpPr>
        <p:spPr>
          <a:xfrm>
            <a:off x="774680" y="4649787"/>
            <a:ext cx="62161" cy="62161"/>
          </a:xfrm>
          <a:custGeom>
            <a:avLst/>
            <a:gdLst/>
            <a:ahLst/>
            <a:cxnLst/>
            <a:rect l="l" t="t" r="r" b="b"/>
            <a:pathLst>
              <a:path w="616" h="616" extrusionOk="0">
                <a:moveTo>
                  <a:pt x="308" y="0"/>
                </a:moveTo>
                <a:cubicBezTo>
                  <a:pt x="138" y="0"/>
                  <a:pt x="0" y="138"/>
                  <a:pt x="0" y="308"/>
                </a:cubicBezTo>
                <a:cubicBezTo>
                  <a:pt x="0" y="478"/>
                  <a:pt x="138" y="616"/>
                  <a:pt x="308" y="616"/>
                </a:cubicBezTo>
                <a:cubicBezTo>
                  <a:pt x="478" y="616"/>
                  <a:pt x="616" y="478"/>
                  <a:pt x="616" y="308"/>
                </a:cubicBezTo>
                <a:cubicBezTo>
                  <a:pt x="616" y="138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65" name="Google Shape;1165;p13"/>
          <p:cNvSpPr/>
          <p:nvPr/>
        </p:nvSpPr>
        <p:spPr>
          <a:xfrm>
            <a:off x="386479" y="4479047"/>
            <a:ext cx="62161" cy="62161"/>
          </a:xfrm>
          <a:custGeom>
            <a:avLst/>
            <a:gdLst/>
            <a:ahLst/>
            <a:cxnLst/>
            <a:rect l="l" t="t" r="r" b="b"/>
            <a:pathLst>
              <a:path w="616" h="616" extrusionOk="0">
                <a:moveTo>
                  <a:pt x="308" y="0"/>
                </a:moveTo>
                <a:cubicBezTo>
                  <a:pt x="138" y="0"/>
                  <a:pt x="0" y="138"/>
                  <a:pt x="0" y="308"/>
                </a:cubicBezTo>
                <a:cubicBezTo>
                  <a:pt x="0" y="478"/>
                  <a:pt x="138" y="616"/>
                  <a:pt x="308" y="616"/>
                </a:cubicBezTo>
                <a:cubicBezTo>
                  <a:pt x="478" y="616"/>
                  <a:pt x="616" y="478"/>
                  <a:pt x="616" y="308"/>
                </a:cubicBezTo>
                <a:cubicBezTo>
                  <a:pt x="616" y="138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66" name="Google Shape;1166;p13"/>
          <p:cNvSpPr/>
          <p:nvPr/>
        </p:nvSpPr>
        <p:spPr>
          <a:xfrm>
            <a:off x="580630" y="4479047"/>
            <a:ext cx="62161" cy="62161"/>
          </a:xfrm>
          <a:custGeom>
            <a:avLst/>
            <a:gdLst/>
            <a:ahLst/>
            <a:cxnLst/>
            <a:rect l="l" t="t" r="r" b="b"/>
            <a:pathLst>
              <a:path w="616" h="616" extrusionOk="0">
                <a:moveTo>
                  <a:pt x="308" y="0"/>
                </a:moveTo>
                <a:cubicBezTo>
                  <a:pt x="138" y="0"/>
                  <a:pt x="0" y="138"/>
                  <a:pt x="0" y="308"/>
                </a:cubicBezTo>
                <a:cubicBezTo>
                  <a:pt x="0" y="478"/>
                  <a:pt x="138" y="616"/>
                  <a:pt x="308" y="616"/>
                </a:cubicBezTo>
                <a:cubicBezTo>
                  <a:pt x="478" y="616"/>
                  <a:pt x="616" y="478"/>
                  <a:pt x="616" y="308"/>
                </a:cubicBezTo>
                <a:cubicBezTo>
                  <a:pt x="616" y="138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67" name="Google Shape;1167;p13"/>
          <p:cNvSpPr/>
          <p:nvPr/>
        </p:nvSpPr>
        <p:spPr>
          <a:xfrm>
            <a:off x="774680" y="4479047"/>
            <a:ext cx="62161" cy="62161"/>
          </a:xfrm>
          <a:custGeom>
            <a:avLst/>
            <a:gdLst/>
            <a:ahLst/>
            <a:cxnLst/>
            <a:rect l="l" t="t" r="r" b="b"/>
            <a:pathLst>
              <a:path w="616" h="616" extrusionOk="0">
                <a:moveTo>
                  <a:pt x="308" y="0"/>
                </a:moveTo>
                <a:cubicBezTo>
                  <a:pt x="138" y="0"/>
                  <a:pt x="0" y="138"/>
                  <a:pt x="0" y="308"/>
                </a:cubicBezTo>
                <a:cubicBezTo>
                  <a:pt x="0" y="478"/>
                  <a:pt x="138" y="616"/>
                  <a:pt x="308" y="616"/>
                </a:cubicBezTo>
                <a:cubicBezTo>
                  <a:pt x="478" y="616"/>
                  <a:pt x="616" y="478"/>
                  <a:pt x="616" y="308"/>
                </a:cubicBezTo>
                <a:cubicBezTo>
                  <a:pt x="616" y="138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68" name="Google Shape;1168;p13"/>
          <p:cNvSpPr/>
          <p:nvPr/>
        </p:nvSpPr>
        <p:spPr>
          <a:xfrm>
            <a:off x="386479" y="4308105"/>
            <a:ext cx="62161" cy="62261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1"/>
                </a:moveTo>
                <a:cubicBezTo>
                  <a:pt x="138" y="1"/>
                  <a:pt x="0" y="138"/>
                  <a:pt x="0" y="309"/>
                </a:cubicBezTo>
                <a:cubicBezTo>
                  <a:pt x="0" y="479"/>
                  <a:pt x="138" y="616"/>
                  <a:pt x="308" y="616"/>
                </a:cubicBezTo>
                <a:cubicBezTo>
                  <a:pt x="478" y="616"/>
                  <a:pt x="616" y="479"/>
                  <a:pt x="616" y="309"/>
                </a:cubicBezTo>
                <a:cubicBezTo>
                  <a:pt x="616" y="138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69" name="Google Shape;1169;p13"/>
          <p:cNvSpPr/>
          <p:nvPr/>
        </p:nvSpPr>
        <p:spPr>
          <a:xfrm>
            <a:off x="580630" y="4308105"/>
            <a:ext cx="62161" cy="62261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1"/>
                </a:moveTo>
                <a:cubicBezTo>
                  <a:pt x="138" y="1"/>
                  <a:pt x="0" y="138"/>
                  <a:pt x="0" y="309"/>
                </a:cubicBezTo>
                <a:cubicBezTo>
                  <a:pt x="0" y="479"/>
                  <a:pt x="138" y="616"/>
                  <a:pt x="308" y="616"/>
                </a:cubicBezTo>
                <a:cubicBezTo>
                  <a:pt x="478" y="616"/>
                  <a:pt x="616" y="479"/>
                  <a:pt x="616" y="309"/>
                </a:cubicBezTo>
                <a:cubicBezTo>
                  <a:pt x="616" y="138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70" name="Google Shape;1170;p13"/>
          <p:cNvSpPr/>
          <p:nvPr/>
        </p:nvSpPr>
        <p:spPr>
          <a:xfrm>
            <a:off x="774680" y="4308105"/>
            <a:ext cx="62161" cy="62261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1"/>
                </a:moveTo>
                <a:cubicBezTo>
                  <a:pt x="138" y="1"/>
                  <a:pt x="0" y="138"/>
                  <a:pt x="0" y="309"/>
                </a:cubicBezTo>
                <a:cubicBezTo>
                  <a:pt x="0" y="479"/>
                  <a:pt x="138" y="616"/>
                  <a:pt x="308" y="616"/>
                </a:cubicBezTo>
                <a:cubicBezTo>
                  <a:pt x="478" y="616"/>
                  <a:pt x="616" y="479"/>
                  <a:pt x="616" y="309"/>
                </a:cubicBezTo>
                <a:cubicBezTo>
                  <a:pt x="616" y="138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71" name="Google Shape;1171;p13"/>
          <p:cNvSpPr/>
          <p:nvPr/>
        </p:nvSpPr>
        <p:spPr>
          <a:xfrm>
            <a:off x="386479" y="5157465"/>
            <a:ext cx="62161" cy="62161"/>
          </a:xfrm>
          <a:custGeom>
            <a:avLst/>
            <a:gdLst/>
            <a:ahLst/>
            <a:cxnLst/>
            <a:rect l="l" t="t" r="r" b="b"/>
            <a:pathLst>
              <a:path w="616" h="616" extrusionOk="0">
                <a:moveTo>
                  <a:pt x="308" y="0"/>
                </a:moveTo>
                <a:cubicBezTo>
                  <a:pt x="138" y="0"/>
                  <a:pt x="0" y="138"/>
                  <a:pt x="0" y="308"/>
                </a:cubicBezTo>
                <a:cubicBezTo>
                  <a:pt x="0" y="478"/>
                  <a:pt x="138" y="616"/>
                  <a:pt x="308" y="616"/>
                </a:cubicBezTo>
                <a:cubicBezTo>
                  <a:pt x="478" y="616"/>
                  <a:pt x="616" y="478"/>
                  <a:pt x="616" y="308"/>
                </a:cubicBezTo>
                <a:cubicBezTo>
                  <a:pt x="616" y="138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72" name="Google Shape;1172;p13"/>
          <p:cNvSpPr/>
          <p:nvPr/>
        </p:nvSpPr>
        <p:spPr>
          <a:xfrm>
            <a:off x="580630" y="5157465"/>
            <a:ext cx="62161" cy="62161"/>
          </a:xfrm>
          <a:custGeom>
            <a:avLst/>
            <a:gdLst/>
            <a:ahLst/>
            <a:cxnLst/>
            <a:rect l="l" t="t" r="r" b="b"/>
            <a:pathLst>
              <a:path w="616" h="616" extrusionOk="0">
                <a:moveTo>
                  <a:pt x="308" y="0"/>
                </a:moveTo>
                <a:cubicBezTo>
                  <a:pt x="138" y="0"/>
                  <a:pt x="0" y="138"/>
                  <a:pt x="0" y="308"/>
                </a:cubicBezTo>
                <a:cubicBezTo>
                  <a:pt x="0" y="478"/>
                  <a:pt x="138" y="616"/>
                  <a:pt x="308" y="616"/>
                </a:cubicBezTo>
                <a:cubicBezTo>
                  <a:pt x="478" y="616"/>
                  <a:pt x="616" y="478"/>
                  <a:pt x="616" y="308"/>
                </a:cubicBezTo>
                <a:cubicBezTo>
                  <a:pt x="616" y="138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73" name="Google Shape;1173;p13"/>
          <p:cNvSpPr/>
          <p:nvPr/>
        </p:nvSpPr>
        <p:spPr>
          <a:xfrm>
            <a:off x="774680" y="5157465"/>
            <a:ext cx="62161" cy="62161"/>
          </a:xfrm>
          <a:custGeom>
            <a:avLst/>
            <a:gdLst/>
            <a:ahLst/>
            <a:cxnLst/>
            <a:rect l="l" t="t" r="r" b="b"/>
            <a:pathLst>
              <a:path w="616" h="616" extrusionOk="0">
                <a:moveTo>
                  <a:pt x="308" y="0"/>
                </a:moveTo>
                <a:cubicBezTo>
                  <a:pt x="138" y="0"/>
                  <a:pt x="0" y="138"/>
                  <a:pt x="0" y="308"/>
                </a:cubicBezTo>
                <a:cubicBezTo>
                  <a:pt x="0" y="478"/>
                  <a:pt x="138" y="616"/>
                  <a:pt x="308" y="616"/>
                </a:cubicBezTo>
                <a:cubicBezTo>
                  <a:pt x="478" y="616"/>
                  <a:pt x="616" y="478"/>
                  <a:pt x="616" y="308"/>
                </a:cubicBezTo>
                <a:cubicBezTo>
                  <a:pt x="616" y="138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74" name="Google Shape;1174;p13"/>
          <p:cNvSpPr/>
          <p:nvPr/>
        </p:nvSpPr>
        <p:spPr>
          <a:xfrm>
            <a:off x="386479" y="4986624"/>
            <a:ext cx="62161" cy="62261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0"/>
                </a:moveTo>
                <a:cubicBezTo>
                  <a:pt x="138" y="0"/>
                  <a:pt x="0" y="139"/>
                  <a:pt x="0" y="308"/>
                </a:cubicBezTo>
                <a:cubicBezTo>
                  <a:pt x="0" y="478"/>
                  <a:pt x="138" y="617"/>
                  <a:pt x="308" y="617"/>
                </a:cubicBezTo>
                <a:cubicBezTo>
                  <a:pt x="478" y="617"/>
                  <a:pt x="616" y="478"/>
                  <a:pt x="616" y="308"/>
                </a:cubicBezTo>
                <a:cubicBezTo>
                  <a:pt x="616" y="139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75" name="Google Shape;1175;p13"/>
          <p:cNvSpPr/>
          <p:nvPr/>
        </p:nvSpPr>
        <p:spPr>
          <a:xfrm>
            <a:off x="580630" y="4986624"/>
            <a:ext cx="62161" cy="62261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0"/>
                </a:moveTo>
                <a:cubicBezTo>
                  <a:pt x="138" y="0"/>
                  <a:pt x="0" y="139"/>
                  <a:pt x="0" y="308"/>
                </a:cubicBezTo>
                <a:cubicBezTo>
                  <a:pt x="0" y="478"/>
                  <a:pt x="138" y="617"/>
                  <a:pt x="308" y="617"/>
                </a:cubicBezTo>
                <a:cubicBezTo>
                  <a:pt x="478" y="617"/>
                  <a:pt x="616" y="478"/>
                  <a:pt x="616" y="308"/>
                </a:cubicBezTo>
                <a:cubicBezTo>
                  <a:pt x="616" y="139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76" name="Google Shape;1176;p13"/>
          <p:cNvSpPr/>
          <p:nvPr/>
        </p:nvSpPr>
        <p:spPr>
          <a:xfrm>
            <a:off x="774680" y="4986624"/>
            <a:ext cx="62161" cy="62261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0"/>
                </a:moveTo>
                <a:cubicBezTo>
                  <a:pt x="138" y="0"/>
                  <a:pt x="0" y="139"/>
                  <a:pt x="0" y="308"/>
                </a:cubicBezTo>
                <a:cubicBezTo>
                  <a:pt x="0" y="478"/>
                  <a:pt x="138" y="617"/>
                  <a:pt x="308" y="617"/>
                </a:cubicBezTo>
                <a:cubicBezTo>
                  <a:pt x="478" y="617"/>
                  <a:pt x="616" y="478"/>
                  <a:pt x="616" y="308"/>
                </a:cubicBezTo>
                <a:cubicBezTo>
                  <a:pt x="616" y="139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77" name="Google Shape;1177;p13"/>
          <p:cNvSpPr/>
          <p:nvPr/>
        </p:nvSpPr>
        <p:spPr>
          <a:xfrm>
            <a:off x="386479" y="4815784"/>
            <a:ext cx="62161" cy="62261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1"/>
                </a:moveTo>
                <a:cubicBezTo>
                  <a:pt x="138" y="1"/>
                  <a:pt x="0" y="138"/>
                  <a:pt x="0" y="309"/>
                </a:cubicBezTo>
                <a:cubicBezTo>
                  <a:pt x="0" y="479"/>
                  <a:pt x="138" y="616"/>
                  <a:pt x="308" y="616"/>
                </a:cubicBezTo>
                <a:cubicBezTo>
                  <a:pt x="478" y="616"/>
                  <a:pt x="616" y="479"/>
                  <a:pt x="616" y="309"/>
                </a:cubicBezTo>
                <a:cubicBezTo>
                  <a:pt x="616" y="138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78" name="Google Shape;1178;p13"/>
          <p:cNvSpPr/>
          <p:nvPr/>
        </p:nvSpPr>
        <p:spPr>
          <a:xfrm>
            <a:off x="580630" y="4815784"/>
            <a:ext cx="62161" cy="62261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1"/>
                </a:moveTo>
                <a:cubicBezTo>
                  <a:pt x="138" y="1"/>
                  <a:pt x="0" y="138"/>
                  <a:pt x="0" y="309"/>
                </a:cubicBezTo>
                <a:cubicBezTo>
                  <a:pt x="0" y="479"/>
                  <a:pt x="138" y="616"/>
                  <a:pt x="308" y="616"/>
                </a:cubicBezTo>
                <a:cubicBezTo>
                  <a:pt x="478" y="616"/>
                  <a:pt x="616" y="479"/>
                  <a:pt x="616" y="309"/>
                </a:cubicBezTo>
                <a:cubicBezTo>
                  <a:pt x="616" y="138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79" name="Google Shape;1179;p13"/>
          <p:cNvSpPr/>
          <p:nvPr/>
        </p:nvSpPr>
        <p:spPr>
          <a:xfrm>
            <a:off x="774680" y="4815784"/>
            <a:ext cx="62161" cy="62261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1"/>
                </a:moveTo>
                <a:cubicBezTo>
                  <a:pt x="138" y="1"/>
                  <a:pt x="0" y="138"/>
                  <a:pt x="0" y="309"/>
                </a:cubicBezTo>
                <a:cubicBezTo>
                  <a:pt x="0" y="479"/>
                  <a:pt x="138" y="616"/>
                  <a:pt x="308" y="616"/>
                </a:cubicBezTo>
                <a:cubicBezTo>
                  <a:pt x="478" y="616"/>
                  <a:pt x="616" y="479"/>
                  <a:pt x="616" y="309"/>
                </a:cubicBezTo>
                <a:cubicBezTo>
                  <a:pt x="616" y="138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80" name="Google Shape;1180;p13"/>
          <p:cNvSpPr/>
          <p:nvPr/>
        </p:nvSpPr>
        <p:spPr>
          <a:xfrm>
            <a:off x="224620" y="2267806"/>
            <a:ext cx="972571" cy="1122926"/>
          </a:xfrm>
          <a:custGeom>
            <a:avLst/>
            <a:gdLst/>
            <a:ahLst/>
            <a:cxnLst/>
            <a:rect l="l" t="t" r="r" b="b"/>
            <a:pathLst>
              <a:path w="9638" h="11128" extrusionOk="0">
                <a:moveTo>
                  <a:pt x="393" y="682"/>
                </a:moveTo>
                <a:lnTo>
                  <a:pt x="8850" y="5564"/>
                </a:lnTo>
                <a:lnTo>
                  <a:pt x="393" y="10446"/>
                </a:lnTo>
                <a:lnTo>
                  <a:pt x="393" y="682"/>
                </a:lnTo>
                <a:close/>
                <a:moveTo>
                  <a:pt x="1" y="0"/>
                </a:moveTo>
                <a:lnTo>
                  <a:pt x="1" y="11127"/>
                </a:lnTo>
                <a:lnTo>
                  <a:pt x="9637" y="5564"/>
                </a:lnTo>
                <a:lnTo>
                  <a:pt x="1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2">
  <p:cSld name="SECTION_HEADER_2_3_1"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2" name="Google Shape;1182;p14"/>
          <p:cNvSpPr/>
          <p:nvPr/>
        </p:nvSpPr>
        <p:spPr>
          <a:xfrm flipH="1">
            <a:off x="0" y="-22050"/>
            <a:ext cx="9144000" cy="5165700"/>
          </a:xfrm>
          <a:prstGeom prst="rtTriangle">
            <a:avLst/>
          </a:prstGeom>
          <a:solidFill>
            <a:srgbClr val="FFDE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83" name="Google Shape;1183;p14"/>
          <p:cNvSpPr/>
          <p:nvPr/>
        </p:nvSpPr>
        <p:spPr>
          <a:xfrm>
            <a:off x="7519700" y="1810650"/>
            <a:ext cx="2271351" cy="2271248"/>
          </a:xfrm>
          <a:custGeom>
            <a:avLst/>
            <a:gdLst/>
            <a:ahLst/>
            <a:cxnLst/>
            <a:rect l="l" t="t" r="r" b="b"/>
            <a:pathLst>
              <a:path w="22045" h="22044" extrusionOk="0">
                <a:moveTo>
                  <a:pt x="11023" y="1543"/>
                </a:moveTo>
                <a:cubicBezTo>
                  <a:pt x="16257" y="1543"/>
                  <a:pt x="20501" y="5786"/>
                  <a:pt x="20501" y="11021"/>
                </a:cubicBezTo>
                <a:cubicBezTo>
                  <a:pt x="20501" y="16256"/>
                  <a:pt x="16257" y="20501"/>
                  <a:pt x="11023" y="20501"/>
                </a:cubicBezTo>
                <a:cubicBezTo>
                  <a:pt x="5788" y="20501"/>
                  <a:pt x="1543" y="16256"/>
                  <a:pt x="1543" y="11021"/>
                </a:cubicBezTo>
                <a:cubicBezTo>
                  <a:pt x="1543" y="5786"/>
                  <a:pt x="5788" y="1543"/>
                  <a:pt x="11023" y="1543"/>
                </a:cubicBezTo>
                <a:close/>
                <a:moveTo>
                  <a:pt x="11023" y="0"/>
                </a:moveTo>
                <a:cubicBezTo>
                  <a:pt x="4935" y="0"/>
                  <a:pt x="0" y="4934"/>
                  <a:pt x="0" y="11021"/>
                </a:cubicBezTo>
                <a:cubicBezTo>
                  <a:pt x="0" y="17108"/>
                  <a:pt x="4935" y="22044"/>
                  <a:pt x="11023" y="22044"/>
                </a:cubicBezTo>
                <a:cubicBezTo>
                  <a:pt x="17110" y="22044"/>
                  <a:pt x="22044" y="17108"/>
                  <a:pt x="22044" y="11021"/>
                </a:cubicBezTo>
                <a:cubicBezTo>
                  <a:pt x="22044" y="4934"/>
                  <a:pt x="17109" y="0"/>
                  <a:pt x="1102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84" name="Google Shape;1184;p14"/>
          <p:cNvSpPr/>
          <p:nvPr/>
        </p:nvSpPr>
        <p:spPr>
          <a:xfrm rot="5400000">
            <a:off x="-1181725" y="-541775"/>
            <a:ext cx="2271300" cy="2317200"/>
          </a:xfrm>
          <a:prstGeom prst="blockArc">
            <a:avLst>
              <a:gd name="adj1" fmla="val 10800000"/>
              <a:gd name="adj2" fmla="val 21565564"/>
              <a:gd name="adj3" fmla="val 7364"/>
            </a:avLst>
          </a:prstGeom>
          <a:solidFill>
            <a:srgbClr val="FF9AC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185" name="Google Shape;1185;p14"/>
          <p:cNvGrpSpPr/>
          <p:nvPr/>
        </p:nvGrpSpPr>
        <p:grpSpPr>
          <a:xfrm>
            <a:off x="-47427" y="-85232"/>
            <a:ext cx="1671675" cy="1203122"/>
            <a:chOff x="950122" y="468166"/>
            <a:chExt cx="902778" cy="649739"/>
          </a:xfrm>
        </p:grpSpPr>
        <p:grpSp>
          <p:nvGrpSpPr>
            <p:cNvPr id="1186" name="Google Shape;1186;p14"/>
            <p:cNvGrpSpPr/>
            <p:nvPr/>
          </p:nvGrpSpPr>
          <p:grpSpPr>
            <a:xfrm>
              <a:off x="950122" y="468166"/>
              <a:ext cx="902778" cy="297314"/>
              <a:chOff x="-2384" y="1711157"/>
              <a:chExt cx="1459389" cy="480624"/>
            </a:xfrm>
          </p:grpSpPr>
          <p:sp>
            <p:nvSpPr>
              <p:cNvPr id="1187" name="Google Shape;1187;p14"/>
              <p:cNvSpPr/>
              <p:nvPr/>
            </p:nvSpPr>
            <p:spPr>
              <a:xfrm>
                <a:off x="-2384" y="2117593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8" y="0"/>
                      <a:pt x="0" y="98"/>
                      <a:pt x="0" y="219"/>
                    </a:cubicBezTo>
                    <a:cubicBezTo>
                      <a:pt x="0" y="340"/>
                      <a:pt x="98" y="438"/>
                      <a:pt x="219" y="438"/>
                    </a:cubicBezTo>
                    <a:cubicBezTo>
                      <a:pt x="339" y="438"/>
                      <a:pt x="437" y="340"/>
                      <a:pt x="437" y="219"/>
                    </a:cubicBezTo>
                    <a:cubicBezTo>
                      <a:pt x="437" y="98"/>
                      <a:pt x="339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88" name="Google Shape;1188;p14"/>
              <p:cNvSpPr/>
              <p:nvPr/>
            </p:nvSpPr>
            <p:spPr>
              <a:xfrm>
                <a:off x="228286" y="2117593"/>
                <a:ext cx="74356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40" h="439" extrusionOk="0">
                    <a:moveTo>
                      <a:pt x="220" y="0"/>
                    </a:moveTo>
                    <a:cubicBezTo>
                      <a:pt x="99" y="0"/>
                      <a:pt x="1" y="98"/>
                      <a:pt x="1" y="219"/>
                    </a:cubicBezTo>
                    <a:cubicBezTo>
                      <a:pt x="1" y="340"/>
                      <a:pt x="99" y="438"/>
                      <a:pt x="220" y="438"/>
                    </a:cubicBezTo>
                    <a:cubicBezTo>
                      <a:pt x="341" y="438"/>
                      <a:pt x="439" y="340"/>
                      <a:pt x="439" y="219"/>
                    </a:cubicBezTo>
                    <a:cubicBezTo>
                      <a:pt x="439" y="98"/>
                      <a:pt x="341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89" name="Google Shape;1189;p14"/>
              <p:cNvSpPr/>
              <p:nvPr/>
            </p:nvSpPr>
            <p:spPr>
              <a:xfrm>
                <a:off x="459294" y="2117593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9" y="0"/>
                      <a:pt x="1" y="98"/>
                      <a:pt x="1" y="219"/>
                    </a:cubicBezTo>
                    <a:cubicBezTo>
                      <a:pt x="1" y="340"/>
                      <a:pt x="99" y="438"/>
                      <a:pt x="219" y="438"/>
                    </a:cubicBezTo>
                    <a:cubicBezTo>
                      <a:pt x="340" y="438"/>
                      <a:pt x="438" y="340"/>
                      <a:pt x="438" y="219"/>
                    </a:cubicBezTo>
                    <a:cubicBezTo>
                      <a:pt x="438" y="98"/>
                      <a:pt x="340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90" name="Google Shape;1190;p14"/>
              <p:cNvSpPr/>
              <p:nvPr/>
            </p:nvSpPr>
            <p:spPr>
              <a:xfrm>
                <a:off x="690133" y="2117593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20" y="0"/>
                    </a:moveTo>
                    <a:cubicBezTo>
                      <a:pt x="99" y="0"/>
                      <a:pt x="1" y="98"/>
                      <a:pt x="1" y="219"/>
                    </a:cubicBezTo>
                    <a:cubicBezTo>
                      <a:pt x="1" y="340"/>
                      <a:pt x="99" y="438"/>
                      <a:pt x="220" y="438"/>
                    </a:cubicBezTo>
                    <a:cubicBezTo>
                      <a:pt x="340" y="438"/>
                      <a:pt x="438" y="340"/>
                      <a:pt x="438" y="219"/>
                    </a:cubicBezTo>
                    <a:cubicBezTo>
                      <a:pt x="438" y="98"/>
                      <a:pt x="340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91" name="Google Shape;1191;p14"/>
              <p:cNvSpPr/>
              <p:nvPr/>
            </p:nvSpPr>
            <p:spPr>
              <a:xfrm>
                <a:off x="921141" y="2117593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9" y="0"/>
                      <a:pt x="1" y="98"/>
                      <a:pt x="1" y="219"/>
                    </a:cubicBezTo>
                    <a:cubicBezTo>
                      <a:pt x="1" y="340"/>
                      <a:pt x="99" y="438"/>
                      <a:pt x="219" y="438"/>
                    </a:cubicBezTo>
                    <a:cubicBezTo>
                      <a:pt x="340" y="438"/>
                      <a:pt x="438" y="340"/>
                      <a:pt x="438" y="219"/>
                    </a:cubicBezTo>
                    <a:cubicBezTo>
                      <a:pt x="438" y="98"/>
                      <a:pt x="340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92" name="Google Shape;1192;p14"/>
              <p:cNvSpPr/>
              <p:nvPr/>
            </p:nvSpPr>
            <p:spPr>
              <a:xfrm>
                <a:off x="1151980" y="2117593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20" y="0"/>
                    </a:moveTo>
                    <a:cubicBezTo>
                      <a:pt x="98" y="0"/>
                      <a:pt x="1" y="98"/>
                      <a:pt x="1" y="219"/>
                    </a:cubicBezTo>
                    <a:cubicBezTo>
                      <a:pt x="1" y="340"/>
                      <a:pt x="98" y="438"/>
                      <a:pt x="220" y="438"/>
                    </a:cubicBezTo>
                    <a:cubicBezTo>
                      <a:pt x="340" y="438"/>
                      <a:pt x="438" y="340"/>
                      <a:pt x="438" y="219"/>
                    </a:cubicBezTo>
                    <a:cubicBezTo>
                      <a:pt x="438" y="98"/>
                      <a:pt x="340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93" name="Google Shape;1193;p14"/>
              <p:cNvSpPr/>
              <p:nvPr/>
            </p:nvSpPr>
            <p:spPr>
              <a:xfrm>
                <a:off x="1382819" y="2117593"/>
                <a:ext cx="74187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9" h="439" extrusionOk="0">
                    <a:moveTo>
                      <a:pt x="220" y="0"/>
                    </a:moveTo>
                    <a:cubicBezTo>
                      <a:pt x="98" y="0"/>
                      <a:pt x="0" y="98"/>
                      <a:pt x="0" y="219"/>
                    </a:cubicBezTo>
                    <a:cubicBezTo>
                      <a:pt x="0" y="340"/>
                      <a:pt x="98" y="438"/>
                      <a:pt x="220" y="438"/>
                    </a:cubicBezTo>
                    <a:cubicBezTo>
                      <a:pt x="341" y="438"/>
                      <a:pt x="439" y="340"/>
                      <a:pt x="439" y="219"/>
                    </a:cubicBezTo>
                    <a:cubicBezTo>
                      <a:pt x="439" y="98"/>
                      <a:pt x="341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94" name="Google Shape;1194;p14"/>
              <p:cNvSpPr/>
              <p:nvPr/>
            </p:nvSpPr>
            <p:spPr>
              <a:xfrm>
                <a:off x="-2384" y="1914291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8" y="0"/>
                      <a:pt x="0" y="99"/>
                      <a:pt x="0" y="220"/>
                    </a:cubicBezTo>
                    <a:cubicBezTo>
                      <a:pt x="0" y="341"/>
                      <a:pt x="98" y="439"/>
                      <a:pt x="219" y="439"/>
                    </a:cubicBezTo>
                    <a:cubicBezTo>
                      <a:pt x="339" y="439"/>
                      <a:pt x="437" y="341"/>
                      <a:pt x="437" y="220"/>
                    </a:cubicBezTo>
                    <a:cubicBezTo>
                      <a:pt x="437" y="99"/>
                      <a:pt x="339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95" name="Google Shape;1195;p14"/>
              <p:cNvSpPr/>
              <p:nvPr/>
            </p:nvSpPr>
            <p:spPr>
              <a:xfrm>
                <a:off x="228286" y="1914291"/>
                <a:ext cx="74356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40" h="439" extrusionOk="0">
                    <a:moveTo>
                      <a:pt x="220" y="0"/>
                    </a:moveTo>
                    <a:cubicBezTo>
                      <a:pt x="99" y="0"/>
                      <a:pt x="1" y="99"/>
                      <a:pt x="1" y="220"/>
                    </a:cubicBezTo>
                    <a:cubicBezTo>
                      <a:pt x="1" y="341"/>
                      <a:pt x="99" y="439"/>
                      <a:pt x="220" y="439"/>
                    </a:cubicBezTo>
                    <a:cubicBezTo>
                      <a:pt x="341" y="439"/>
                      <a:pt x="439" y="341"/>
                      <a:pt x="439" y="220"/>
                    </a:cubicBezTo>
                    <a:cubicBezTo>
                      <a:pt x="439" y="99"/>
                      <a:pt x="341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96" name="Google Shape;1196;p14"/>
              <p:cNvSpPr/>
              <p:nvPr/>
            </p:nvSpPr>
            <p:spPr>
              <a:xfrm>
                <a:off x="459294" y="1914291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9" y="0"/>
                      <a:pt x="1" y="99"/>
                      <a:pt x="1" y="220"/>
                    </a:cubicBezTo>
                    <a:cubicBezTo>
                      <a:pt x="1" y="341"/>
                      <a:pt x="99" y="439"/>
                      <a:pt x="219" y="439"/>
                    </a:cubicBezTo>
                    <a:cubicBezTo>
                      <a:pt x="340" y="439"/>
                      <a:pt x="438" y="341"/>
                      <a:pt x="438" y="220"/>
                    </a:cubicBezTo>
                    <a:cubicBezTo>
                      <a:pt x="438" y="99"/>
                      <a:pt x="340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97" name="Google Shape;1197;p14"/>
              <p:cNvSpPr/>
              <p:nvPr/>
            </p:nvSpPr>
            <p:spPr>
              <a:xfrm>
                <a:off x="690133" y="1914291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20" y="0"/>
                    </a:moveTo>
                    <a:cubicBezTo>
                      <a:pt x="99" y="0"/>
                      <a:pt x="1" y="99"/>
                      <a:pt x="1" y="220"/>
                    </a:cubicBezTo>
                    <a:cubicBezTo>
                      <a:pt x="1" y="341"/>
                      <a:pt x="99" y="439"/>
                      <a:pt x="220" y="439"/>
                    </a:cubicBezTo>
                    <a:cubicBezTo>
                      <a:pt x="340" y="439"/>
                      <a:pt x="438" y="341"/>
                      <a:pt x="438" y="220"/>
                    </a:cubicBezTo>
                    <a:cubicBezTo>
                      <a:pt x="438" y="99"/>
                      <a:pt x="340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98" name="Google Shape;1198;p14"/>
              <p:cNvSpPr/>
              <p:nvPr/>
            </p:nvSpPr>
            <p:spPr>
              <a:xfrm>
                <a:off x="921141" y="1914291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9" y="0"/>
                      <a:pt x="1" y="99"/>
                      <a:pt x="1" y="220"/>
                    </a:cubicBezTo>
                    <a:cubicBezTo>
                      <a:pt x="1" y="341"/>
                      <a:pt x="99" y="439"/>
                      <a:pt x="219" y="439"/>
                    </a:cubicBezTo>
                    <a:cubicBezTo>
                      <a:pt x="340" y="439"/>
                      <a:pt x="438" y="341"/>
                      <a:pt x="438" y="220"/>
                    </a:cubicBezTo>
                    <a:cubicBezTo>
                      <a:pt x="438" y="99"/>
                      <a:pt x="340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99" name="Google Shape;1199;p14"/>
              <p:cNvSpPr/>
              <p:nvPr/>
            </p:nvSpPr>
            <p:spPr>
              <a:xfrm>
                <a:off x="1151980" y="1914291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20" y="0"/>
                    </a:moveTo>
                    <a:cubicBezTo>
                      <a:pt x="98" y="0"/>
                      <a:pt x="1" y="99"/>
                      <a:pt x="1" y="220"/>
                    </a:cubicBezTo>
                    <a:cubicBezTo>
                      <a:pt x="1" y="341"/>
                      <a:pt x="98" y="439"/>
                      <a:pt x="220" y="439"/>
                    </a:cubicBezTo>
                    <a:cubicBezTo>
                      <a:pt x="340" y="439"/>
                      <a:pt x="438" y="341"/>
                      <a:pt x="438" y="220"/>
                    </a:cubicBezTo>
                    <a:cubicBezTo>
                      <a:pt x="438" y="99"/>
                      <a:pt x="340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00" name="Google Shape;1200;p14"/>
              <p:cNvSpPr/>
              <p:nvPr/>
            </p:nvSpPr>
            <p:spPr>
              <a:xfrm>
                <a:off x="1382819" y="1914291"/>
                <a:ext cx="74187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9" h="439" extrusionOk="0">
                    <a:moveTo>
                      <a:pt x="220" y="0"/>
                    </a:moveTo>
                    <a:cubicBezTo>
                      <a:pt x="98" y="0"/>
                      <a:pt x="0" y="99"/>
                      <a:pt x="0" y="220"/>
                    </a:cubicBezTo>
                    <a:cubicBezTo>
                      <a:pt x="0" y="341"/>
                      <a:pt x="98" y="439"/>
                      <a:pt x="220" y="439"/>
                    </a:cubicBezTo>
                    <a:cubicBezTo>
                      <a:pt x="341" y="439"/>
                      <a:pt x="439" y="341"/>
                      <a:pt x="439" y="220"/>
                    </a:cubicBezTo>
                    <a:cubicBezTo>
                      <a:pt x="439" y="99"/>
                      <a:pt x="341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01" name="Google Shape;1201;p14"/>
              <p:cNvSpPr/>
              <p:nvPr/>
            </p:nvSpPr>
            <p:spPr>
              <a:xfrm>
                <a:off x="-2384" y="1711157"/>
                <a:ext cx="74018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8" extrusionOk="0">
                    <a:moveTo>
                      <a:pt x="219" y="1"/>
                    </a:moveTo>
                    <a:cubicBezTo>
                      <a:pt x="98" y="1"/>
                      <a:pt x="0" y="99"/>
                      <a:pt x="0" y="220"/>
                    </a:cubicBezTo>
                    <a:cubicBezTo>
                      <a:pt x="0" y="340"/>
                      <a:pt x="98" y="438"/>
                      <a:pt x="219" y="438"/>
                    </a:cubicBezTo>
                    <a:cubicBezTo>
                      <a:pt x="339" y="438"/>
                      <a:pt x="437" y="340"/>
                      <a:pt x="437" y="220"/>
                    </a:cubicBezTo>
                    <a:cubicBezTo>
                      <a:pt x="437" y="99"/>
                      <a:pt x="339" y="1"/>
                      <a:pt x="21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02" name="Google Shape;1202;p14"/>
              <p:cNvSpPr/>
              <p:nvPr/>
            </p:nvSpPr>
            <p:spPr>
              <a:xfrm>
                <a:off x="228286" y="1711157"/>
                <a:ext cx="74356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40" h="438" extrusionOk="0">
                    <a:moveTo>
                      <a:pt x="220" y="1"/>
                    </a:moveTo>
                    <a:cubicBezTo>
                      <a:pt x="99" y="1"/>
                      <a:pt x="1" y="99"/>
                      <a:pt x="1" y="220"/>
                    </a:cubicBezTo>
                    <a:cubicBezTo>
                      <a:pt x="1" y="340"/>
                      <a:pt x="99" y="438"/>
                      <a:pt x="220" y="438"/>
                    </a:cubicBezTo>
                    <a:cubicBezTo>
                      <a:pt x="341" y="438"/>
                      <a:pt x="439" y="340"/>
                      <a:pt x="439" y="220"/>
                    </a:cubicBezTo>
                    <a:cubicBezTo>
                      <a:pt x="439" y="99"/>
                      <a:pt x="341" y="1"/>
                      <a:pt x="22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03" name="Google Shape;1203;p14"/>
              <p:cNvSpPr/>
              <p:nvPr/>
            </p:nvSpPr>
            <p:spPr>
              <a:xfrm>
                <a:off x="459294" y="1711157"/>
                <a:ext cx="74018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8" extrusionOk="0">
                    <a:moveTo>
                      <a:pt x="219" y="1"/>
                    </a:moveTo>
                    <a:cubicBezTo>
                      <a:pt x="99" y="1"/>
                      <a:pt x="1" y="99"/>
                      <a:pt x="1" y="220"/>
                    </a:cubicBezTo>
                    <a:cubicBezTo>
                      <a:pt x="1" y="340"/>
                      <a:pt x="99" y="438"/>
                      <a:pt x="219" y="438"/>
                    </a:cubicBezTo>
                    <a:cubicBezTo>
                      <a:pt x="340" y="438"/>
                      <a:pt x="438" y="340"/>
                      <a:pt x="438" y="220"/>
                    </a:cubicBezTo>
                    <a:cubicBezTo>
                      <a:pt x="438" y="99"/>
                      <a:pt x="340" y="1"/>
                      <a:pt x="21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04" name="Google Shape;1204;p14"/>
              <p:cNvSpPr/>
              <p:nvPr/>
            </p:nvSpPr>
            <p:spPr>
              <a:xfrm>
                <a:off x="690133" y="1711157"/>
                <a:ext cx="74018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8" extrusionOk="0">
                    <a:moveTo>
                      <a:pt x="220" y="1"/>
                    </a:moveTo>
                    <a:cubicBezTo>
                      <a:pt x="99" y="1"/>
                      <a:pt x="1" y="99"/>
                      <a:pt x="1" y="220"/>
                    </a:cubicBezTo>
                    <a:cubicBezTo>
                      <a:pt x="1" y="340"/>
                      <a:pt x="99" y="438"/>
                      <a:pt x="220" y="438"/>
                    </a:cubicBezTo>
                    <a:cubicBezTo>
                      <a:pt x="340" y="438"/>
                      <a:pt x="438" y="340"/>
                      <a:pt x="438" y="220"/>
                    </a:cubicBezTo>
                    <a:cubicBezTo>
                      <a:pt x="438" y="99"/>
                      <a:pt x="340" y="1"/>
                      <a:pt x="22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05" name="Google Shape;1205;p14"/>
              <p:cNvSpPr/>
              <p:nvPr/>
            </p:nvSpPr>
            <p:spPr>
              <a:xfrm>
                <a:off x="921141" y="1711157"/>
                <a:ext cx="74018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8" extrusionOk="0">
                    <a:moveTo>
                      <a:pt x="219" y="1"/>
                    </a:moveTo>
                    <a:cubicBezTo>
                      <a:pt x="99" y="1"/>
                      <a:pt x="1" y="99"/>
                      <a:pt x="1" y="220"/>
                    </a:cubicBezTo>
                    <a:cubicBezTo>
                      <a:pt x="1" y="340"/>
                      <a:pt x="99" y="438"/>
                      <a:pt x="219" y="438"/>
                    </a:cubicBezTo>
                    <a:cubicBezTo>
                      <a:pt x="340" y="438"/>
                      <a:pt x="438" y="340"/>
                      <a:pt x="438" y="220"/>
                    </a:cubicBezTo>
                    <a:cubicBezTo>
                      <a:pt x="438" y="99"/>
                      <a:pt x="340" y="1"/>
                      <a:pt x="21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06" name="Google Shape;1206;p14"/>
              <p:cNvSpPr/>
              <p:nvPr/>
            </p:nvSpPr>
            <p:spPr>
              <a:xfrm>
                <a:off x="1151980" y="1711157"/>
                <a:ext cx="74018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8" extrusionOk="0">
                    <a:moveTo>
                      <a:pt x="220" y="1"/>
                    </a:moveTo>
                    <a:cubicBezTo>
                      <a:pt x="98" y="1"/>
                      <a:pt x="1" y="99"/>
                      <a:pt x="1" y="220"/>
                    </a:cubicBezTo>
                    <a:cubicBezTo>
                      <a:pt x="1" y="340"/>
                      <a:pt x="98" y="438"/>
                      <a:pt x="220" y="438"/>
                    </a:cubicBezTo>
                    <a:cubicBezTo>
                      <a:pt x="340" y="438"/>
                      <a:pt x="438" y="340"/>
                      <a:pt x="438" y="220"/>
                    </a:cubicBezTo>
                    <a:cubicBezTo>
                      <a:pt x="438" y="99"/>
                      <a:pt x="340" y="1"/>
                      <a:pt x="22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07" name="Google Shape;1207;p14"/>
              <p:cNvSpPr/>
              <p:nvPr/>
            </p:nvSpPr>
            <p:spPr>
              <a:xfrm>
                <a:off x="1382819" y="1711157"/>
                <a:ext cx="74187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9" h="438" extrusionOk="0">
                    <a:moveTo>
                      <a:pt x="220" y="1"/>
                    </a:moveTo>
                    <a:cubicBezTo>
                      <a:pt x="98" y="1"/>
                      <a:pt x="0" y="99"/>
                      <a:pt x="0" y="220"/>
                    </a:cubicBezTo>
                    <a:cubicBezTo>
                      <a:pt x="0" y="340"/>
                      <a:pt x="98" y="438"/>
                      <a:pt x="220" y="438"/>
                    </a:cubicBezTo>
                    <a:cubicBezTo>
                      <a:pt x="341" y="438"/>
                      <a:pt x="439" y="340"/>
                      <a:pt x="439" y="220"/>
                    </a:cubicBezTo>
                    <a:cubicBezTo>
                      <a:pt x="439" y="99"/>
                      <a:pt x="341" y="1"/>
                      <a:pt x="22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08" name="Google Shape;1208;p14"/>
            <p:cNvGrpSpPr/>
            <p:nvPr/>
          </p:nvGrpSpPr>
          <p:grpSpPr>
            <a:xfrm>
              <a:off x="950122" y="820591"/>
              <a:ext cx="902778" cy="297314"/>
              <a:chOff x="-2384" y="1711157"/>
              <a:chExt cx="1459389" cy="480624"/>
            </a:xfrm>
          </p:grpSpPr>
          <p:sp>
            <p:nvSpPr>
              <p:cNvPr id="1209" name="Google Shape;1209;p14"/>
              <p:cNvSpPr/>
              <p:nvPr/>
            </p:nvSpPr>
            <p:spPr>
              <a:xfrm>
                <a:off x="-2384" y="2117593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8" y="0"/>
                      <a:pt x="0" y="98"/>
                      <a:pt x="0" y="219"/>
                    </a:cubicBezTo>
                    <a:cubicBezTo>
                      <a:pt x="0" y="340"/>
                      <a:pt x="98" y="438"/>
                      <a:pt x="219" y="438"/>
                    </a:cubicBezTo>
                    <a:cubicBezTo>
                      <a:pt x="339" y="438"/>
                      <a:pt x="437" y="340"/>
                      <a:pt x="437" y="219"/>
                    </a:cubicBezTo>
                    <a:cubicBezTo>
                      <a:pt x="437" y="98"/>
                      <a:pt x="339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10" name="Google Shape;1210;p14"/>
              <p:cNvSpPr/>
              <p:nvPr/>
            </p:nvSpPr>
            <p:spPr>
              <a:xfrm>
                <a:off x="228286" y="2117593"/>
                <a:ext cx="74356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40" h="439" extrusionOk="0">
                    <a:moveTo>
                      <a:pt x="220" y="0"/>
                    </a:moveTo>
                    <a:cubicBezTo>
                      <a:pt x="99" y="0"/>
                      <a:pt x="1" y="98"/>
                      <a:pt x="1" y="219"/>
                    </a:cubicBezTo>
                    <a:cubicBezTo>
                      <a:pt x="1" y="340"/>
                      <a:pt x="99" y="438"/>
                      <a:pt x="220" y="438"/>
                    </a:cubicBezTo>
                    <a:cubicBezTo>
                      <a:pt x="341" y="438"/>
                      <a:pt x="439" y="340"/>
                      <a:pt x="439" y="219"/>
                    </a:cubicBezTo>
                    <a:cubicBezTo>
                      <a:pt x="439" y="98"/>
                      <a:pt x="341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11" name="Google Shape;1211;p14"/>
              <p:cNvSpPr/>
              <p:nvPr/>
            </p:nvSpPr>
            <p:spPr>
              <a:xfrm>
                <a:off x="459294" y="2117593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9" y="0"/>
                      <a:pt x="1" y="98"/>
                      <a:pt x="1" y="219"/>
                    </a:cubicBezTo>
                    <a:cubicBezTo>
                      <a:pt x="1" y="340"/>
                      <a:pt x="99" y="438"/>
                      <a:pt x="219" y="438"/>
                    </a:cubicBezTo>
                    <a:cubicBezTo>
                      <a:pt x="340" y="438"/>
                      <a:pt x="438" y="340"/>
                      <a:pt x="438" y="219"/>
                    </a:cubicBezTo>
                    <a:cubicBezTo>
                      <a:pt x="438" y="98"/>
                      <a:pt x="340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12" name="Google Shape;1212;p14"/>
              <p:cNvSpPr/>
              <p:nvPr/>
            </p:nvSpPr>
            <p:spPr>
              <a:xfrm>
                <a:off x="690133" y="2117593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20" y="0"/>
                    </a:moveTo>
                    <a:cubicBezTo>
                      <a:pt x="99" y="0"/>
                      <a:pt x="1" y="98"/>
                      <a:pt x="1" y="219"/>
                    </a:cubicBezTo>
                    <a:cubicBezTo>
                      <a:pt x="1" y="340"/>
                      <a:pt x="99" y="438"/>
                      <a:pt x="220" y="438"/>
                    </a:cubicBezTo>
                    <a:cubicBezTo>
                      <a:pt x="340" y="438"/>
                      <a:pt x="438" y="340"/>
                      <a:pt x="438" y="219"/>
                    </a:cubicBezTo>
                    <a:cubicBezTo>
                      <a:pt x="438" y="98"/>
                      <a:pt x="340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13" name="Google Shape;1213;p14"/>
              <p:cNvSpPr/>
              <p:nvPr/>
            </p:nvSpPr>
            <p:spPr>
              <a:xfrm>
                <a:off x="921141" y="2117593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9" y="0"/>
                      <a:pt x="1" y="98"/>
                      <a:pt x="1" y="219"/>
                    </a:cubicBezTo>
                    <a:cubicBezTo>
                      <a:pt x="1" y="340"/>
                      <a:pt x="99" y="438"/>
                      <a:pt x="219" y="438"/>
                    </a:cubicBezTo>
                    <a:cubicBezTo>
                      <a:pt x="340" y="438"/>
                      <a:pt x="438" y="340"/>
                      <a:pt x="438" y="219"/>
                    </a:cubicBezTo>
                    <a:cubicBezTo>
                      <a:pt x="438" y="98"/>
                      <a:pt x="340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14" name="Google Shape;1214;p14"/>
              <p:cNvSpPr/>
              <p:nvPr/>
            </p:nvSpPr>
            <p:spPr>
              <a:xfrm>
                <a:off x="1151980" y="2117593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20" y="0"/>
                    </a:moveTo>
                    <a:cubicBezTo>
                      <a:pt x="98" y="0"/>
                      <a:pt x="1" y="98"/>
                      <a:pt x="1" y="219"/>
                    </a:cubicBezTo>
                    <a:cubicBezTo>
                      <a:pt x="1" y="340"/>
                      <a:pt x="98" y="438"/>
                      <a:pt x="220" y="438"/>
                    </a:cubicBezTo>
                    <a:cubicBezTo>
                      <a:pt x="340" y="438"/>
                      <a:pt x="438" y="340"/>
                      <a:pt x="438" y="219"/>
                    </a:cubicBezTo>
                    <a:cubicBezTo>
                      <a:pt x="438" y="98"/>
                      <a:pt x="340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15" name="Google Shape;1215;p14"/>
              <p:cNvSpPr/>
              <p:nvPr/>
            </p:nvSpPr>
            <p:spPr>
              <a:xfrm>
                <a:off x="1382819" y="2117593"/>
                <a:ext cx="74187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9" h="439" extrusionOk="0">
                    <a:moveTo>
                      <a:pt x="220" y="0"/>
                    </a:moveTo>
                    <a:cubicBezTo>
                      <a:pt x="98" y="0"/>
                      <a:pt x="0" y="98"/>
                      <a:pt x="0" y="219"/>
                    </a:cubicBezTo>
                    <a:cubicBezTo>
                      <a:pt x="0" y="340"/>
                      <a:pt x="98" y="438"/>
                      <a:pt x="220" y="438"/>
                    </a:cubicBezTo>
                    <a:cubicBezTo>
                      <a:pt x="341" y="438"/>
                      <a:pt x="439" y="340"/>
                      <a:pt x="439" y="219"/>
                    </a:cubicBezTo>
                    <a:cubicBezTo>
                      <a:pt x="439" y="98"/>
                      <a:pt x="341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16" name="Google Shape;1216;p14"/>
              <p:cNvSpPr/>
              <p:nvPr/>
            </p:nvSpPr>
            <p:spPr>
              <a:xfrm>
                <a:off x="-2384" y="1914291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8" y="0"/>
                      <a:pt x="0" y="99"/>
                      <a:pt x="0" y="220"/>
                    </a:cubicBezTo>
                    <a:cubicBezTo>
                      <a:pt x="0" y="341"/>
                      <a:pt x="98" y="439"/>
                      <a:pt x="219" y="439"/>
                    </a:cubicBezTo>
                    <a:cubicBezTo>
                      <a:pt x="339" y="439"/>
                      <a:pt x="437" y="341"/>
                      <a:pt x="437" y="220"/>
                    </a:cubicBezTo>
                    <a:cubicBezTo>
                      <a:pt x="437" y="99"/>
                      <a:pt x="339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17" name="Google Shape;1217;p14"/>
              <p:cNvSpPr/>
              <p:nvPr/>
            </p:nvSpPr>
            <p:spPr>
              <a:xfrm>
                <a:off x="228286" y="1914291"/>
                <a:ext cx="74356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40" h="439" extrusionOk="0">
                    <a:moveTo>
                      <a:pt x="220" y="0"/>
                    </a:moveTo>
                    <a:cubicBezTo>
                      <a:pt x="99" y="0"/>
                      <a:pt x="1" y="99"/>
                      <a:pt x="1" y="220"/>
                    </a:cubicBezTo>
                    <a:cubicBezTo>
                      <a:pt x="1" y="341"/>
                      <a:pt x="99" y="439"/>
                      <a:pt x="220" y="439"/>
                    </a:cubicBezTo>
                    <a:cubicBezTo>
                      <a:pt x="341" y="439"/>
                      <a:pt x="439" y="341"/>
                      <a:pt x="439" y="220"/>
                    </a:cubicBezTo>
                    <a:cubicBezTo>
                      <a:pt x="439" y="99"/>
                      <a:pt x="341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18" name="Google Shape;1218;p14"/>
              <p:cNvSpPr/>
              <p:nvPr/>
            </p:nvSpPr>
            <p:spPr>
              <a:xfrm>
                <a:off x="459294" y="1914291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9" y="0"/>
                      <a:pt x="1" y="99"/>
                      <a:pt x="1" y="220"/>
                    </a:cubicBezTo>
                    <a:cubicBezTo>
                      <a:pt x="1" y="341"/>
                      <a:pt x="99" y="439"/>
                      <a:pt x="219" y="439"/>
                    </a:cubicBezTo>
                    <a:cubicBezTo>
                      <a:pt x="340" y="439"/>
                      <a:pt x="438" y="341"/>
                      <a:pt x="438" y="220"/>
                    </a:cubicBezTo>
                    <a:cubicBezTo>
                      <a:pt x="438" y="99"/>
                      <a:pt x="340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19" name="Google Shape;1219;p14"/>
              <p:cNvSpPr/>
              <p:nvPr/>
            </p:nvSpPr>
            <p:spPr>
              <a:xfrm>
                <a:off x="690133" y="1914291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20" y="0"/>
                    </a:moveTo>
                    <a:cubicBezTo>
                      <a:pt x="99" y="0"/>
                      <a:pt x="1" y="99"/>
                      <a:pt x="1" y="220"/>
                    </a:cubicBezTo>
                    <a:cubicBezTo>
                      <a:pt x="1" y="341"/>
                      <a:pt x="99" y="439"/>
                      <a:pt x="220" y="439"/>
                    </a:cubicBezTo>
                    <a:cubicBezTo>
                      <a:pt x="340" y="439"/>
                      <a:pt x="438" y="341"/>
                      <a:pt x="438" y="220"/>
                    </a:cubicBezTo>
                    <a:cubicBezTo>
                      <a:pt x="438" y="99"/>
                      <a:pt x="340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20" name="Google Shape;1220;p14"/>
              <p:cNvSpPr/>
              <p:nvPr/>
            </p:nvSpPr>
            <p:spPr>
              <a:xfrm>
                <a:off x="921141" y="1914291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9" y="0"/>
                      <a:pt x="1" y="99"/>
                      <a:pt x="1" y="220"/>
                    </a:cubicBezTo>
                    <a:cubicBezTo>
                      <a:pt x="1" y="341"/>
                      <a:pt x="99" y="439"/>
                      <a:pt x="219" y="439"/>
                    </a:cubicBezTo>
                    <a:cubicBezTo>
                      <a:pt x="340" y="439"/>
                      <a:pt x="438" y="341"/>
                      <a:pt x="438" y="220"/>
                    </a:cubicBezTo>
                    <a:cubicBezTo>
                      <a:pt x="438" y="99"/>
                      <a:pt x="340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21" name="Google Shape;1221;p14"/>
              <p:cNvSpPr/>
              <p:nvPr/>
            </p:nvSpPr>
            <p:spPr>
              <a:xfrm>
                <a:off x="1151980" y="1914291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20" y="0"/>
                    </a:moveTo>
                    <a:cubicBezTo>
                      <a:pt x="98" y="0"/>
                      <a:pt x="1" y="99"/>
                      <a:pt x="1" y="220"/>
                    </a:cubicBezTo>
                    <a:cubicBezTo>
                      <a:pt x="1" y="341"/>
                      <a:pt x="98" y="439"/>
                      <a:pt x="220" y="439"/>
                    </a:cubicBezTo>
                    <a:cubicBezTo>
                      <a:pt x="340" y="439"/>
                      <a:pt x="438" y="341"/>
                      <a:pt x="438" y="220"/>
                    </a:cubicBezTo>
                    <a:cubicBezTo>
                      <a:pt x="438" y="99"/>
                      <a:pt x="340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22" name="Google Shape;1222;p14"/>
              <p:cNvSpPr/>
              <p:nvPr/>
            </p:nvSpPr>
            <p:spPr>
              <a:xfrm>
                <a:off x="1382819" y="1914291"/>
                <a:ext cx="74187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9" h="439" extrusionOk="0">
                    <a:moveTo>
                      <a:pt x="220" y="0"/>
                    </a:moveTo>
                    <a:cubicBezTo>
                      <a:pt x="98" y="0"/>
                      <a:pt x="0" y="99"/>
                      <a:pt x="0" y="220"/>
                    </a:cubicBezTo>
                    <a:cubicBezTo>
                      <a:pt x="0" y="341"/>
                      <a:pt x="98" y="439"/>
                      <a:pt x="220" y="439"/>
                    </a:cubicBezTo>
                    <a:cubicBezTo>
                      <a:pt x="341" y="439"/>
                      <a:pt x="439" y="341"/>
                      <a:pt x="439" y="220"/>
                    </a:cubicBezTo>
                    <a:cubicBezTo>
                      <a:pt x="439" y="99"/>
                      <a:pt x="341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23" name="Google Shape;1223;p14"/>
              <p:cNvSpPr/>
              <p:nvPr/>
            </p:nvSpPr>
            <p:spPr>
              <a:xfrm>
                <a:off x="-2384" y="1711157"/>
                <a:ext cx="74018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8" extrusionOk="0">
                    <a:moveTo>
                      <a:pt x="219" y="1"/>
                    </a:moveTo>
                    <a:cubicBezTo>
                      <a:pt x="98" y="1"/>
                      <a:pt x="0" y="99"/>
                      <a:pt x="0" y="220"/>
                    </a:cubicBezTo>
                    <a:cubicBezTo>
                      <a:pt x="0" y="340"/>
                      <a:pt x="98" y="438"/>
                      <a:pt x="219" y="438"/>
                    </a:cubicBezTo>
                    <a:cubicBezTo>
                      <a:pt x="339" y="438"/>
                      <a:pt x="437" y="340"/>
                      <a:pt x="437" y="220"/>
                    </a:cubicBezTo>
                    <a:cubicBezTo>
                      <a:pt x="437" y="99"/>
                      <a:pt x="339" y="1"/>
                      <a:pt x="21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24" name="Google Shape;1224;p14"/>
              <p:cNvSpPr/>
              <p:nvPr/>
            </p:nvSpPr>
            <p:spPr>
              <a:xfrm>
                <a:off x="228286" y="1711157"/>
                <a:ext cx="74356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40" h="438" extrusionOk="0">
                    <a:moveTo>
                      <a:pt x="220" y="1"/>
                    </a:moveTo>
                    <a:cubicBezTo>
                      <a:pt x="99" y="1"/>
                      <a:pt x="1" y="99"/>
                      <a:pt x="1" y="220"/>
                    </a:cubicBezTo>
                    <a:cubicBezTo>
                      <a:pt x="1" y="340"/>
                      <a:pt x="99" y="438"/>
                      <a:pt x="220" y="438"/>
                    </a:cubicBezTo>
                    <a:cubicBezTo>
                      <a:pt x="341" y="438"/>
                      <a:pt x="439" y="340"/>
                      <a:pt x="439" y="220"/>
                    </a:cubicBezTo>
                    <a:cubicBezTo>
                      <a:pt x="439" y="99"/>
                      <a:pt x="341" y="1"/>
                      <a:pt x="22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25" name="Google Shape;1225;p14"/>
              <p:cNvSpPr/>
              <p:nvPr/>
            </p:nvSpPr>
            <p:spPr>
              <a:xfrm>
                <a:off x="459294" y="1711157"/>
                <a:ext cx="74018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8" extrusionOk="0">
                    <a:moveTo>
                      <a:pt x="219" y="1"/>
                    </a:moveTo>
                    <a:cubicBezTo>
                      <a:pt x="99" y="1"/>
                      <a:pt x="1" y="99"/>
                      <a:pt x="1" y="220"/>
                    </a:cubicBezTo>
                    <a:cubicBezTo>
                      <a:pt x="1" y="340"/>
                      <a:pt x="99" y="438"/>
                      <a:pt x="219" y="438"/>
                    </a:cubicBezTo>
                    <a:cubicBezTo>
                      <a:pt x="340" y="438"/>
                      <a:pt x="438" y="340"/>
                      <a:pt x="438" y="220"/>
                    </a:cubicBezTo>
                    <a:cubicBezTo>
                      <a:pt x="438" y="99"/>
                      <a:pt x="340" y="1"/>
                      <a:pt x="21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26" name="Google Shape;1226;p14"/>
              <p:cNvSpPr/>
              <p:nvPr/>
            </p:nvSpPr>
            <p:spPr>
              <a:xfrm>
                <a:off x="690133" y="1711157"/>
                <a:ext cx="74018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8" extrusionOk="0">
                    <a:moveTo>
                      <a:pt x="220" y="1"/>
                    </a:moveTo>
                    <a:cubicBezTo>
                      <a:pt x="99" y="1"/>
                      <a:pt x="1" y="99"/>
                      <a:pt x="1" y="220"/>
                    </a:cubicBezTo>
                    <a:cubicBezTo>
                      <a:pt x="1" y="340"/>
                      <a:pt x="99" y="438"/>
                      <a:pt x="220" y="438"/>
                    </a:cubicBezTo>
                    <a:cubicBezTo>
                      <a:pt x="340" y="438"/>
                      <a:pt x="438" y="340"/>
                      <a:pt x="438" y="220"/>
                    </a:cubicBezTo>
                    <a:cubicBezTo>
                      <a:pt x="438" y="99"/>
                      <a:pt x="340" y="1"/>
                      <a:pt x="22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27" name="Google Shape;1227;p14"/>
              <p:cNvSpPr/>
              <p:nvPr/>
            </p:nvSpPr>
            <p:spPr>
              <a:xfrm>
                <a:off x="921141" y="1711157"/>
                <a:ext cx="74018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8" extrusionOk="0">
                    <a:moveTo>
                      <a:pt x="219" y="1"/>
                    </a:moveTo>
                    <a:cubicBezTo>
                      <a:pt x="99" y="1"/>
                      <a:pt x="1" y="99"/>
                      <a:pt x="1" y="220"/>
                    </a:cubicBezTo>
                    <a:cubicBezTo>
                      <a:pt x="1" y="340"/>
                      <a:pt x="99" y="438"/>
                      <a:pt x="219" y="438"/>
                    </a:cubicBezTo>
                    <a:cubicBezTo>
                      <a:pt x="340" y="438"/>
                      <a:pt x="438" y="340"/>
                      <a:pt x="438" y="220"/>
                    </a:cubicBezTo>
                    <a:cubicBezTo>
                      <a:pt x="438" y="99"/>
                      <a:pt x="340" y="1"/>
                      <a:pt x="21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28" name="Google Shape;1228;p14"/>
              <p:cNvSpPr/>
              <p:nvPr/>
            </p:nvSpPr>
            <p:spPr>
              <a:xfrm>
                <a:off x="1151980" y="1711157"/>
                <a:ext cx="74018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8" extrusionOk="0">
                    <a:moveTo>
                      <a:pt x="220" y="1"/>
                    </a:moveTo>
                    <a:cubicBezTo>
                      <a:pt x="98" y="1"/>
                      <a:pt x="1" y="99"/>
                      <a:pt x="1" y="220"/>
                    </a:cubicBezTo>
                    <a:cubicBezTo>
                      <a:pt x="1" y="340"/>
                      <a:pt x="98" y="438"/>
                      <a:pt x="220" y="438"/>
                    </a:cubicBezTo>
                    <a:cubicBezTo>
                      <a:pt x="340" y="438"/>
                      <a:pt x="438" y="340"/>
                      <a:pt x="438" y="220"/>
                    </a:cubicBezTo>
                    <a:cubicBezTo>
                      <a:pt x="438" y="99"/>
                      <a:pt x="340" y="1"/>
                      <a:pt x="22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29" name="Google Shape;1229;p14"/>
              <p:cNvSpPr/>
              <p:nvPr/>
            </p:nvSpPr>
            <p:spPr>
              <a:xfrm>
                <a:off x="1382819" y="1711157"/>
                <a:ext cx="74187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9" h="438" extrusionOk="0">
                    <a:moveTo>
                      <a:pt x="220" y="1"/>
                    </a:moveTo>
                    <a:cubicBezTo>
                      <a:pt x="98" y="1"/>
                      <a:pt x="0" y="99"/>
                      <a:pt x="0" y="220"/>
                    </a:cubicBezTo>
                    <a:cubicBezTo>
                      <a:pt x="0" y="340"/>
                      <a:pt x="98" y="438"/>
                      <a:pt x="220" y="438"/>
                    </a:cubicBezTo>
                    <a:cubicBezTo>
                      <a:pt x="341" y="438"/>
                      <a:pt x="439" y="340"/>
                      <a:pt x="439" y="220"/>
                    </a:cubicBezTo>
                    <a:cubicBezTo>
                      <a:pt x="439" y="99"/>
                      <a:pt x="341" y="1"/>
                      <a:pt x="22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sp>
        <p:nvSpPr>
          <p:cNvPr id="1230" name="Google Shape;1230;p14"/>
          <p:cNvSpPr/>
          <p:nvPr/>
        </p:nvSpPr>
        <p:spPr>
          <a:xfrm>
            <a:off x="7884490" y="3068934"/>
            <a:ext cx="266044" cy="254499"/>
          </a:xfrm>
          <a:custGeom>
            <a:avLst/>
            <a:gdLst/>
            <a:ahLst/>
            <a:cxnLst/>
            <a:rect l="l" t="t" r="r" b="b"/>
            <a:pathLst>
              <a:path w="2604" h="2491" extrusionOk="0">
                <a:moveTo>
                  <a:pt x="2604" y="0"/>
                </a:moveTo>
                <a:lnTo>
                  <a:pt x="0" y="472"/>
                </a:lnTo>
                <a:lnTo>
                  <a:pt x="1711" y="2490"/>
                </a:lnTo>
                <a:lnTo>
                  <a:pt x="2604" y="0"/>
                </a:lnTo>
                <a:close/>
              </a:path>
            </a:pathLst>
          </a:custGeom>
          <a:solidFill>
            <a:srgbClr val="9051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231" name="Google Shape;1231;p14"/>
          <p:cNvGrpSpPr/>
          <p:nvPr/>
        </p:nvGrpSpPr>
        <p:grpSpPr>
          <a:xfrm rot="1256056">
            <a:off x="8158538" y="4077527"/>
            <a:ext cx="709937" cy="702353"/>
            <a:chOff x="7986905" y="2493722"/>
            <a:chExt cx="709930" cy="702346"/>
          </a:xfrm>
        </p:grpSpPr>
        <p:sp>
          <p:nvSpPr>
            <p:cNvPr id="1232" name="Google Shape;1232;p14"/>
            <p:cNvSpPr/>
            <p:nvPr/>
          </p:nvSpPr>
          <p:spPr>
            <a:xfrm>
              <a:off x="7986905" y="2493722"/>
              <a:ext cx="709930" cy="702346"/>
            </a:xfrm>
            <a:custGeom>
              <a:avLst/>
              <a:gdLst/>
              <a:ahLst/>
              <a:cxnLst/>
              <a:rect l="l" t="t" r="r" b="b"/>
              <a:pathLst>
                <a:path w="4587" h="4538" extrusionOk="0">
                  <a:moveTo>
                    <a:pt x="1313" y="0"/>
                  </a:moveTo>
                  <a:lnTo>
                    <a:pt x="1" y="4537"/>
                  </a:lnTo>
                  <a:lnTo>
                    <a:pt x="1" y="4537"/>
                  </a:lnTo>
                  <a:lnTo>
                    <a:pt x="4587" y="3405"/>
                  </a:lnTo>
                  <a:lnTo>
                    <a:pt x="131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3" name="Google Shape;1233;p14"/>
            <p:cNvSpPr/>
            <p:nvPr/>
          </p:nvSpPr>
          <p:spPr>
            <a:xfrm>
              <a:off x="7986905" y="2493722"/>
              <a:ext cx="433975" cy="702346"/>
            </a:xfrm>
            <a:custGeom>
              <a:avLst/>
              <a:gdLst/>
              <a:ahLst/>
              <a:cxnLst/>
              <a:rect l="l" t="t" r="r" b="b"/>
              <a:pathLst>
                <a:path w="2804" h="4538" extrusionOk="0">
                  <a:moveTo>
                    <a:pt x="1313" y="0"/>
                  </a:moveTo>
                  <a:lnTo>
                    <a:pt x="1" y="4537"/>
                  </a:lnTo>
                  <a:lnTo>
                    <a:pt x="2804" y="3846"/>
                  </a:lnTo>
                  <a:lnTo>
                    <a:pt x="13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234" name="Google Shape;1234;p14"/>
          <p:cNvSpPr/>
          <p:nvPr/>
        </p:nvSpPr>
        <p:spPr>
          <a:xfrm>
            <a:off x="-1004650" y="2982088"/>
            <a:ext cx="2475709" cy="2475596"/>
          </a:xfrm>
          <a:custGeom>
            <a:avLst/>
            <a:gdLst/>
            <a:ahLst/>
            <a:cxnLst/>
            <a:rect l="l" t="t" r="r" b="b"/>
            <a:pathLst>
              <a:path w="22045" h="22044" extrusionOk="0">
                <a:moveTo>
                  <a:pt x="11023" y="1543"/>
                </a:moveTo>
                <a:cubicBezTo>
                  <a:pt x="16257" y="1543"/>
                  <a:pt x="20501" y="5786"/>
                  <a:pt x="20501" y="11021"/>
                </a:cubicBezTo>
                <a:cubicBezTo>
                  <a:pt x="20501" y="16256"/>
                  <a:pt x="16257" y="20501"/>
                  <a:pt x="11023" y="20501"/>
                </a:cubicBezTo>
                <a:cubicBezTo>
                  <a:pt x="5788" y="20501"/>
                  <a:pt x="1543" y="16256"/>
                  <a:pt x="1543" y="11021"/>
                </a:cubicBezTo>
                <a:cubicBezTo>
                  <a:pt x="1543" y="5786"/>
                  <a:pt x="5788" y="1543"/>
                  <a:pt x="11023" y="1543"/>
                </a:cubicBezTo>
                <a:close/>
                <a:moveTo>
                  <a:pt x="11023" y="0"/>
                </a:moveTo>
                <a:cubicBezTo>
                  <a:pt x="4935" y="0"/>
                  <a:pt x="0" y="4934"/>
                  <a:pt x="0" y="11021"/>
                </a:cubicBezTo>
                <a:cubicBezTo>
                  <a:pt x="0" y="17108"/>
                  <a:pt x="4935" y="22044"/>
                  <a:pt x="11023" y="22044"/>
                </a:cubicBezTo>
                <a:cubicBezTo>
                  <a:pt x="17110" y="22044"/>
                  <a:pt x="22044" y="17108"/>
                  <a:pt x="22044" y="11021"/>
                </a:cubicBezTo>
                <a:cubicBezTo>
                  <a:pt x="22044" y="4934"/>
                  <a:pt x="17109" y="0"/>
                  <a:pt x="11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35" name="Google Shape;1235;p14"/>
          <p:cNvSpPr/>
          <p:nvPr/>
        </p:nvSpPr>
        <p:spPr>
          <a:xfrm>
            <a:off x="307075" y="3217150"/>
            <a:ext cx="1317236" cy="1028024"/>
          </a:xfrm>
          <a:custGeom>
            <a:avLst/>
            <a:gdLst/>
            <a:ahLst/>
            <a:cxnLst/>
            <a:rect l="l" t="t" r="r" b="b"/>
            <a:pathLst>
              <a:path w="20450" h="15960" extrusionOk="0">
                <a:moveTo>
                  <a:pt x="16685" y="1"/>
                </a:moveTo>
                <a:lnTo>
                  <a:pt x="0" y="7041"/>
                </a:lnTo>
                <a:lnTo>
                  <a:pt x="269" y="7681"/>
                </a:lnTo>
                <a:lnTo>
                  <a:pt x="16955" y="640"/>
                </a:lnTo>
                <a:lnTo>
                  <a:pt x="16685" y="1"/>
                </a:lnTo>
                <a:close/>
                <a:moveTo>
                  <a:pt x="17270" y="1385"/>
                </a:moveTo>
                <a:lnTo>
                  <a:pt x="584" y="8425"/>
                </a:lnTo>
                <a:lnTo>
                  <a:pt x="854" y="9065"/>
                </a:lnTo>
                <a:lnTo>
                  <a:pt x="17540" y="2025"/>
                </a:lnTo>
                <a:lnTo>
                  <a:pt x="17270" y="1385"/>
                </a:lnTo>
                <a:close/>
                <a:moveTo>
                  <a:pt x="17854" y="2770"/>
                </a:moveTo>
                <a:lnTo>
                  <a:pt x="1169" y="9810"/>
                </a:lnTo>
                <a:lnTo>
                  <a:pt x="1438" y="10448"/>
                </a:lnTo>
                <a:lnTo>
                  <a:pt x="18123" y="3408"/>
                </a:lnTo>
                <a:lnTo>
                  <a:pt x="17854" y="2770"/>
                </a:lnTo>
                <a:close/>
                <a:moveTo>
                  <a:pt x="18438" y="4153"/>
                </a:moveTo>
                <a:lnTo>
                  <a:pt x="1753" y="11195"/>
                </a:lnTo>
                <a:lnTo>
                  <a:pt x="2022" y="11834"/>
                </a:lnTo>
                <a:lnTo>
                  <a:pt x="18707" y="4794"/>
                </a:lnTo>
                <a:lnTo>
                  <a:pt x="18438" y="4153"/>
                </a:lnTo>
                <a:close/>
                <a:moveTo>
                  <a:pt x="19018" y="5529"/>
                </a:moveTo>
                <a:lnTo>
                  <a:pt x="2333" y="12569"/>
                </a:lnTo>
                <a:lnTo>
                  <a:pt x="2603" y="13208"/>
                </a:lnTo>
                <a:lnTo>
                  <a:pt x="19288" y="6170"/>
                </a:lnTo>
                <a:lnTo>
                  <a:pt x="19018" y="5529"/>
                </a:lnTo>
                <a:close/>
                <a:moveTo>
                  <a:pt x="19599" y="6904"/>
                </a:moveTo>
                <a:lnTo>
                  <a:pt x="2914" y="13946"/>
                </a:lnTo>
                <a:lnTo>
                  <a:pt x="3183" y="14586"/>
                </a:lnTo>
                <a:lnTo>
                  <a:pt x="19869" y="7544"/>
                </a:lnTo>
                <a:lnTo>
                  <a:pt x="19599" y="6904"/>
                </a:lnTo>
                <a:close/>
                <a:moveTo>
                  <a:pt x="20179" y="8281"/>
                </a:moveTo>
                <a:lnTo>
                  <a:pt x="3494" y="15321"/>
                </a:lnTo>
                <a:lnTo>
                  <a:pt x="3764" y="15960"/>
                </a:lnTo>
                <a:lnTo>
                  <a:pt x="20450" y="8919"/>
                </a:lnTo>
                <a:lnTo>
                  <a:pt x="20179" y="828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36" name="Google Shape;1236;p14"/>
          <p:cNvSpPr/>
          <p:nvPr/>
        </p:nvSpPr>
        <p:spPr>
          <a:xfrm rot="5555023" flipH="1">
            <a:off x="7550850" y="-216306"/>
            <a:ext cx="1562030" cy="1827780"/>
          </a:xfrm>
          <a:custGeom>
            <a:avLst/>
            <a:gdLst/>
            <a:ahLst/>
            <a:cxnLst/>
            <a:rect l="l" t="t" r="r" b="b"/>
            <a:pathLst>
              <a:path w="23829" h="27882" extrusionOk="0">
                <a:moveTo>
                  <a:pt x="0" y="0"/>
                </a:moveTo>
                <a:lnTo>
                  <a:pt x="9226" y="27881"/>
                </a:lnTo>
                <a:lnTo>
                  <a:pt x="23828" y="23049"/>
                </a:lnTo>
                <a:lnTo>
                  <a:pt x="23828" y="20448"/>
                </a:lnTo>
                <a:lnTo>
                  <a:pt x="10525" y="24850"/>
                </a:lnTo>
                <a:lnTo>
                  <a:pt x="2303" y="0"/>
                </a:lnTo>
                <a:close/>
              </a:path>
            </a:pathLst>
          </a:custGeom>
          <a:solidFill>
            <a:srgbClr val="BEEC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37" name="Google Shape;1237;p14"/>
          <p:cNvSpPr txBox="1">
            <a:spLocks noGrp="1"/>
          </p:cNvSpPr>
          <p:nvPr>
            <p:ph type="title"/>
          </p:nvPr>
        </p:nvSpPr>
        <p:spPr>
          <a:xfrm>
            <a:off x="1157100" y="364350"/>
            <a:ext cx="6829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3">
  <p:cSld name="SECTION_HEADER_2_3_2"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p15"/>
          <p:cNvSpPr txBox="1">
            <a:spLocks noGrp="1"/>
          </p:cNvSpPr>
          <p:nvPr>
            <p:ph type="title"/>
          </p:nvPr>
        </p:nvSpPr>
        <p:spPr>
          <a:xfrm>
            <a:off x="1157100" y="364350"/>
            <a:ext cx="6829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40" name="Google Shape;1240;p15"/>
          <p:cNvSpPr/>
          <p:nvPr/>
        </p:nvSpPr>
        <p:spPr>
          <a:xfrm>
            <a:off x="95109" y="-61203"/>
            <a:ext cx="1182910" cy="882048"/>
          </a:xfrm>
          <a:custGeom>
            <a:avLst/>
            <a:gdLst/>
            <a:ahLst/>
            <a:cxnLst/>
            <a:rect l="l" t="t" r="r" b="b"/>
            <a:pathLst>
              <a:path w="11001" h="8203" extrusionOk="0">
                <a:moveTo>
                  <a:pt x="1" y="1"/>
                </a:moveTo>
                <a:lnTo>
                  <a:pt x="1" y="8203"/>
                </a:lnTo>
                <a:lnTo>
                  <a:pt x="11001" y="8203"/>
                </a:lnTo>
                <a:lnTo>
                  <a:pt x="11001" y="1"/>
                </a:lnTo>
                <a:close/>
              </a:path>
            </a:pathLst>
          </a:custGeom>
          <a:solidFill>
            <a:srgbClr val="B677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241" name="Google Shape;1241;p15"/>
          <p:cNvGrpSpPr/>
          <p:nvPr/>
        </p:nvGrpSpPr>
        <p:grpSpPr>
          <a:xfrm>
            <a:off x="1245147" y="-340673"/>
            <a:ext cx="1075384" cy="1018396"/>
            <a:chOff x="1245147" y="-340673"/>
            <a:chExt cx="1075384" cy="1018396"/>
          </a:xfrm>
        </p:grpSpPr>
        <p:sp>
          <p:nvSpPr>
            <p:cNvPr id="1242" name="Google Shape;1242;p15"/>
            <p:cNvSpPr/>
            <p:nvPr/>
          </p:nvSpPr>
          <p:spPr>
            <a:xfrm>
              <a:off x="1314289" y="-210669"/>
              <a:ext cx="1006242" cy="888392"/>
            </a:xfrm>
            <a:custGeom>
              <a:avLst/>
              <a:gdLst/>
              <a:ahLst/>
              <a:cxnLst/>
              <a:rect l="l" t="t" r="r" b="b"/>
              <a:pathLst>
                <a:path w="9358" h="8262" extrusionOk="0">
                  <a:moveTo>
                    <a:pt x="1" y="0"/>
                  </a:moveTo>
                  <a:lnTo>
                    <a:pt x="4405" y="8262"/>
                  </a:lnTo>
                  <a:lnTo>
                    <a:pt x="9358" y="31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3" name="Google Shape;1243;p15"/>
            <p:cNvSpPr/>
            <p:nvPr/>
          </p:nvSpPr>
          <p:spPr>
            <a:xfrm>
              <a:off x="1245147" y="-340673"/>
              <a:ext cx="1006135" cy="888500"/>
            </a:xfrm>
            <a:custGeom>
              <a:avLst/>
              <a:gdLst/>
              <a:ahLst/>
              <a:cxnLst/>
              <a:rect l="l" t="t" r="r" b="b"/>
              <a:pathLst>
                <a:path w="9357" h="8263" extrusionOk="0">
                  <a:moveTo>
                    <a:pt x="0" y="1"/>
                  </a:moveTo>
                  <a:lnTo>
                    <a:pt x="4403" y="8262"/>
                  </a:lnTo>
                  <a:lnTo>
                    <a:pt x="9356" y="31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244" name="Google Shape;1244;p15"/>
          <p:cNvSpPr/>
          <p:nvPr/>
        </p:nvSpPr>
        <p:spPr>
          <a:xfrm>
            <a:off x="-78982" y="-61203"/>
            <a:ext cx="404196" cy="373766"/>
          </a:xfrm>
          <a:custGeom>
            <a:avLst/>
            <a:gdLst/>
            <a:ahLst/>
            <a:cxnLst/>
            <a:rect l="l" t="t" r="r" b="b"/>
            <a:pathLst>
              <a:path w="3759" h="3476" extrusionOk="0">
                <a:moveTo>
                  <a:pt x="1" y="1"/>
                </a:moveTo>
                <a:lnTo>
                  <a:pt x="1" y="3476"/>
                </a:lnTo>
                <a:lnTo>
                  <a:pt x="3758" y="3476"/>
                </a:lnTo>
                <a:lnTo>
                  <a:pt x="375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45" name="Google Shape;1245;p15"/>
          <p:cNvSpPr/>
          <p:nvPr/>
        </p:nvSpPr>
        <p:spPr>
          <a:xfrm>
            <a:off x="-73606" y="477952"/>
            <a:ext cx="81721" cy="69893"/>
          </a:xfrm>
          <a:custGeom>
            <a:avLst/>
            <a:gdLst/>
            <a:ahLst/>
            <a:cxnLst/>
            <a:rect l="l" t="t" r="r" b="b"/>
            <a:pathLst>
              <a:path w="760" h="650" extrusionOk="0">
                <a:moveTo>
                  <a:pt x="325" y="0"/>
                </a:moveTo>
                <a:cubicBezTo>
                  <a:pt x="147" y="0"/>
                  <a:pt x="1" y="145"/>
                  <a:pt x="1" y="324"/>
                </a:cubicBezTo>
                <a:cubicBezTo>
                  <a:pt x="1" y="520"/>
                  <a:pt x="161" y="649"/>
                  <a:pt x="328" y="649"/>
                </a:cubicBezTo>
                <a:cubicBezTo>
                  <a:pt x="407" y="649"/>
                  <a:pt x="489" y="620"/>
                  <a:pt x="554" y="554"/>
                </a:cubicBezTo>
                <a:cubicBezTo>
                  <a:pt x="760" y="350"/>
                  <a:pt x="614" y="0"/>
                  <a:pt x="32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46" name="Google Shape;1246;p15"/>
          <p:cNvSpPr/>
          <p:nvPr/>
        </p:nvSpPr>
        <p:spPr>
          <a:xfrm>
            <a:off x="144358" y="477952"/>
            <a:ext cx="81721" cy="69893"/>
          </a:xfrm>
          <a:custGeom>
            <a:avLst/>
            <a:gdLst/>
            <a:ahLst/>
            <a:cxnLst/>
            <a:rect l="l" t="t" r="r" b="b"/>
            <a:pathLst>
              <a:path w="760" h="650" extrusionOk="0">
                <a:moveTo>
                  <a:pt x="326" y="0"/>
                </a:moveTo>
                <a:cubicBezTo>
                  <a:pt x="146" y="0"/>
                  <a:pt x="2" y="145"/>
                  <a:pt x="2" y="324"/>
                </a:cubicBezTo>
                <a:cubicBezTo>
                  <a:pt x="1" y="520"/>
                  <a:pt x="161" y="649"/>
                  <a:pt x="328" y="649"/>
                </a:cubicBezTo>
                <a:cubicBezTo>
                  <a:pt x="408" y="649"/>
                  <a:pt x="489" y="620"/>
                  <a:pt x="555" y="554"/>
                </a:cubicBezTo>
                <a:cubicBezTo>
                  <a:pt x="759" y="349"/>
                  <a:pt x="615" y="0"/>
                  <a:pt x="32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47" name="Google Shape;1247;p15"/>
          <p:cNvSpPr/>
          <p:nvPr/>
        </p:nvSpPr>
        <p:spPr>
          <a:xfrm>
            <a:off x="362430" y="477952"/>
            <a:ext cx="81721" cy="69893"/>
          </a:xfrm>
          <a:custGeom>
            <a:avLst/>
            <a:gdLst/>
            <a:ahLst/>
            <a:cxnLst/>
            <a:rect l="l" t="t" r="r" b="b"/>
            <a:pathLst>
              <a:path w="760" h="650" extrusionOk="0">
                <a:moveTo>
                  <a:pt x="324" y="0"/>
                </a:moveTo>
                <a:cubicBezTo>
                  <a:pt x="146" y="0"/>
                  <a:pt x="0" y="145"/>
                  <a:pt x="0" y="324"/>
                </a:cubicBezTo>
                <a:cubicBezTo>
                  <a:pt x="0" y="520"/>
                  <a:pt x="160" y="649"/>
                  <a:pt x="327" y="649"/>
                </a:cubicBezTo>
                <a:cubicBezTo>
                  <a:pt x="407" y="649"/>
                  <a:pt x="488" y="620"/>
                  <a:pt x="554" y="554"/>
                </a:cubicBezTo>
                <a:cubicBezTo>
                  <a:pt x="759" y="349"/>
                  <a:pt x="613" y="0"/>
                  <a:pt x="32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48" name="Google Shape;1248;p15"/>
          <p:cNvSpPr/>
          <p:nvPr/>
        </p:nvSpPr>
        <p:spPr>
          <a:xfrm>
            <a:off x="580287" y="477952"/>
            <a:ext cx="81721" cy="69893"/>
          </a:xfrm>
          <a:custGeom>
            <a:avLst/>
            <a:gdLst/>
            <a:ahLst/>
            <a:cxnLst/>
            <a:rect l="l" t="t" r="r" b="b"/>
            <a:pathLst>
              <a:path w="760" h="650" extrusionOk="0">
                <a:moveTo>
                  <a:pt x="326" y="0"/>
                </a:moveTo>
                <a:cubicBezTo>
                  <a:pt x="147" y="0"/>
                  <a:pt x="1" y="145"/>
                  <a:pt x="1" y="324"/>
                </a:cubicBezTo>
                <a:cubicBezTo>
                  <a:pt x="1" y="520"/>
                  <a:pt x="161" y="649"/>
                  <a:pt x="328" y="649"/>
                </a:cubicBezTo>
                <a:cubicBezTo>
                  <a:pt x="408" y="649"/>
                  <a:pt x="489" y="620"/>
                  <a:pt x="556" y="554"/>
                </a:cubicBezTo>
                <a:cubicBezTo>
                  <a:pt x="760" y="350"/>
                  <a:pt x="615" y="0"/>
                  <a:pt x="32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49" name="Google Shape;1249;p15"/>
          <p:cNvSpPr/>
          <p:nvPr/>
        </p:nvSpPr>
        <p:spPr>
          <a:xfrm>
            <a:off x="798358" y="477952"/>
            <a:ext cx="81613" cy="69893"/>
          </a:xfrm>
          <a:custGeom>
            <a:avLst/>
            <a:gdLst/>
            <a:ahLst/>
            <a:cxnLst/>
            <a:rect l="l" t="t" r="r" b="b"/>
            <a:pathLst>
              <a:path w="759" h="650" extrusionOk="0">
                <a:moveTo>
                  <a:pt x="325" y="0"/>
                </a:moveTo>
                <a:cubicBezTo>
                  <a:pt x="145" y="0"/>
                  <a:pt x="1" y="145"/>
                  <a:pt x="1" y="324"/>
                </a:cubicBezTo>
                <a:cubicBezTo>
                  <a:pt x="1" y="520"/>
                  <a:pt x="161" y="649"/>
                  <a:pt x="328" y="649"/>
                </a:cubicBezTo>
                <a:cubicBezTo>
                  <a:pt x="407" y="649"/>
                  <a:pt x="488" y="620"/>
                  <a:pt x="554" y="554"/>
                </a:cubicBezTo>
                <a:cubicBezTo>
                  <a:pt x="758" y="349"/>
                  <a:pt x="614" y="0"/>
                  <a:pt x="32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50" name="Google Shape;1250;p15"/>
          <p:cNvSpPr/>
          <p:nvPr/>
        </p:nvSpPr>
        <p:spPr>
          <a:xfrm>
            <a:off x="1016322" y="477952"/>
            <a:ext cx="81721" cy="69893"/>
          </a:xfrm>
          <a:custGeom>
            <a:avLst/>
            <a:gdLst/>
            <a:ahLst/>
            <a:cxnLst/>
            <a:rect l="l" t="t" r="r" b="b"/>
            <a:pathLst>
              <a:path w="760" h="650" extrusionOk="0">
                <a:moveTo>
                  <a:pt x="326" y="0"/>
                </a:moveTo>
                <a:cubicBezTo>
                  <a:pt x="146" y="0"/>
                  <a:pt x="0" y="145"/>
                  <a:pt x="0" y="324"/>
                </a:cubicBezTo>
                <a:cubicBezTo>
                  <a:pt x="0" y="520"/>
                  <a:pt x="161" y="649"/>
                  <a:pt x="328" y="649"/>
                </a:cubicBezTo>
                <a:cubicBezTo>
                  <a:pt x="407" y="649"/>
                  <a:pt x="489" y="620"/>
                  <a:pt x="555" y="554"/>
                </a:cubicBezTo>
                <a:cubicBezTo>
                  <a:pt x="759" y="349"/>
                  <a:pt x="615" y="0"/>
                  <a:pt x="32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51" name="Google Shape;1251;p15"/>
          <p:cNvSpPr/>
          <p:nvPr/>
        </p:nvSpPr>
        <p:spPr>
          <a:xfrm>
            <a:off x="1234394" y="477952"/>
            <a:ext cx="81506" cy="69893"/>
          </a:xfrm>
          <a:custGeom>
            <a:avLst/>
            <a:gdLst/>
            <a:ahLst/>
            <a:cxnLst/>
            <a:rect l="l" t="t" r="r" b="b"/>
            <a:pathLst>
              <a:path w="758" h="650" extrusionOk="0">
                <a:moveTo>
                  <a:pt x="324" y="0"/>
                </a:moveTo>
                <a:cubicBezTo>
                  <a:pt x="145" y="0"/>
                  <a:pt x="0" y="145"/>
                  <a:pt x="0" y="324"/>
                </a:cubicBezTo>
                <a:cubicBezTo>
                  <a:pt x="0" y="520"/>
                  <a:pt x="160" y="649"/>
                  <a:pt x="327" y="649"/>
                </a:cubicBezTo>
                <a:cubicBezTo>
                  <a:pt x="406" y="649"/>
                  <a:pt x="488" y="620"/>
                  <a:pt x="554" y="554"/>
                </a:cubicBezTo>
                <a:cubicBezTo>
                  <a:pt x="758" y="350"/>
                  <a:pt x="613" y="0"/>
                  <a:pt x="32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52" name="Google Shape;1252;p15"/>
          <p:cNvSpPr/>
          <p:nvPr/>
        </p:nvSpPr>
        <p:spPr>
          <a:xfrm>
            <a:off x="7767979" y="-582854"/>
            <a:ext cx="1978538" cy="1544130"/>
          </a:xfrm>
          <a:custGeom>
            <a:avLst/>
            <a:gdLst/>
            <a:ahLst/>
            <a:cxnLst/>
            <a:rect l="l" t="t" r="r" b="b"/>
            <a:pathLst>
              <a:path w="20450" h="15960" extrusionOk="0">
                <a:moveTo>
                  <a:pt x="16685" y="1"/>
                </a:moveTo>
                <a:lnTo>
                  <a:pt x="0" y="7041"/>
                </a:lnTo>
                <a:lnTo>
                  <a:pt x="269" y="7681"/>
                </a:lnTo>
                <a:lnTo>
                  <a:pt x="16955" y="640"/>
                </a:lnTo>
                <a:lnTo>
                  <a:pt x="16685" y="1"/>
                </a:lnTo>
                <a:close/>
                <a:moveTo>
                  <a:pt x="17270" y="1385"/>
                </a:moveTo>
                <a:lnTo>
                  <a:pt x="584" y="8425"/>
                </a:lnTo>
                <a:lnTo>
                  <a:pt x="854" y="9065"/>
                </a:lnTo>
                <a:lnTo>
                  <a:pt x="17540" y="2025"/>
                </a:lnTo>
                <a:lnTo>
                  <a:pt x="17270" y="1385"/>
                </a:lnTo>
                <a:close/>
                <a:moveTo>
                  <a:pt x="17854" y="2770"/>
                </a:moveTo>
                <a:lnTo>
                  <a:pt x="1169" y="9810"/>
                </a:lnTo>
                <a:lnTo>
                  <a:pt x="1438" y="10448"/>
                </a:lnTo>
                <a:lnTo>
                  <a:pt x="18123" y="3408"/>
                </a:lnTo>
                <a:lnTo>
                  <a:pt x="17854" y="2770"/>
                </a:lnTo>
                <a:close/>
                <a:moveTo>
                  <a:pt x="18438" y="4153"/>
                </a:moveTo>
                <a:lnTo>
                  <a:pt x="1753" y="11195"/>
                </a:lnTo>
                <a:lnTo>
                  <a:pt x="2022" y="11834"/>
                </a:lnTo>
                <a:lnTo>
                  <a:pt x="18707" y="4794"/>
                </a:lnTo>
                <a:lnTo>
                  <a:pt x="18438" y="4153"/>
                </a:lnTo>
                <a:close/>
                <a:moveTo>
                  <a:pt x="19018" y="5529"/>
                </a:moveTo>
                <a:lnTo>
                  <a:pt x="2333" y="12569"/>
                </a:lnTo>
                <a:lnTo>
                  <a:pt x="2603" y="13208"/>
                </a:lnTo>
                <a:lnTo>
                  <a:pt x="19288" y="6170"/>
                </a:lnTo>
                <a:lnTo>
                  <a:pt x="19018" y="5529"/>
                </a:lnTo>
                <a:close/>
                <a:moveTo>
                  <a:pt x="19599" y="6904"/>
                </a:moveTo>
                <a:lnTo>
                  <a:pt x="2914" y="13946"/>
                </a:lnTo>
                <a:lnTo>
                  <a:pt x="3183" y="14586"/>
                </a:lnTo>
                <a:lnTo>
                  <a:pt x="19869" y="7544"/>
                </a:lnTo>
                <a:lnTo>
                  <a:pt x="19599" y="6904"/>
                </a:lnTo>
                <a:close/>
                <a:moveTo>
                  <a:pt x="20179" y="8281"/>
                </a:moveTo>
                <a:lnTo>
                  <a:pt x="3494" y="15321"/>
                </a:lnTo>
                <a:lnTo>
                  <a:pt x="3764" y="15960"/>
                </a:lnTo>
                <a:lnTo>
                  <a:pt x="20450" y="8919"/>
                </a:lnTo>
                <a:lnTo>
                  <a:pt x="20179" y="828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4">
  <p:cSld name="SECTION_HEADER_2_3_2_1">
    <p:bg>
      <p:bgPr>
        <a:solidFill>
          <a:schemeClr val="accent1"/>
        </a:solidFill>
        <a:effectLst/>
      </p:bgPr>
    </p:bg>
    <p:spTree>
      <p:nvGrpSpPr>
        <p:cNvPr id="1" name="Shape 1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4" name="Google Shape;1254;p16"/>
          <p:cNvSpPr txBox="1">
            <a:spLocks noGrp="1"/>
          </p:cNvSpPr>
          <p:nvPr>
            <p:ph type="title"/>
          </p:nvPr>
        </p:nvSpPr>
        <p:spPr>
          <a:xfrm>
            <a:off x="1157100" y="364350"/>
            <a:ext cx="6829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55" name="Google Shape;1255;p16"/>
          <p:cNvSpPr/>
          <p:nvPr/>
        </p:nvSpPr>
        <p:spPr>
          <a:xfrm>
            <a:off x="-388057" y="-751106"/>
            <a:ext cx="2114765" cy="2248400"/>
          </a:xfrm>
          <a:custGeom>
            <a:avLst/>
            <a:gdLst/>
            <a:ahLst/>
            <a:cxnLst/>
            <a:rect l="l" t="t" r="r" b="b"/>
            <a:pathLst>
              <a:path w="20699" h="22007" extrusionOk="0">
                <a:moveTo>
                  <a:pt x="14413" y="1528"/>
                </a:moveTo>
                <a:lnTo>
                  <a:pt x="19262" y="16187"/>
                </a:lnTo>
                <a:lnTo>
                  <a:pt x="6286" y="20479"/>
                </a:lnTo>
                <a:lnTo>
                  <a:pt x="1438" y="5822"/>
                </a:lnTo>
                <a:lnTo>
                  <a:pt x="14413" y="1528"/>
                </a:lnTo>
                <a:close/>
                <a:moveTo>
                  <a:pt x="15068" y="1"/>
                </a:moveTo>
                <a:lnTo>
                  <a:pt x="0" y="4986"/>
                </a:lnTo>
                <a:lnTo>
                  <a:pt x="5631" y="22007"/>
                </a:lnTo>
                <a:lnTo>
                  <a:pt x="20699" y="17021"/>
                </a:lnTo>
                <a:lnTo>
                  <a:pt x="15068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256" name="Google Shape;1256;p16"/>
          <p:cNvGrpSpPr/>
          <p:nvPr/>
        </p:nvGrpSpPr>
        <p:grpSpPr>
          <a:xfrm rot="-5400000">
            <a:off x="7788817" y="99859"/>
            <a:ext cx="1675084" cy="672438"/>
            <a:chOff x="2171300" y="4383950"/>
            <a:chExt cx="449325" cy="180375"/>
          </a:xfrm>
        </p:grpSpPr>
        <p:sp>
          <p:nvSpPr>
            <p:cNvPr id="1257" name="Google Shape;1257;p16"/>
            <p:cNvSpPr/>
            <p:nvPr/>
          </p:nvSpPr>
          <p:spPr>
            <a:xfrm>
              <a:off x="2171300" y="4398925"/>
              <a:ext cx="449325" cy="69600"/>
            </a:xfrm>
            <a:custGeom>
              <a:avLst/>
              <a:gdLst/>
              <a:ahLst/>
              <a:cxnLst/>
              <a:rect l="l" t="t" r="r" b="b"/>
              <a:pathLst>
                <a:path w="17973" h="2784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7"/>
                  </a:lnTo>
                  <a:lnTo>
                    <a:pt x="1" y="753"/>
                  </a:lnTo>
                  <a:lnTo>
                    <a:pt x="2187" y="2783"/>
                  </a:lnTo>
                  <a:lnTo>
                    <a:pt x="4130" y="981"/>
                  </a:lnTo>
                  <a:lnTo>
                    <a:pt x="6071" y="2783"/>
                  </a:lnTo>
                  <a:lnTo>
                    <a:pt x="8013" y="981"/>
                  </a:lnTo>
                  <a:lnTo>
                    <a:pt x="9955" y="2783"/>
                  </a:lnTo>
                  <a:lnTo>
                    <a:pt x="11898" y="981"/>
                  </a:lnTo>
                  <a:lnTo>
                    <a:pt x="13840" y="2783"/>
                  </a:lnTo>
                  <a:lnTo>
                    <a:pt x="15784" y="981"/>
                  </a:lnTo>
                  <a:lnTo>
                    <a:pt x="17483" y="2557"/>
                  </a:lnTo>
                  <a:lnTo>
                    <a:pt x="17972" y="2031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8" name="Google Shape;1258;p16"/>
            <p:cNvSpPr/>
            <p:nvPr/>
          </p:nvSpPr>
          <p:spPr>
            <a:xfrm>
              <a:off x="2171300" y="4383950"/>
              <a:ext cx="449325" cy="69625"/>
            </a:xfrm>
            <a:custGeom>
              <a:avLst/>
              <a:gdLst/>
              <a:ahLst/>
              <a:cxnLst/>
              <a:rect l="l" t="t" r="r" b="b"/>
              <a:pathLst>
                <a:path w="17973" h="2785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8"/>
                  </a:lnTo>
                  <a:lnTo>
                    <a:pt x="1" y="753"/>
                  </a:lnTo>
                  <a:lnTo>
                    <a:pt x="2187" y="2785"/>
                  </a:lnTo>
                  <a:lnTo>
                    <a:pt x="4130" y="981"/>
                  </a:lnTo>
                  <a:lnTo>
                    <a:pt x="6071" y="2785"/>
                  </a:lnTo>
                  <a:lnTo>
                    <a:pt x="8013" y="981"/>
                  </a:lnTo>
                  <a:lnTo>
                    <a:pt x="9955" y="2785"/>
                  </a:lnTo>
                  <a:lnTo>
                    <a:pt x="11898" y="981"/>
                  </a:lnTo>
                  <a:lnTo>
                    <a:pt x="13840" y="2783"/>
                  </a:lnTo>
                  <a:lnTo>
                    <a:pt x="15784" y="981"/>
                  </a:lnTo>
                  <a:lnTo>
                    <a:pt x="17483" y="2557"/>
                  </a:lnTo>
                  <a:lnTo>
                    <a:pt x="17972" y="2031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9" name="Google Shape;1259;p16"/>
            <p:cNvSpPr/>
            <p:nvPr/>
          </p:nvSpPr>
          <p:spPr>
            <a:xfrm>
              <a:off x="2171300" y="4494725"/>
              <a:ext cx="449325" cy="69600"/>
            </a:xfrm>
            <a:custGeom>
              <a:avLst/>
              <a:gdLst/>
              <a:ahLst/>
              <a:cxnLst/>
              <a:rect l="l" t="t" r="r" b="b"/>
              <a:pathLst>
                <a:path w="17973" h="2784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6"/>
                  </a:lnTo>
                  <a:lnTo>
                    <a:pt x="1" y="753"/>
                  </a:lnTo>
                  <a:lnTo>
                    <a:pt x="2187" y="2783"/>
                  </a:lnTo>
                  <a:lnTo>
                    <a:pt x="4130" y="980"/>
                  </a:lnTo>
                  <a:lnTo>
                    <a:pt x="6071" y="2783"/>
                  </a:lnTo>
                  <a:lnTo>
                    <a:pt x="8013" y="980"/>
                  </a:lnTo>
                  <a:lnTo>
                    <a:pt x="9955" y="2783"/>
                  </a:lnTo>
                  <a:lnTo>
                    <a:pt x="11898" y="980"/>
                  </a:lnTo>
                  <a:lnTo>
                    <a:pt x="13840" y="2783"/>
                  </a:lnTo>
                  <a:lnTo>
                    <a:pt x="15784" y="980"/>
                  </a:lnTo>
                  <a:lnTo>
                    <a:pt x="17483" y="2557"/>
                  </a:lnTo>
                  <a:lnTo>
                    <a:pt x="17972" y="2030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0" name="Google Shape;1260;p16"/>
            <p:cNvSpPr/>
            <p:nvPr/>
          </p:nvSpPr>
          <p:spPr>
            <a:xfrm>
              <a:off x="2171300" y="4479750"/>
              <a:ext cx="449325" cy="69600"/>
            </a:xfrm>
            <a:custGeom>
              <a:avLst/>
              <a:gdLst/>
              <a:ahLst/>
              <a:cxnLst/>
              <a:rect l="l" t="t" r="r" b="b"/>
              <a:pathLst>
                <a:path w="17973" h="2784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7"/>
                  </a:lnTo>
                  <a:lnTo>
                    <a:pt x="1" y="753"/>
                  </a:lnTo>
                  <a:lnTo>
                    <a:pt x="2187" y="2783"/>
                  </a:lnTo>
                  <a:lnTo>
                    <a:pt x="4130" y="980"/>
                  </a:lnTo>
                  <a:lnTo>
                    <a:pt x="6071" y="2783"/>
                  </a:lnTo>
                  <a:lnTo>
                    <a:pt x="8013" y="980"/>
                  </a:lnTo>
                  <a:lnTo>
                    <a:pt x="9955" y="2783"/>
                  </a:lnTo>
                  <a:lnTo>
                    <a:pt x="11898" y="980"/>
                  </a:lnTo>
                  <a:lnTo>
                    <a:pt x="13840" y="2783"/>
                  </a:lnTo>
                  <a:lnTo>
                    <a:pt x="15784" y="980"/>
                  </a:lnTo>
                  <a:lnTo>
                    <a:pt x="17483" y="2557"/>
                  </a:lnTo>
                  <a:lnTo>
                    <a:pt x="17972" y="2030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IX COLUMNS">
  <p:cSld name="SECTION_HEADER_2_4">
    <p:spTree>
      <p:nvGrpSpPr>
        <p:cNvPr id="1" name="Shape 1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" name="Google Shape;1262;p17"/>
          <p:cNvSpPr/>
          <p:nvPr/>
        </p:nvSpPr>
        <p:spPr>
          <a:xfrm>
            <a:off x="4572300" y="0"/>
            <a:ext cx="45717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63" name="Google Shape;1263;p17"/>
          <p:cNvSpPr/>
          <p:nvPr/>
        </p:nvSpPr>
        <p:spPr>
          <a:xfrm>
            <a:off x="-1338550" y="2304575"/>
            <a:ext cx="2271351" cy="2271248"/>
          </a:xfrm>
          <a:custGeom>
            <a:avLst/>
            <a:gdLst/>
            <a:ahLst/>
            <a:cxnLst/>
            <a:rect l="l" t="t" r="r" b="b"/>
            <a:pathLst>
              <a:path w="22045" h="22044" extrusionOk="0">
                <a:moveTo>
                  <a:pt x="11023" y="1543"/>
                </a:moveTo>
                <a:cubicBezTo>
                  <a:pt x="16257" y="1543"/>
                  <a:pt x="20501" y="5786"/>
                  <a:pt x="20501" y="11021"/>
                </a:cubicBezTo>
                <a:cubicBezTo>
                  <a:pt x="20501" y="16256"/>
                  <a:pt x="16257" y="20501"/>
                  <a:pt x="11023" y="20501"/>
                </a:cubicBezTo>
                <a:cubicBezTo>
                  <a:pt x="5788" y="20501"/>
                  <a:pt x="1543" y="16256"/>
                  <a:pt x="1543" y="11021"/>
                </a:cubicBezTo>
                <a:cubicBezTo>
                  <a:pt x="1543" y="5786"/>
                  <a:pt x="5788" y="1543"/>
                  <a:pt x="11023" y="1543"/>
                </a:cubicBezTo>
                <a:close/>
                <a:moveTo>
                  <a:pt x="11023" y="0"/>
                </a:moveTo>
                <a:cubicBezTo>
                  <a:pt x="4935" y="0"/>
                  <a:pt x="0" y="4934"/>
                  <a:pt x="0" y="11021"/>
                </a:cubicBezTo>
                <a:cubicBezTo>
                  <a:pt x="0" y="17108"/>
                  <a:pt x="4935" y="22044"/>
                  <a:pt x="11023" y="22044"/>
                </a:cubicBezTo>
                <a:cubicBezTo>
                  <a:pt x="17110" y="22044"/>
                  <a:pt x="22044" y="17108"/>
                  <a:pt x="22044" y="11021"/>
                </a:cubicBezTo>
                <a:cubicBezTo>
                  <a:pt x="22044" y="4934"/>
                  <a:pt x="17109" y="0"/>
                  <a:pt x="11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264" name="Google Shape;1264;p17"/>
          <p:cNvGrpSpPr/>
          <p:nvPr/>
        </p:nvGrpSpPr>
        <p:grpSpPr>
          <a:xfrm rot="-856116">
            <a:off x="8183893" y="3445396"/>
            <a:ext cx="1279112" cy="1758760"/>
            <a:chOff x="2290075" y="2412650"/>
            <a:chExt cx="391725" cy="538600"/>
          </a:xfrm>
        </p:grpSpPr>
        <p:sp>
          <p:nvSpPr>
            <p:cNvPr id="1265" name="Google Shape;1265;p17"/>
            <p:cNvSpPr/>
            <p:nvPr/>
          </p:nvSpPr>
          <p:spPr>
            <a:xfrm>
              <a:off x="2421625" y="2412650"/>
              <a:ext cx="260175" cy="260150"/>
            </a:xfrm>
            <a:custGeom>
              <a:avLst/>
              <a:gdLst/>
              <a:ahLst/>
              <a:cxnLst/>
              <a:rect l="l" t="t" r="r" b="b"/>
              <a:pathLst>
                <a:path w="10407" h="10406" extrusionOk="0">
                  <a:moveTo>
                    <a:pt x="5204" y="2929"/>
                  </a:moveTo>
                  <a:cubicBezTo>
                    <a:pt x="5497" y="2929"/>
                    <a:pt x="5792" y="2986"/>
                    <a:pt x="6074" y="3102"/>
                  </a:cubicBezTo>
                  <a:cubicBezTo>
                    <a:pt x="6923" y="3454"/>
                    <a:pt x="7477" y="4283"/>
                    <a:pt x="7477" y="5202"/>
                  </a:cubicBezTo>
                  <a:cubicBezTo>
                    <a:pt x="7478" y="6458"/>
                    <a:pt x="6460" y="7476"/>
                    <a:pt x="5205" y="7476"/>
                  </a:cubicBezTo>
                  <a:cubicBezTo>
                    <a:pt x="5204" y="7476"/>
                    <a:pt x="5204" y="7476"/>
                    <a:pt x="5203" y="7476"/>
                  </a:cubicBezTo>
                  <a:cubicBezTo>
                    <a:pt x="4284" y="7476"/>
                    <a:pt x="3455" y="6923"/>
                    <a:pt x="3103" y="6073"/>
                  </a:cubicBezTo>
                  <a:cubicBezTo>
                    <a:pt x="2751" y="5223"/>
                    <a:pt x="2946" y="4246"/>
                    <a:pt x="3596" y="3595"/>
                  </a:cubicBezTo>
                  <a:cubicBezTo>
                    <a:pt x="4031" y="3160"/>
                    <a:pt x="4612" y="2929"/>
                    <a:pt x="5204" y="2929"/>
                  </a:cubicBezTo>
                  <a:close/>
                  <a:moveTo>
                    <a:pt x="5203" y="0"/>
                  </a:moveTo>
                  <a:cubicBezTo>
                    <a:pt x="2329" y="0"/>
                    <a:pt x="1" y="2330"/>
                    <a:pt x="1" y="5202"/>
                  </a:cubicBezTo>
                  <a:cubicBezTo>
                    <a:pt x="1" y="8076"/>
                    <a:pt x="2330" y="10406"/>
                    <a:pt x="5203" y="10406"/>
                  </a:cubicBezTo>
                  <a:cubicBezTo>
                    <a:pt x="8076" y="10406"/>
                    <a:pt x="10407" y="8076"/>
                    <a:pt x="10407" y="5202"/>
                  </a:cubicBezTo>
                  <a:cubicBezTo>
                    <a:pt x="10407" y="2329"/>
                    <a:pt x="8077" y="0"/>
                    <a:pt x="5203" y="0"/>
                  </a:cubicBezTo>
                  <a:close/>
                </a:path>
              </a:pathLst>
            </a:custGeom>
            <a:solidFill>
              <a:srgbClr val="B677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6" name="Google Shape;1266;p17"/>
            <p:cNvSpPr/>
            <p:nvPr/>
          </p:nvSpPr>
          <p:spPr>
            <a:xfrm>
              <a:off x="2386675" y="2412650"/>
              <a:ext cx="260175" cy="260150"/>
            </a:xfrm>
            <a:custGeom>
              <a:avLst/>
              <a:gdLst/>
              <a:ahLst/>
              <a:cxnLst/>
              <a:rect l="l" t="t" r="r" b="b"/>
              <a:pathLst>
                <a:path w="10407" h="10406" extrusionOk="0">
                  <a:moveTo>
                    <a:pt x="5202" y="2929"/>
                  </a:moveTo>
                  <a:cubicBezTo>
                    <a:pt x="5495" y="2929"/>
                    <a:pt x="5791" y="2986"/>
                    <a:pt x="6072" y="3102"/>
                  </a:cubicBezTo>
                  <a:cubicBezTo>
                    <a:pt x="6921" y="3454"/>
                    <a:pt x="7476" y="4283"/>
                    <a:pt x="7476" y="5202"/>
                  </a:cubicBezTo>
                  <a:cubicBezTo>
                    <a:pt x="7476" y="6459"/>
                    <a:pt x="6459" y="7476"/>
                    <a:pt x="5203" y="7476"/>
                  </a:cubicBezTo>
                  <a:cubicBezTo>
                    <a:pt x="4283" y="7476"/>
                    <a:pt x="3453" y="6923"/>
                    <a:pt x="3101" y="6073"/>
                  </a:cubicBezTo>
                  <a:cubicBezTo>
                    <a:pt x="2749" y="5223"/>
                    <a:pt x="2944" y="4246"/>
                    <a:pt x="3594" y="3595"/>
                  </a:cubicBezTo>
                  <a:cubicBezTo>
                    <a:pt x="4029" y="3160"/>
                    <a:pt x="4611" y="2929"/>
                    <a:pt x="5202" y="2929"/>
                  </a:cubicBezTo>
                  <a:close/>
                  <a:moveTo>
                    <a:pt x="5203" y="0"/>
                  </a:moveTo>
                  <a:cubicBezTo>
                    <a:pt x="2329" y="0"/>
                    <a:pt x="0" y="2330"/>
                    <a:pt x="0" y="5202"/>
                  </a:cubicBezTo>
                  <a:cubicBezTo>
                    <a:pt x="0" y="8076"/>
                    <a:pt x="2329" y="10406"/>
                    <a:pt x="5203" y="10406"/>
                  </a:cubicBezTo>
                  <a:cubicBezTo>
                    <a:pt x="8076" y="10406"/>
                    <a:pt x="10406" y="8076"/>
                    <a:pt x="10406" y="5202"/>
                  </a:cubicBezTo>
                  <a:cubicBezTo>
                    <a:pt x="10406" y="2330"/>
                    <a:pt x="8076" y="0"/>
                    <a:pt x="52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7" name="Google Shape;1267;p17"/>
            <p:cNvSpPr/>
            <p:nvPr/>
          </p:nvSpPr>
          <p:spPr>
            <a:xfrm>
              <a:off x="2314700" y="2768175"/>
              <a:ext cx="183125" cy="183075"/>
            </a:xfrm>
            <a:custGeom>
              <a:avLst/>
              <a:gdLst/>
              <a:ahLst/>
              <a:cxnLst/>
              <a:rect l="l" t="t" r="r" b="b"/>
              <a:pathLst>
                <a:path w="7325" h="7323" extrusionOk="0">
                  <a:moveTo>
                    <a:pt x="3663" y="2062"/>
                  </a:moveTo>
                  <a:cubicBezTo>
                    <a:pt x="3869" y="2062"/>
                    <a:pt x="4076" y="2101"/>
                    <a:pt x="4274" y="2183"/>
                  </a:cubicBezTo>
                  <a:cubicBezTo>
                    <a:pt x="4872" y="2430"/>
                    <a:pt x="5262" y="3014"/>
                    <a:pt x="5262" y="3661"/>
                  </a:cubicBezTo>
                  <a:cubicBezTo>
                    <a:pt x="5262" y="4546"/>
                    <a:pt x="4546" y="5261"/>
                    <a:pt x="3662" y="5261"/>
                  </a:cubicBezTo>
                  <a:cubicBezTo>
                    <a:pt x="3016" y="5261"/>
                    <a:pt x="2432" y="4872"/>
                    <a:pt x="2185" y="4274"/>
                  </a:cubicBezTo>
                  <a:cubicBezTo>
                    <a:pt x="1936" y="3676"/>
                    <a:pt x="2074" y="2987"/>
                    <a:pt x="2531" y="2531"/>
                  </a:cubicBezTo>
                  <a:cubicBezTo>
                    <a:pt x="2837" y="2224"/>
                    <a:pt x="3246" y="2062"/>
                    <a:pt x="3663" y="2062"/>
                  </a:cubicBezTo>
                  <a:close/>
                  <a:moveTo>
                    <a:pt x="3662" y="0"/>
                  </a:moveTo>
                  <a:cubicBezTo>
                    <a:pt x="1640" y="0"/>
                    <a:pt x="1" y="1639"/>
                    <a:pt x="1" y="3661"/>
                  </a:cubicBezTo>
                  <a:cubicBezTo>
                    <a:pt x="1" y="5684"/>
                    <a:pt x="1640" y="7323"/>
                    <a:pt x="3662" y="7323"/>
                  </a:cubicBezTo>
                  <a:cubicBezTo>
                    <a:pt x="5684" y="7323"/>
                    <a:pt x="7324" y="5684"/>
                    <a:pt x="7324" y="3661"/>
                  </a:cubicBezTo>
                  <a:cubicBezTo>
                    <a:pt x="7324" y="1639"/>
                    <a:pt x="5684" y="0"/>
                    <a:pt x="3662" y="0"/>
                  </a:cubicBezTo>
                  <a:close/>
                </a:path>
              </a:pathLst>
            </a:custGeom>
            <a:solidFill>
              <a:srgbClr val="B677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8" name="Google Shape;1268;p17"/>
            <p:cNvSpPr/>
            <p:nvPr/>
          </p:nvSpPr>
          <p:spPr>
            <a:xfrm>
              <a:off x="2290075" y="2768175"/>
              <a:ext cx="183125" cy="183075"/>
            </a:xfrm>
            <a:custGeom>
              <a:avLst/>
              <a:gdLst/>
              <a:ahLst/>
              <a:cxnLst/>
              <a:rect l="l" t="t" r="r" b="b"/>
              <a:pathLst>
                <a:path w="7325" h="7323" extrusionOk="0">
                  <a:moveTo>
                    <a:pt x="3664" y="2062"/>
                  </a:moveTo>
                  <a:cubicBezTo>
                    <a:pt x="3870" y="2062"/>
                    <a:pt x="4078" y="2101"/>
                    <a:pt x="4276" y="2183"/>
                  </a:cubicBezTo>
                  <a:cubicBezTo>
                    <a:pt x="4873" y="2430"/>
                    <a:pt x="5263" y="3014"/>
                    <a:pt x="5263" y="3661"/>
                  </a:cubicBezTo>
                  <a:cubicBezTo>
                    <a:pt x="5263" y="4546"/>
                    <a:pt x="4546" y="5261"/>
                    <a:pt x="3663" y="5261"/>
                  </a:cubicBezTo>
                  <a:cubicBezTo>
                    <a:pt x="3016" y="5261"/>
                    <a:pt x="2432" y="4872"/>
                    <a:pt x="2185" y="4274"/>
                  </a:cubicBezTo>
                  <a:cubicBezTo>
                    <a:pt x="1937" y="3676"/>
                    <a:pt x="2074" y="2987"/>
                    <a:pt x="2531" y="2531"/>
                  </a:cubicBezTo>
                  <a:cubicBezTo>
                    <a:pt x="2837" y="2224"/>
                    <a:pt x="3247" y="2062"/>
                    <a:pt x="3664" y="2062"/>
                  </a:cubicBezTo>
                  <a:close/>
                  <a:moveTo>
                    <a:pt x="3663" y="0"/>
                  </a:moveTo>
                  <a:cubicBezTo>
                    <a:pt x="1641" y="0"/>
                    <a:pt x="1" y="1639"/>
                    <a:pt x="1" y="3661"/>
                  </a:cubicBezTo>
                  <a:cubicBezTo>
                    <a:pt x="1" y="5684"/>
                    <a:pt x="1641" y="7323"/>
                    <a:pt x="3663" y="7323"/>
                  </a:cubicBezTo>
                  <a:cubicBezTo>
                    <a:pt x="5685" y="7323"/>
                    <a:pt x="7324" y="5684"/>
                    <a:pt x="7324" y="3661"/>
                  </a:cubicBezTo>
                  <a:cubicBezTo>
                    <a:pt x="7324" y="1639"/>
                    <a:pt x="5685" y="0"/>
                    <a:pt x="36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269" name="Google Shape;1269;p17"/>
          <p:cNvGrpSpPr/>
          <p:nvPr/>
        </p:nvGrpSpPr>
        <p:grpSpPr>
          <a:xfrm>
            <a:off x="-190210" y="57963"/>
            <a:ext cx="2123764" cy="1325809"/>
            <a:chOff x="5214075" y="2148650"/>
            <a:chExt cx="1023550" cy="638975"/>
          </a:xfrm>
        </p:grpSpPr>
        <p:sp>
          <p:nvSpPr>
            <p:cNvPr id="1270" name="Google Shape;1270;p17"/>
            <p:cNvSpPr/>
            <p:nvPr/>
          </p:nvSpPr>
          <p:spPr>
            <a:xfrm>
              <a:off x="5214075" y="2376425"/>
              <a:ext cx="699300" cy="411200"/>
            </a:xfrm>
            <a:custGeom>
              <a:avLst/>
              <a:gdLst/>
              <a:ahLst/>
              <a:cxnLst/>
              <a:rect l="l" t="t" r="r" b="b"/>
              <a:pathLst>
                <a:path w="27972" h="16448" extrusionOk="0">
                  <a:moveTo>
                    <a:pt x="1" y="0"/>
                  </a:moveTo>
                  <a:lnTo>
                    <a:pt x="1" y="16448"/>
                  </a:lnTo>
                  <a:lnTo>
                    <a:pt x="279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1" name="Google Shape;1271;p17"/>
            <p:cNvSpPr/>
            <p:nvPr/>
          </p:nvSpPr>
          <p:spPr>
            <a:xfrm>
              <a:off x="5607975" y="2233275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10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10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2" name="Google Shape;1272;p17"/>
            <p:cNvSpPr/>
            <p:nvPr/>
          </p:nvSpPr>
          <p:spPr>
            <a:xfrm>
              <a:off x="5656050" y="2233275"/>
              <a:ext cx="15450" cy="15450"/>
            </a:xfrm>
            <a:custGeom>
              <a:avLst/>
              <a:gdLst/>
              <a:ahLst/>
              <a:cxnLst/>
              <a:rect l="l" t="t" r="r" b="b"/>
              <a:pathLst>
                <a:path w="618" h="618" extrusionOk="0">
                  <a:moveTo>
                    <a:pt x="309" y="1"/>
                  </a:moveTo>
                  <a:cubicBezTo>
                    <a:pt x="140" y="1"/>
                    <a:pt x="1" y="140"/>
                    <a:pt x="1" y="310"/>
                  </a:cubicBezTo>
                  <a:cubicBezTo>
                    <a:pt x="1" y="479"/>
                    <a:pt x="140" y="617"/>
                    <a:pt x="309" y="617"/>
                  </a:cubicBezTo>
                  <a:cubicBezTo>
                    <a:pt x="479" y="617"/>
                    <a:pt x="617" y="479"/>
                    <a:pt x="617" y="310"/>
                  </a:cubicBezTo>
                  <a:cubicBezTo>
                    <a:pt x="617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3" name="Google Shape;1273;p17"/>
            <p:cNvSpPr/>
            <p:nvPr/>
          </p:nvSpPr>
          <p:spPr>
            <a:xfrm>
              <a:off x="5704150" y="2233275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10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10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4" name="Google Shape;1274;p17"/>
            <p:cNvSpPr/>
            <p:nvPr/>
          </p:nvSpPr>
          <p:spPr>
            <a:xfrm>
              <a:off x="5752225" y="2233275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10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10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5" name="Google Shape;1275;p17"/>
            <p:cNvSpPr/>
            <p:nvPr/>
          </p:nvSpPr>
          <p:spPr>
            <a:xfrm>
              <a:off x="5800325" y="2233275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10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10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6" name="Google Shape;1276;p17"/>
            <p:cNvSpPr/>
            <p:nvPr/>
          </p:nvSpPr>
          <p:spPr>
            <a:xfrm>
              <a:off x="5848400" y="2233275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8" y="1"/>
                  </a:moveTo>
                  <a:cubicBezTo>
                    <a:pt x="138" y="1"/>
                    <a:pt x="1" y="140"/>
                    <a:pt x="1" y="310"/>
                  </a:cubicBezTo>
                  <a:cubicBezTo>
                    <a:pt x="1" y="479"/>
                    <a:pt x="138" y="617"/>
                    <a:pt x="308" y="617"/>
                  </a:cubicBezTo>
                  <a:cubicBezTo>
                    <a:pt x="479" y="617"/>
                    <a:pt x="616" y="479"/>
                    <a:pt x="616" y="310"/>
                  </a:cubicBezTo>
                  <a:cubicBezTo>
                    <a:pt x="616" y="140"/>
                    <a:pt x="479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7" name="Google Shape;1277;p17"/>
            <p:cNvSpPr/>
            <p:nvPr/>
          </p:nvSpPr>
          <p:spPr>
            <a:xfrm>
              <a:off x="5896500" y="2233275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10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10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8" name="Google Shape;1278;p17"/>
            <p:cNvSpPr/>
            <p:nvPr/>
          </p:nvSpPr>
          <p:spPr>
            <a:xfrm>
              <a:off x="5607975" y="2190975"/>
              <a:ext cx="15425" cy="15400"/>
            </a:xfrm>
            <a:custGeom>
              <a:avLst/>
              <a:gdLst/>
              <a:ahLst/>
              <a:cxnLst/>
              <a:rect l="l" t="t" r="r" b="b"/>
              <a:pathLst>
                <a:path w="617" h="616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8"/>
                    <a:pt x="138" y="616"/>
                    <a:pt x="309" y="616"/>
                  </a:cubicBezTo>
                  <a:cubicBezTo>
                    <a:pt x="479" y="616"/>
                    <a:pt x="616" y="478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9" name="Google Shape;1279;p17"/>
            <p:cNvSpPr/>
            <p:nvPr/>
          </p:nvSpPr>
          <p:spPr>
            <a:xfrm>
              <a:off x="5656050" y="2190975"/>
              <a:ext cx="15450" cy="15400"/>
            </a:xfrm>
            <a:custGeom>
              <a:avLst/>
              <a:gdLst/>
              <a:ahLst/>
              <a:cxnLst/>
              <a:rect l="l" t="t" r="r" b="b"/>
              <a:pathLst>
                <a:path w="618" h="616" extrusionOk="0">
                  <a:moveTo>
                    <a:pt x="309" y="1"/>
                  </a:moveTo>
                  <a:cubicBezTo>
                    <a:pt x="140" y="1"/>
                    <a:pt x="1" y="138"/>
                    <a:pt x="1" y="308"/>
                  </a:cubicBezTo>
                  <a:cubicBezTo>
                    <a:pt x="1" y="478"/>
                    <a:pt x="140" y="616"/>
                    <a:pt x="309" y="616"/>
                  </a:cubicBezTo>
                  <a:cubicBezTo>
                    <a:pt x="479" y="616"/>
                    <a:pt x="617" y="478"/>
                    <a:pt x="617" y="308"/>
                  </a:cubicBezTo>
                  <a:cubicBezTo>
                    <a:pt x="617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0" name="Google Shape;1280;p17"/>
            <p:cNvSpPr/>
            <p:nvPr/>
          </p:nvSpPr>
          <p:spPr>
            <a:xfrm>
              <a:off x="5704150" y="2190975"/>
              <a:ext cx="15425" cy="15400"/>
            </a:xfrm>
            <a:custGeom>
              <a:avLst/>
              <a:gdLst/>
              <a:ahLst/>
              <a:cxnLst/>
              <a:rect l="l" t="t" r="r" b="b"/>
              <a:pathLst>
                <a:path w="617" h="616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8"/>
                    <a:pt x="138" y="616"/>
                    <a:pt x="309" y="616"/>
                  </a:cubicBezTo>
                  <a:cubicBezTo>
                    <a:pt x="479" y="616"/>
                    <a:pt x="616" y="478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1" name="Google Shape;1281;p17"/>
            <p:cNvSpPr/>
            <p:nvPr/>
          </p:nvSpPr>
          <p:spPr>
            <a:xfrm>
              <a:off x="5752225" y="2190975"/>
              <a:ext cx="15425" cy="15400"/>
            </a:xfrm>
            <a:custGeom>
              <a:avLst/>
              <a:gdLst/>
              <a:ahLst/>
              <a:cxnLst/>
              <a:rect l="l" t="t" r="r" b="b"/>
              <a:pathLst>
                <a:path w="617" h="616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8"/>
                    <a:pt x="138" y="616"/>
                    <a:pt x="309" y="616"/>
                  </a:cubicBezTo>
                  <a:cubicBezTo>
                    <a:pt x="479" y="616"/>
                    <a:pt x="616" y="478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2" name="Google Shape;1282;p17"/>
            <p:cNvSpPr/>
            <p:nvPr/>
          </p:nvSpPr>
          <p:spPr>
            <a:xfrm>
              <a:off x="5800325" y="2190975"/>
              <a:ext cx="15425" cy="15400"/>
            </a:xfrm>
            <a:custGeom>
              <a:avLst/>
              <a:gdLst/>
              <a:ahLst/>
              <a:cxnLst/>
              <a:rect l="l" t="t" r="r" b="b"/>
              <a:pathLst>
                <a:path w="617" h="616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8"/>
                    <a:pt x="138" y="616"/>
                    <a:pt x="309" y="616"/>
                  </a:cubicBezTo>
                  <a:cubicBezTo>
                    <a:pt x="479" y="616"/>
                    <a:pt x="616" y="478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3" name="Google Shape;1283;p17"/>
            <p:cNvSpPr/>
            <p:nvPr/>
          </p:nvSpPr>
          <p:spPr>
            <a:xfrm>
              <a:off x="5848400" y="2190975"/>
              <a:ext cx="15425" cy="15400"/>
            </a:xfrm>
            <a:custGeom>
              <a:avLst/>
              <a:gdLst/>
              <a:ahLst/>
              <a:cxnLst/>
              <a:rect l="l" t="t" r="r" b="b"/>
              <a:pathLst>
                <a:path w="617" h="616" extrusionOk="0">
                  <a:moveTo>
                    <a:pt x="308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8"/>
                    <a:pt x="138" y="616"/>
                    <a:pt x="308" y="616"/>
                  </a:cubicBezTo>
                  <a:cubicBezTo>
                    <a:pt x="479" y="616"/>
                    <a:pt x="616" y="478"/>
                    <a:pt x="616" y="308"/>
                  </a:cubicBezTo>
                  <a:cubicBezTo>
                    <a:pt x="616" y="138"/>
                    <a:pt x="479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4" name="Google Shape;1284;p17"/>
            <p:cNvSpPr/>
            <p:nvPr/>
          </p:nvSpPr>
          <p:spPr>
            <a:xfrm>
              <a:off x="5896500" y="2190975"/>
              <a:ext cx="15425" cy="15400"/>
            </a:xfrm>
            <a:custGeom>
              <a:avLst/>
              <a:gdLst/>
              <a:ahLst/>
              <a:cxnLst/>
              <a:rect l="l" t="t" r="r" b="b"/>
              <a:pathLst>
                <a:path w="617" h="616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8"/>
                    <a:pt x="138" y="616"/>
                    <a:pt x="309" y="616"/>
                  </a:cubicBezTo>
                  <a:cubicBezTo>
                    <a:pt x="479" y="616"/>
                    <a:pt x="616" y="478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5" name="Google Shape;1285;p17"/>
            <p:cNvSpPr/>
            <p:nvPr/>
          </p:nvSpPr>
          <p:spPr>
            <a:xfrm>
              <a:off x="5607975" y="21486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6" name="Google Shape;1286;p17"/>
            <p:cNvSpPr/>
            <p:nvPr/>
          </p:nvSpPr>
          <p:spPr>
            <a:xfrm>
              <a:off x="5656050" y="2148650"/>
              <a:ext cx="15450" cy="15425"/>
            </a:xfrm>
            <a:custGeom>
              <a:avLst/>
              <a:gdLst/>
              <a:ahLst/>
              <a:cxnLst/>
              <a:rect l="l" t="t" r="r" b="b"/>
              <a:pathLst>
                <a:path w="618" h="617" extrusionOk="0">
                  <a:moveTo>
                    <a:pt x="309" y="0"/>
                  </a:moveTo>
                  <a:cubicBezTo>
                    <a:pt x="140" y="0"/>
                    <a:pt x="1" y="139"/>
                    <a:pt x="1" y="309"/>
                  </a:cubicBezTo>
                  <a:cubicBezTo>
                    <a:pt x="1" y="478"/>
                    <a:pt x="140" y="617"/>
                    <a:pt x="309" y="617"/>
                  </a:cubicBezTo>
                  <a:cubicBezTo>
                    <a:pt x="479" y="617"/>
                    <a:pt x="617" y="478"/>
                    <a:pt x="617" y="309"/>
                  </a:cubicBezTo>
                  <a:cubicBezTo>
                    <a:pt x="617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7" name="Google Shape;1287;p17"/>
            <p:cNvSpPr/>
            <p:nvPr/>
          </p:nvSpPr>
          <p:spPr>
            <a:xfrm>
              <a:off x="5704150" y="21486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8" name="Google Shape;1288;p17"/>
            <p:cNvSpPr/>
            <p:nvPr/>
          </p:nvSpPr>
          <p:spPr>
            <a:xfrm>
              <a:off x="5752225" y="21486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9" name="Google Shape;1289;p17"/>
            <p:cNvSpPr/>
            <p:nvPr/>
          </p:nvSpPr>
          <p:spPr>
            <a:xfrm>
              <a:off x="5800325" y="21486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0" name="Google Shape;1290;p17"/>
            <p:cNvSpPr/>
            <p:nvPr/>
          </p:nvSpPr>
          <p:spPr>
            <a:xfrm>
              <a:off x="5848400" y="21486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8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8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1" name="Google Shape;1291;p17"/>
            <p:cNvSpPr/>
            <p:nvPr/>
          </p:nvSpPr>
          <p:spPr>
            <a:xfrm>
              <a:off x="5896500" y="21486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2" name="Google Shape;1292;p17"/>
            <p:cNvSpPr/>
            <p:nvPr/>
          </p:nvSpPr>
          <p:spPr>
            <a:xfrm>
              <a:off x="5607975" y="2359050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09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09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3" name="Google Shape;1293;p17"/>
            <p:cNvSpPr/>
            <p:nvPr/>
          </p:nvSpPr>
          <p:spPr>
            <a:xfrm>
              <a:off x="5656050" y="2359050"/>
              <a:ext cx="15450" cy="15450"/>
            </a:xfrm>
            <a:custGeom>
              <a:avLst/>
              <a:gdLst/>
              <a:ahLst/>
              <a:cxnLst/>
              <a:rect l="l" t="t" r="r" b="b"/>
              <a:pathLst>
                <a:path w="618" h="618" extrusionOk="0">
                  <a:moveTo>
                    <a:pt x="309" y="1"/>
                  </a:moveTo>
                  <a:cubicBezTo>
                    <a:pt x="140" y="1"/>
                    <a:pt x="1" y="140"/>
                    <a:pt x="1" y="309"/>
                  </a:cubicBezTo>
                  <a:cubicBezTo>
                    <a:pt x="1" y="479"/>
                    <a:pt x="140" y="617"/>
                    <a:pt x="309" y="617"/>
                  </a:cubicBezTo>
                  <a:cubicBezTo>
                    <a:pt x="479" y="617"/>
                    <a:pt x="617" y="479"/>
                    <a:pt x="617" y="309"/>
                  </a:cubicBezTo>
                  <a:cubicBezTo>
                    <a:pt x="617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4" name="Google Shape;1294;p17"/>
            <p:cNvSpPr/>
            <p:nvPr/>
          </p:nvSpPr>
          <p:spPr>
            <a:xfrm>
              <a:off x="5704150" y="2359050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09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09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5" name="Google Shape;1295;p17"/>
            <p:cNvSpPr/>
            <p:nvPr/>
          </p:nvSpPr>
          <p:spPr>
            <a:xfrm>
              <a:off x="5752225" y="2359050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09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09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6" name="Google Shape;1296;p17"/>
            <p:cNvSpPr/>
            <p:nvPr/>
          </p:nvSpPr>
          <p:spPr>
            <a:xfrm>
              <a:off x="5800325" y="2359050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09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09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7" name="Google Shape;1297;p17"/>
            <p:cNvSpPr/>
            <p:nvPr/>
          </p:nvSpPr>
          <p:spPr>
            <a:xfrm>
              <a:off x="5848400" y="2359050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8" y="1"/>
                  </a:moveTo>
                  <a:cubicBezTo>
                    <a:pt x="138" y="1"/>
                    <a:pt x="1" y="140"/>
                    <a:pt x="1" y="309"/>
                  </a:cubicBezTo>
                  <a:cubicBezTo>
                    <a:pt x="1" y="479"/>
                    <a:pt x="138" y="617"/>
                    <a:pt x="308" y="617"/>
                  </a:cubicBezTo>
                  <a:cubicBezTo>
                    <a:pt x="479" y="617"/>
                    <a:pt x="616" y="479"/>
                    <a:pt x="616" y="309"/>
                  </a:cubicBezTo>
                  <a:cubicBezTo>
                    <a:pt x="616" y="140"/>
                    <a:pt x="479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8" name="Google Shape;1298;p17"/>
            <p:cNvSpPr/>
            <p:nvPr/>
          </p:nvSpPr>
          <p:spPr>
            <a:xfrm>
              <a:off x="5896500" y="2359050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09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09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9" name="Google Shape;1299;p17"/>
            <p:cNvSpPr/>
            <p:nvPr/>
          </p:nvSpPr>
          <p:spPr>
            <a:xfrm>
              <a:off x="5607975" y="23167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00" name="Google Shape;1300;p17"/>
            <p:cNvSpPr/>
            <p:nvPr/>
          </p:nvSpPr>
          <p:spPr>
            <a:xfrm>
              <a:off x="5656050" y="2316750"/>
              <a:ext cx="15450" cy="15425"/>
            </a:xfrm>
            <a:custGeom>
              <a:avLst/>
              <a:gdLst/>
              <a:ahLst/>
              <a:cxnLst/>
              <a:rect l="l" t="t" r="r" b="b"/>
              <a:pathLst>
                <a:path w="618" h="617" extrusionOk="0">
                  <a:moveTo>
                    <a:pt x="309" y="1"/>
                  </a:moveTo>
                  <a:cubicBezTo>
                    <a:pt x="140" y="1"/>
                    <a:pt x="1" y="138"/>
                    <a:pt x="1" y="308"/>
                  </a:cubicBezTo>
                  <a:cubicBezTo>
                    <a:pt x="1" y="479"/>
                    <a:pt x="140" y="616"/>
                    <a:pt x="309" y="616"/>
                  </a:cubicBezTo>
                  <a:cubicBezTo>
                    <a:pt x="479" y="616"/>
                    <a:pt x="617" y="479"/>
                    <a:pt x="617" y="308"/>
                  </a:cubicBezTo>
                  <a:cubicBezTo>
                    <a:pt x="617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01" name="Google Shape;1301;p17"/>
            <p:cNvSpPr/>
            <p:nvPr/>
          </p:nvSpPr>
          <p:spPr>
            <a:xfrm>
              <a:off x="5704150" y="23167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02" name="Google Shape;1302;p17"/>
            <p:cNvSpPr/>
            <p:nvPr/>
          </p:nvSpPr>
          <p:spPr>
            <a:xfrm>
              <a:off x="5752225" y="23167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03" name="Google Shape;1303;p17"/>
            <p:cNvSpPr/>
            <p:nvPr/>
          </p:nvSpPr>
          <p:spPr>
            <a:xfrm>
              <a:off x="5800325" y="23167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04" name="Google Shape;1304;p17"/>
            <p:cNvSpPr/>
            <p:nvPr/>
          </p:nvSpPr>
          <p:spPr>
            <a:xfrm>
              <a:off x="5848400" y="23167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8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8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05" name="Google Shape;1305;p17"/>
            <p:cNvSpPr/>
            <p:nvPr/>
          </p:nvSpPr>
          <p:spPr>
            <a:xfrm>
              <a:off x="5896500" y="23167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06" name="Google Shape;1306;p17"/>
            <p:cNvSpPr/>
            <p:nvPr/>
          </p:nvSpPr>
          <p:spPr>
            <a:xfrm>
              <a:off x="5607975" y="22744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07" name="Google Shape;1307;p17"/>
            <p:cNvSpPr/>
            <p:nvPr/>
          </p:nvSpPr>
          <p:spPr>
            <a:xfrm>
              <a:off x="5656050" y="2274425"/>
              <a:ext cx="15450" cy="15425"/>
            </a:xfrm>
            <a:custGeom>
              <a:avLst/>
              <a:gdLst/>
              <a:ahLst/>
              <a:cxnLst/>
              <a:rect l="l" t="t" r="r" b="b"/>
              <a:pathLst>
                <a:path w="618" h="617" extrusionOk="0">
                  <a:moveTo>
                    <a:pt x="309" y="0"/>
                  </a:moveTo>
                  <a:cubicBezTo>
                    <a:pt x="140" y="0"/>
                    <a:pt x="1" y="139"/>
                    <a:pt x="1" y="309"/>
                  </a:cubicBezTo>
                  <a:cubicBezTo>
                    <a:pt x="1" y="478"/>
                    <a:pt x="140" y="617"/>
                    <a:pt x="309" y="617"/>
                  </a:cubicBezTo>
                  <a:cubicBezTo>
                    <a:pt x="479" y="617"/>
                    <a:pt x="617" y="478"/>
                    <a:pt x="617" y="309"/>
                  </a:cubicBezTo>
                  <a:cubicBezTo>
                    <a:pt x="617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08" name="Google Shape;1308;p17"/>
            <p:cNvSpPr/>
            <p:nvPr/>
          </p:nvSpPr>
          <p:spPr>
            <a:xfrm>
              <a:off x="5704150" y="22744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09" name="Google Shape;1309;p17"/>
            <p:cNvSpPr/>
            <p:nvPr/>
          </p:nvSpPr>
          <p:spPr>
            <a:xfrm>
              <a:off x="5752225" y="22744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0" name="Google Shape;1310;p17"/>
            <p:cNvSpPr/>
            <p:nvPr/>
          </p:nvSpPr>
          <p:spPr>
            <a:xfrm>
              <a:off x="5800325" y="22744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1" name="Google Shape;1311;p17"/>
            <p:cNvSpPr/>
            <p:nvPr/>
          </p:nvSpPr>
          <p:spPr>
            <a:xfrm>
              <a:off x="5848400" y="22744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8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8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2" name="Google Shape;1312;p17"/>
            <p:cNvSpPr/>
            <p:nvPr/>
          </p:nvSpPr>
          <p:spPr>
            <a:xfrm>
              <a:off x="5896500" y="22744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3" name="Google Shape;1313;p17"/>
            <p:cNvSpPr/>
            <p:nvPr/>
          </p:nvSpPr>
          <p:spPr>
            <a:xfrm>
              <a:off x="5607975" y="24848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9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9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4" name="Google Shape;1314;p17"/>
            <p:cNvSpPr/>
            <p:nvPr/>
          </p:nvSpPr>
          <p:spPr>
            <a:xfrm>
              <a:off x="5656050" y="2484825"/>
              <a:ext cx="15450" cy="15425"/>
            </a:xfrm>
            <a:custGeom>
              <a:avLst/>
              <a:gdLst/>
              <a:ahLst/>
              <a:cxnLst/>
              <a:rect l="l" t="t" r="r" b="b"/>
              <a:pathLst>
                <a:path w="618" h="617" extrusionOk="0">
                  <a:moveTo>
                    <a:pt x="309" y="1"/>
                  </a:moveTo>
                  <a:cubicBezTo>
                    <a:pt x="140" y="1"/>
                    <a:pt x="1" y="138"/>
                    <a:pt x="1" y="309"/>
                  </a:cubicBezTo>
                  <a:cubicBezTo>
                    <a:pt x="1" y="479"/>
                    <a:pt x="140" y="616"/>
                    <a:pt x="309" y="616"/>
                  </a:cubicBezTo>
                  <a:cubicBezTo>
                    <a:pt x="479" y="616"/>
                    <a:pt x="617" y="479"/>
                    <a:pt x="617" y="309"/>
                  </a:cubicBezTo>
                  <a:cubicBezTo>
                    <a:pt x="617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5" name="Google Shape;1315;p17"/>
            <p:cNvSpPr/>
            <p:nvPr/>
          </p:nvSpPr>
          <p:spPr>
            <a:xfrm>
              <a:off x="5704150" y="24848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9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9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6" name="Google Shape;1316;p17"/>
            <p:cNvSpPr/>
            <p:nvPr/>
          </p:nvSpPr>
          <p:spPr>
            <a:xfrm>
              <a:off x="5752225" y="24848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9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9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7" name="Google Shape;1317;p17"/>
            <p:cNvSpPr/>
            <p:nvPr/>
          </p:nvSpPr>
          <p:spPr>
            <a:xfrm>
              <a:off x="5800325" y="24848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9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9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8" name="Google Shape;1318;p17"/>
            <p:cNvSpPr/>
            <p:nvPr/>
          </p:nvSpPr>
          <p:spPr>
            <a:xfrm>
              <a:off x="5848400" y="24848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8" y="1"/>
                  </a:moveTo>
                  <a:cubicBezTo>
                    <a:pt x="138" y="1"/>
                    <a:pt x="1" y="138"/>
                    <a:pt x="1" y="309"/>
                  </a:cubicBezTo>
                  <a:cubicBezTo>
                    <a:pt x="1" y="479"/>
                    <a:pt x="138" y="616"/>
                    <a:pt x="308" y="616"/>
                  </a:cubicBezTo>
                  <a:cubicBezTo>
                    <a:pt x="479" y="616"/>
                    <a:pt x="616" y="479"/>
                    <a:pt x="616" y="309"/>
                  </a:cubicBezTo>
                  <a:cubicBezTo>
                    <a:pt x="616" y="138"/>
                    <a:pt x="479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9" name="Google Shape;1319;p17"/>
            <p:cNvSpPr/>
            <p:nvPr/>
          </p:nvSpPr>
          <p:spPr>
            <a:xfrm>
              <a:off x="5896500" y="24848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9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9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0" name="Google Shape;1320;p17"/>
            <p:cNvSpPr/>
            <p:nvPr/>
          </p:nvSpPr>
          <p:spPr>
            <a:xfrm>
              <a:off x="5607975" y="24425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1" name="Google Shape;1321;p17"/>
            <p:cNvSpPr/>
            <p:nvPr/>
          </p:nvSpPr>
          <p:spPr>
            <a:xfrm>
              <a:off x="5656050" y="2442525"/>
              <a:ext cx="15450" cy="15425"/>
            </a:xfrm>
            <a:custGeom>
              <a:avLst/>
              <a:gdLst/>
              <a:ahLst/>
              <a:cxnLst/>
              <a:rect l="l" t="t" r="r" b="b"/>
              <a:pathLst>
                <a:path w="618" h="617" extrusionOk="0">
                  <a:moveTo>
                    <a:pt x="309" y="1"/>
                  </a:moveTo>
                  <a:cubicBezTo>
                    <a:pt x="140" y="1"/>
                    <a:pt x="1" y="138"/>
                    <a:pt x="1" y="308"/>
                  </a:cubicBezTo>
                  <a:cubicBezTo>
                    <a:pt x="1" y="479"/>
                    <a:pt x="140" y="616"/>
                    <a:pt x="309" y="616"/>
                  </a:cubicBezTo>
                  <a:cubicBezTo>
                    <a:pt x="479" y="616"/>
                    <a:pt x="617" y="479"/>
                    <a:pt x="617" y="308"/>
                  </a:cubicBezTo>
                  <a:cubicBezTo>
                    <a:pt x="617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2" name="Google Shape;1322;p17"/>
            <p:cNvSpPr/>
            <p:nvPr/>
          </p:nvSpPr>
          <p:spPr>
            <a:xfrm>
              <a:off x="5704150" y="24425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3" name="Google Shape;1323;p17"/>
            <p:cNvSpPr/>
            <p:nvPr/>
          </p:nvSpPr>
          <p:spPr>
            <a:xfrm>
              <a:off x="5752225" y="24425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4" name="Google Shape;1324;p17"/>
            <p:cNvSpPr/>
            <p:nvPr/>
          </p:nvSpPr>
          <p:spPr>
            <a:xfrm>
              <a:off x="5800325" y="24425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5" name="Google Shape;1325;p17"/>
            <p:cNvSpPr/>
            <p:nvPr/>
          </p:nvSpPr>
          <p:spPr>
            <a:xfrm>
              <a:off x="5848400" y="24425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8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8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6" name="Google Shape;1326;p17"/>
            <p:cNvSpPr/>
            <p:nvPr/>
          </p:nvSpPr>
          <p:spPr>
            <a:xfrm>
              <a:off x="5896500" y="24425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7" name="Google Shape;1327;p17"/>
            <p:cNvSpPr/>
            <p:nvPr/>
          </p:nvSpPr>
          <p:spPr>
            <a:xfrm>
              <a:off x="5607975" y="240020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8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8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8" name="Google Shape;1328;p17"/>
            <p:cNvSpPr/>
            <p:nvPr/>
          </p:nvSpPr>
          <p:spPr>
            <a:xfrm>
              <a:off x="5656050" y="2400200"/>
              <a:ext cx="15450" cy="15425"/>
            </a:xfrm>
            <a:custGeom>
              <a:avLst/>
              <a:gdLst/>
              <a:ahLst/>
              <a:cxnLst/>
              <a:rect l="l" t="t" r="r" b="b"/>
              <a:pathLst>
                <a:path w="618" h="617" extrusionOk="0">
                  <a:moveTo>
                    <a:pt x="309" y="0"/>
                  </a:moveTo>
                  <a:cubicBezTo>
                    <a:pt x="140" y="0"/>
                    <a:pt x="1" y="139"/>
                    <a:pt x="1" y="308"/>
                  </a:cubicBezTo>
                  <a:cubicBezTo>
                    <a:pt x="1" y="478"/>
                    <a:pt x="140" y="617"/>
                    <a:pt x="309" y="617"/>
                  </a:cubicBezTo>
                  <a:cubicBezTo>
                    <a:pt x="479" y="617"/>
                    <a:pt x="617" y="478"/>
                    <a:pt x="617" y="308"/>
                  </a:cubicBezTo>
                  <a:cubicBezTo>
                    <a:pt x="617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9" name="Google Shape;1329;p17"/>
            <p:cNvSpPr/>
            <p:nvPr/>
          </p:nvSpPr>
          <p:spPr>
            <a:xfrm>
              <a:off x="5704150" y="240020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8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8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0" name="Google Shape;1330;p17"/>
            <p:cNvSpPr/>
            <p:nvPr/>
          </p:nvSpPr>
          <p:spPr>
            <a:xfrm>
              <a:off x="5752225" y="240020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8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8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1" name="Google Shape;1331;p17"/>
            <p:cNvSpPr/>
            <p:nvPr/>
          </p:nvSpPr>
          <p:spPr>
            <a:xfrm>
              <a:off x="5800325" y="240020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8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8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2" name="Google Shape;1332;p17"/>
            <p:cNvSpPr/>
            <p:nvPr/>
          </p:nvSpPr>
          <p:spPr>
            <a:xfrm>
              <a:off x="5848400" y="240020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8" y="0"/>
                  </a:moveTo>
                  <a:cubicBezTo>
                    <a:pt x="138" y="0"/>
                    <a:pt x="1" y="139"/>
                    <a:pt x="1" y="308"/>
                  </a:cubicBezTo>
                  <a:cubicBezTo>
                    <a:pt x="1" y="478"/>
                    <a:pt x="138" y="617"/>
                    <a:pt x="308" y="617"/>
                  </a:cubicBezTo>
                  <a:cubicBezTo>
                    <a:pt x="479" y="617"/>
                    <a:pt x="616" y="478"/>
                    <a:pt x="616" y="308"/>
                  </a:cubicBezTo>
                  <a:cubicBezTo>
                    <a:pt x="616" y="139"/>
                    <a:pt x="479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3" name="Google Shape;1333;p17"/>
            <p:cNvSpPr/>
            <p:nvPr/>
          </p:nvSpPr>
          <p:spPr>
            <a:xfrm>
              <a:off x="5896500" y="240020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8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8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4" name="Google Shape;1334;p17"/>
            <p:cNvSpPr/>
            <p:nvPr/>
          </p:nvSpPr>
          <p:spPr>
            <a:xfrm>
              <a:off x="5933675" y="2233275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10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10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5" name="Google Shape;1335;p17"/>
            <p:cNvSpPr/>
            <p:nvPr/>
          </p:nvSpPr>
          <p:spPr>
            <a:xfrm>
              <a:off x="5981800" y="2233275"/>
              <a:ext cx="15400" cy="15450"/>
            </a:xfrm>
            <a:custGeom>
              <a:avLst/>
              <a:gdLst/>
              <a:ahLst/>
              <a:cxnLst/>
              <a:rect l="l" t="t" r="r" b="b"/>
              <a:pathLst>
                <a:path w="616" h="618" extrusionOk="0">
                  <a:moveTo>
                    <a:pt x="308" y="1"/>
                  </a:moveTo>
                  <a:cubicBezTo>
                    <a:pt x="138" y="1"/>
                    <a:pt x="0" y="140"/>
                    <a:pt x="0" y="310"/>
                  </a:cubicBezTo>
                  <a:cubicBezTo>
                    <a:pt x="0" y="479"/>
                    <a:pt x="138" y="617"/>
                    <a:pt x="308" y="617"/>
                  </a:cubicBezTo>
                  <a:cubicBezTo>
                    <a:pt x="478" y="617"/>
                    <a:pt x="615" y="479"/>
                    <a:pt x="615" y="310"/>
                  </a:cubicBezTo>
                  <a:cubicBezTo>
                    <a:pt x="615" y="140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6" name="Google Shape;1336;p17"/>
            <p:cNvSpPr/>
            <p:nvPr/>
          </p:nvSpPr>
          <p:spPr>
            <a:xfrm>
              <a:off x="6029850" y="2233275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10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10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7" name="Google Shape;1337;p17"/>
            <p:cNvSpPr/>
            <p:nvPr/>
          </p:nvSpPr>
          <p:spPr>
            <a:xfrm>
              <a:off x="6077975" y="2233275"/>
              <a:ext cx="15400" cy="15450"/>
            </a:xfrm>
            <a:custGeom>
              <a:avLst/>
              <a:gdLst/>
              <a:ahLst/>
              <a:cxnLst/>
              <a:rect l="l" t="t" r="r" b="b"/>
              <a:pathLst>
                <a:path w="616" h="618" extrusionOk="0">
                  <a:moveTo>
                    <a:pt x="308" y="1"/>
                  </a:moveTo>
                  <a:cubicBezTo>
                    <a:pt x="138" y="1"/>
                    <a:pt x="0" y="140"/>
                    <a:pt x="0" y="310"/>
                  </a:cubicBezTo>
                  <a:cubicBezTo>
                    <a:pt x="0" y="479"/>
                    <a:pt x="138" y="617"/>
                    <a:pt x="308" y="617"/>
                  </a:cubicBezTo>
                  <a:cubicBezTo>
                    <a:pt x="478" y="617"/>
                    <a:pt x="615" y="479"/>
                    <a:pt x="615" y="310"/>
                  </a:cubicBezTo>
                  <a:cubicBezTo>
                    <a:pt x="615" y="140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8" name="Google Shape;1338;p17"/>
            <p:cNvSpPr/>
            <p:nvPr/>
          </p:nvSpPr>
          <p:spPr>
            <a:xfrm>
              <a:off x="6126025" y="2233275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10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10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9" name="Google Shape;1339;p17"/>
            <p:cNvSpPr/>
            <p:nvPr/>
          </p:nvSpPr>
          <p:spPr>
            <a:xfrm>
              <a:off x="6174150" y="2233275"/>
              <a:ext cx="15400" cy="15450"/>
            </a:xfrm>
            <a:custGeom>
              <a:avLst/>
              <a:gdLst/>
              <a:ahLst/>
              <a:cxnLst/>
              <a:rect l="l" t="t" r="r" b="b"/>
              <a:pathLst>
                <a:path w="616" h="618" extrusionOk="0">
                  <a:moveTo>
                    <a:pt x="308" y="1"/>
                  </a:moveTo>
                  <a:cubicBezTo>
                    <a:pt x="138" y="1"/>
                    <a:pt x="0" y="140"/>
                    <a:pt x="0" y="310"/>
                  </a:cubicBezTo>
                  <a:cubicBezTo>
                    <a:pt x="0" y="479"/>
                    <a:pt x="138" y="617"/>
                    <a:pt x="308" y="617"/>
                  </a:cubicBezTo>
                  <a:cubicBezTo>
                    <a:pt x="478" y="617"/>
                    <a:pt x="615" y="479"/>
                    <a:pt x="615" y="310"/>
                  </a:cubicBezTo>
                  <a:cubicBezTo>
                    <a:pt x="615" y="140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0" name="Google Shape;1340;p17"/>
            <p:cNvSpPr/>
            <p:nvPr/>
          </p:nvSpPr>
          <p:spPr>
            <a:xfrm>
              <a:off x="6222200" y="2233275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10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10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1" name="Google Shape;1341;p17"/>
            <p:cNvSpPr/>
            <p:nvPr/>
          </p:nvSpPr>
          <p:spPr>
            <a:xfrm>
              <a:off x="5933675" y="2190975"/>
              <a:ext cx="15425" cy="15400"/>
            </a:xfrm>
            <a:custGeom>
              <a:avLst/>
              <a:gdLst/>
              <a:ahLst/>
              <a:cxnLst/>
              <a:rect l="l" t="t" r="r" b="b"/>
              <a:pathLst>
                <a:path w="617" h="616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8"/>
                    <a:pt x="138" y="616"/>
                    <a:pt x="309" y="616"/>
                  </a:cubicBezTo>
                  <a:cubicBezTo>
                    <a:pt x="479" y="616"/>
                    <a:pt x="616" y="478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2" name="Google Shape;1342;p17"/>
            <p:cNvSpPr/>
            <p:nvPr/>
          </p:nvSpPr>
          <p:spPr>
            <a:xfrm>
              <a:off x="5981800" y="2190975"/>
              <a:ext cx="15400" cy="15400"/>
            </a:xfrm>
            <a:custGeom>
              <a:avLst/>
              <a:gdLst/>
              <a:ahLst/>
              <a:cxnLst/>
              <a:rect l="l" t="t" r="r" b="b"/>
              <a:pathLst>
                <a:path w="616" h="616" extrusionOk="0">
                  <a:moveTo>
                    <a:pt x="308" y="1"/>
                  </a:moveTo>
                  <a:cubicBezTo>
                    <a:pt x="138" y="1"/>
                    <a:pt x="0" y="138"/>
                    <a:pt x="0" y="308"/>
                  </a:cubicBezTo>
                  <a:cubicBezTo>
                    <a:pt x="0" y="478"/>
                    <a:pt x="138" y="616"/>
                    <a:pt x="308" y="616"/>
                  </a:cubicBezTo>
                  <a:cubicBezTo>
                    <a:pt x="478" y="616"/>
                    <a:pt x="615" y="478"/>
                    <a:pt x="615" y="308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3" name="Google Shape;1343;p17"/>
            <p:cNvSpPr/>
            <p:nvPr/>
          </p:nvSpPr>
          <p:spPr>
            <a:xfrm>
              <a:off x="6029850" y="2190975"/>
              <a:ext cx="15425" cy="15400"/>
            </a:xfrm>
            <a:custGeom>
              <a:avLst/>
              <a:gdLst/>
              <a:ahLst/>
              <a:cxnLst/>
              <a:rect l="l" t="t" r="r" b="b"/>
              <a:pathLst>
                <a:path w="617" h="616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8"/>
                    <a:pt x="138" y="616"/>
                    <a:pt x="309" y="616"/>
                  </a:cubicBezTo>
                  <a:cubicBezTo>
                    <a:pt x="479" y="616"/>
                    <a:pt x="616" y="478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4" name="Google Shape;1344;p17"/>
            <p:cNvSpPr/>
            <p:nvPr/>
          </p:nvSpPr>
          <p:spPr>
            <a:xfrm>
              <a:off x="6077975" y="2190975"/>
              <a:ext cx="15400" cy="15400"/>
            </a:xfrm>
            <a:custGeom>
              <a:avLst/>
              <a:gdLst/>
              <a:ahLst/>
              <a:cxnLst/>
              <a:rect l="l" t="t" r="r" b="b"/>
              <a:pathLst>
                <a:path w="616" h="616" extrusionOk="0">
                  <a:moveTo>
                    <a:pt x="308" y="1"/>
                  </a:moveTo>
                  <a:cubicBezTo>
                    <a:pt x="138" y="1"/>
                    <a:pt x="0" y="138"/>
                    <a:pt x="0" y="308"/>
                  </a:cubicBezTo>
                  <a:cubicBezTo>
                    <a:pt x="0" y="478"/>
                    <a:pt x="138" y="616"/>
                    <a:pt x="308" y="616"/>
                  </a:cubicBezTo>
                  <a:cubicBezTo>
                    <a:pt x="478" y="616"/>
                    <a:pt x="615" y="478"/>
                    <a:pt x="615" y="308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5" name="Google Shape;1345;p17"/>
            <p:cNvSpPr/>
            <p:nvPr/>
          </p:nvSpPr>
          <p:spPr>
            <a:xfrm>
              <a:off x="6126025" y="2190975"/>
              <a:ext cx="15425" cy="15400"/>
            </a:xfrm>
            <a:custGeom>
              <a:avLst/>
              <a:gdLst/>
              <a:ahLst/>
              <a:cxnLst/>
              <a:rect l="l" t="t" r="r" b="b"/>
              <a:pathLst>
                <a:path w="617" h="616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8"/>
                    <a:pt x="138" y="616"/>
                    <a:pt x="309" y="616"/>
                  </a:cubicBezTo>
                  <a:cubicBezTo>
                    <a:pt x="479" y="616"/>
                    <a:pt x="616" y="478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6" name="Google Shape;1346;p17"/>
            <p:cNvSpPr/>
            <p:nvPr/>
          </p:nvSpPr>
          <p:spPr>
            <a:xfrm>
              <a:off x="6174150" y="2190975"/>
              <a:ext cx="15400" cy="15400"/>
            </a:xfrm>
            <a:custGeom>
              <a:avLst/>
              <a:gdLst/>
              <a:ahLst/>
              <a:cxnLst/>
              <a:rect l="l" t="t" r="r" b="b"/>
              <a:pathLst>
                <a:path w="616" h="616" extrusionOk="0">
                  <a:moveTo>
                    <a:pt x="308" y="1"/>
                  </a:moveTo>
                  <a:cubicBezTo>
                    <a:pt x="138" y="1"/>
                    <a:pt x="0" y="138"/>
                    <a:pt x="0" y="308"/>
                  </a:cubicBezTo>
                  <a:cubicBezTo>
                    <a:pt x="0" y="478"/>
                    <a:pt x="138" y="616"/>
                    <a:pt x="308" y="616"/>
                  </a:cubicBezTo>
                  <a:cubicBezTo>
                    <a:pt x="478" y="616"/>
                    <a:pt x="615" y="478"/>
                    <a:pt x="615" y="308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7" name="Google Shape;1347;p17"/>
            <p:cNvSpPr/>
            <p:nvPr/>
          </p:nvSpPr>
          <p:spPr>
            <a:xfrm>
              <a:off x="6222200" y="2190975"/>
              <a:ext cx="15425" cy="15400"/>
            </a:xfrm>
            <a:custGeom>
              <a:avLst/>
              <a:gdLst/>
              <a:ahLst/>
              <a:cxnLst/>
              <a:rect l="l" t="t" r="r" b="b"/>
              <a:pathLst>
                <a:path w="617" h="616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8"/>
                    <a:pt x="138" y="616"/>
                    <a:pt x="309" y="616"/>
                  </a:cubicBezTo>
                  <a:cubicBezTo>
                    <a:pt x="479" y="616"/>
                    <a:pt x="616" y="478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8" name="Google Shape;1348;p17"/>
            <p:cNvSpPr/>
            <p:nvPr/>
          </p:nvSpPr>
          <p:spPr>
            <a:xfrm>
              <a:off x="5933675" y="21486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9" name="Google Shape;1349;p17"/>
            <p:cNvSpPr/>
            <p:nvPr/>
          </p:nvSpPr>
          <p:spPr>
            <a:xfrm>
              <a:off x="5981800" y="2148650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0"/>
                  </a:moveTo>
                  <a:cubicBezTo>
                    <a:pt x="138" y="0"/>
                    <a:pt x="0" y="139"/>
                    <a:pt x="0" y="309"/>
                  </a:cubicBezTo>
                  <a:cubicBezTo>
                    <a:pt x="0" y="478"/>
                    <a:pt x="138" y="617"/>
                    <a:pt x="308" y="617"/>
                  </a:cubicBezTo>
                  <a:cubicBezTo>
                    <a:pt x="478" y="617"/>
                    <a:pt x="615" y="478"/>
                    <a:pt x="615" y="309"/>
                  </a:cubicBezTo>
                  <a:cubicBezTo>
                    <a:pt x="615" y="139"/>
                    <a:pt x="478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0" name="Google Shape;1350;p17"/>
            <p:cNvSpPr/>
            <p:nvPr/>
          </p:nvSpPr>
          <p:spPr>
            <a:xfrm>
              <a:off x="6029850" y="21486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1" name="Google Shape;1351;p17"/>
            <p:cNvSpPr/>
            <p:nvPr/>
          </p:nvSpPr>
          <p:spPr>
            <a:xfrm>
              <a:off x="6077975" y="2148650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0"/>
                  </a:moveTo>
                  <a:cubicBezTo>
                    <a:pt x="138" y="0"/>
                    <a:pt x="0" y="139"/>
                    <a:pt x="0" y="309"/>
                  </a:cubicBezTo>
                  <a:cubicBezTo>
                    <a:pt x="0" y="478"/>
                    <a:pt x="138" y="617"/>
                    <a:pt x="308" y="617"/>
                  </a:cubicBezTo>
                  <a:cubicBezTo>
                    <a:pt x="478" y="617"/>
                    <a:pt x="615" y="478"/>
                    <a:pt x="615" y="309"/>
                  </a:cubicBezTo>
                  <a:cubicBezTo>
                    <a:pt x="615" y="139"/>
                    <a:pt x="478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2" name="Google Shape;1352;p17"/>
            <p:cNvSpPr/>
            <p:nvPr/>
          </p:nvSpPr>
          <p:spPr>
            <a:xfrm>
              <a:off x="6126025" y="21486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3" name="Google Shape;1353;p17"/>
            <p:cNvSpPr/>
            <p:nvPr/>
          </p:nvSpPr>
          <p:spPr>
            <a:xfrm>
              <a:off x="6174150" y="2148650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0"/>
                  </a:moveTo>
                  <a:cubicBezTo>
                    <a:pt x="138" y="0"/>
                    <a:pt x="0" y="139"/>
                    <a:pt x="0" y="309"/>
                  </a:cubicBezTo>
                  <a:cubicBezTo>
                    <a:pt x="0" y="478"/>
                    <a:pt x="138" y="617"/>
                    <a:pt x="308" y="617"/>
                  </a:cubicBezTo>
                  <a:cubicBezTo>
                    <a:pt x="478" y="617"/>
                    <a:pt x="615" y="478"/>
                    <a:pt x="615" y="309"/>
                  </a:cubicBezTo>
                  <a:cubicBezTo>
                    <a:pt x="615" y="139"/>
                    <a:pt x="478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4" name="Google Shape;1354;p17"/>
            <p:cNvSpPr/>
            <p:nvPr/>
          </p:nvSpPr>
          <p:spPr>
            <a:xfrm>
              <a:off x="6222200" y="21486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5" name="Google Shape;1355;p17"/>
            <p:cNvSpPr/>
            <p:nvPr/>
          </p:nvSpPr>
          <p:spPr>
            <a:xfrm>
              <a:off x="5933675" y="2359050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09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09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6" name="Google Shape;1356;p17"/>
            <p:cNvSpPr/>
            <p:nvPr/>
          </p:nvSpPr>
          <p:spPr>
            <a:xfrm>
              <a:off x="5981800" y="2359050"/>
              <a:ext cx="15400" cy="15450"/>
            </a:xfrm>
            <a:custGeom>
              <a:avLst/>
              <a:gdLst/>
              <a:ahLst/>
              <a:cxnLst/>
              <a:rect l="l" t="t" r="r" b="b"/>
              <a:pathLst>
                <a:path w="616" h="618" extrusionOk="0">
                  <a:moveTo>
                    <a:pt x="308" y="1"/>
                  </a:moveTo>
                  <a:cubicBezTo>
                    <a:pt x="138" y="1"/>
                    <a:pt x="0" y="140"/>
                    <a:pt x="0" y="309"/>
                  </a:cubicBezTo>
                  <a:cubicBezTo>
                    <a:pt x="0" y="479"/>
                    <a:pt x="138" y="617"/>
                    <a:pt x="308" y="617"/>
                  </a:cubicBezTo>
                  <a:cubicBezTo>
                    <a:pt x="478" y="617"/>
                    <a:pt x="615" y="479"/>
                    <a:pt x="615" y="309"/>
                  </a:cubicBezTo>
                  <a:cubicBezTo>
                    <a:pt x="615" y="140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7" name="Google Shape;1357;p17"/>
            <p:cNvSpPr/>
            <p:nvPr/>
          </p:nvSpPr>
          <p:spPr>
            <a:xfrm>
              <a:off x="6029850" y="2359050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09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09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8" name="Google Shape;1358;p17"/>
            <p:cNvSpPr/>
            <p:nvPr/>
          </p:nvSpPr>
          <p:spPr>
            <a:xfrm>
              <a:off x="6077975" y="2359050"/>
              <a:ext cx="15400" cy="15450"/>
            </a:xfrm>
            <a:custGeom>
              <a:avLst/>
              <a:gdLst/>
              <a:ahLst/>
              <a:cxnLst/>
              <a:rect l="l" t="t" r="r" b="b"/>
              <a:pathLst>
                <a:path w="616" h="618" extrusionOk="0">
                  <a:moveTo>
                    <a:pt x="308" y="1"/>
                  </a:moveTo>
                  <a:cubicBezTo>
                    <a:pt x="138" y="1"/>
                    <a:pt x="0" y="140"/>
                    <a:pt x="0" y="309"/>
                  </a:cubicBezTo>
                  <a:cubicBezTo>
                    <a:pt x="0" y="479"/>
                    <a:pt x="138" y="617"/>
                    <a:pt x="308" y="617"/>
                  </a:cubicBezTo>
                  <a:cubicBezTo>
                    <a:pt x="478" y="617"/>
                    <a:pt x="615" y="479"/>
                    <a:pt x="615" y="309"/>
                  </a:cubicBezTo>
                  <a:cubicBezTo>
                    <a:pt x="615" y="140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9" name="Google Shape;1359;p17"/>
            <p:cNvSpPr/>
            <p:nvPr/>
          </p:nvSpPr>
          <p:spPr>
            <a:xfrm>
              <a:off x="6126025" y="2359050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09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09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0" name="Google Shape;1360;p17"/>
            <p:cNvSpPr/>
            <p:nvPr/>
          </p:nvSpPr>
          <p:spPr>
            <a:xfrm>
              <a:off x="6174150" y="2359050"/>
              <a:ext cx="15400" cy="15450"/>
            </a:xfrm>
            <a:custGeom>
              <a:avLst/>
              <a:gdLst/>
              <a:ahLst/>
              <a:cxnLst/>
              <a:rect l="l" t="t" r="r" b="b"/>
              <a:pathLst>
                <a:path w="616" h="618" extrusionOk="0">
                  <a:moveTo>
                    <a:pt x="308" y="1"/>
                  </a:moveTo>
                  <a:cubicBezTo>
                    <a:pt x="138" y="1"/>
                    <a:pt x="0" y="140"/>
                    <a:pt x="0" y="309"/>
                  </a:cubicBezTo>
                  <a:cubicBezTo>
                    <a:pt x="0" y="479"/>
                    <a:pt x="138" y="617"/>
                    <a:pt x="308" y="617"/>
                  </a:cubicBezTo>
                  <a:cubicBezTo>
                    <a:pt x="478" y="617"/>
                    <a:pt x="615" y="479"/>
                    <a:pt x="615" y="309"/>
                  </a:cubicBezTo>
                  <a:cubicBezTo>
                    <a:pt x="615" y="140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1" name="Google Shape;1361;p17"/>
            <p:cNvSpPr/>
            <p:nvPr/>
          </p:nvSpPr>
          <p:spPr>
            <a:xfrm>
              <a:off x="6222200" y="2359050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09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09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2" name="Google Shape;1362;p17"/>
            <p:cNvSpPr/>
            <p:nvPr/>
          </p:nvSpPr>
          <p:spPr>
            <a:xfrm>
              <a:off x="5933675" y="23167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3" name="Google Shape;1363;p17"/>
            <p:cNvSpPr/>
            <p:nvPr/>
          </p:nvSpPr>
          <p:spPr>
            <a:xfrm>
              <a:off x="5981800" y="2316750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1"/>
                  </a:moveTo>
                  <a:cubicBezTo>
                    <a:pt x="138" y="1"/>
                    <a:pt x="0" y="138"/>
                    <a:pt x="0" y="308"/>
                  </a:cubicBezTo>
                  <a:cubicBezTo>
                    <a:pt x="0" y="479"/>
                    <a:pt x="138" y="616"/>
                    <a:pt x="308" y="616"/>
                  </a:cubicBezTo>
                  <a:cubicBezTo>
                    <a:pt x="478" y="616"/>
                    <a:pt x="615" y="479"/>
                    <a:pt x="615" y="308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4" name="Google Shape;1364;p17"/>
            <p:cNvSpPr/>
            <p:nvPr/>
          </p:nvSpPr>
          <p:spPr>
            <a:xfrm>
              <a:off x="6029850" y="23167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5" name="Google Shape;1365;p17"/>
            <p:cNvSpPr/>
            <p:nvPr/>
          </p:nvSpPr>
          <p:spPr>
            <a:xfrm>
              <a:off x="6077975" y="2316750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1"/>
                  </a:moveTo>
                  <a:cubicBezTo>
                    <a:pt x="138" y="1"/>
                    <a:pt x="0" y="138"/>
                    <a:pt x="0" y="308"/>
                  </a:cubicBezTo>
                  <a:cubicBezTo>
                    <a:pt x="0" y="479"/>
                    <a:pt x="138" y="616"/>
                    <a:pt x="308" y="616"/>
                  </a:cubicBezTo>
                  <a:cubicBezTo>
                    <a:pt x="478" y="616"/>
                    <a:pt x="615" y="479"/>
                    <a:pt x="615" y="308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6" name="Google Shape;1366;p17"/>
            <p:cNvSpPr/>
            <p:nvPr/>
          </p:nvSpPr>
          <p:spPr>
            <a:xfrm>
              <a:off x="6126025" y="23167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7" name="Google Shape;1367;p17"/>
            <p:cNvSpPr/>
            <p:nvPr/>
          </p:nvSpPr>
          <p:spPr>
            <a:xfrm>
              <a:off x="6174150" y="2316750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1"/>
                  </a:moveTo>
                  <a:cubicBezTo>
                    <a:pt x="138" y="1"/>
                    <a:pt x="0" y="138"/>
                    <a:pt x="0" y="308"/>
                  </a:cubicBezTo>
                  <a:cubicBezTo>
                    <a:pt x="0" y="479"/>
                    <a:pt x="138" y="616"/>
                    <a:pt x="308" y="616"/>
                  </a:cubicBezTo>
                  <a:cubicBezTo>
                    <a:pt x="478" y="616"/>
                    <a:pt x="615" y="479"/>
                    <a:pt x="615" y="308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" name="Google Shape;1368;p17"/>
            <p:cNvSpPr/>
            <p:nvPr/>
          </p:nvSpPr>
          <p:spPr>
            <a:xfrm>
              <a:off x="6222200" y="23167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" name="Google Shape;1369;p17"/>
            <p:cNvSpPr/>
            <p:nvPr/>
          </p:nvSpPr>
          <p:spPr>
            <a:xfrm>
              <a:off x="5933675" y="22744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" name="Google Shape;1370;p17"/>
            <p:cNvSpPr/>
            <p:nvPr/>
          </p:nvSpPr>
          <p:spPr>
            <a:xfrm>
              <a:off x="5981800" y="2274425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0"/>
                  </a:moveTo>
                  <a:cubicBezTo>
                    <a:pt x="138" y="0"/>
                    <a:pt x="0" y="139"/>
                    <a:pt x="0" y="309"/>
                  </a:cubicBezTo>
                  <a:cubicBezTo>
                    <a:pt x="0" y="478"/>
                    <a:pt x="138" y="617"/>
                    <a:pt x="308" y="617"/>
                  </a:cubicBezTo>
                  <a:cubicBezTo>
                    <a:pt x="478" y="617"/>
                    <a:pt x="615" y="478"/>
                    <a:pt x="615" y="309"/>
                  </a:cubicBezTo>
                  <a:cubicBezTo>
                    <a:pt x="615" y="139"/>
                    <a:pt x="478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" name="Google Shape;1371;p17"/>
            <p:cNvSpPr/>
            <p:nvPr/>
          </p:nvSpPr>
          <p:spPr>
            <a:xfrm>
              <a:off x="6029850" y="22744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2" name="Google Shape;1372;p17"/>
            <p:cNvSpPr/>
            <p:nvPr/>
          </p:nvSpPr>
          <p:spPr>
            <a:xfrm>
              <a:off x="6077975" y="2274425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0"/>
                  </a:moveTo>
                  <a:cubicBezTo>
                    <a:pt x="138" y="0"/>
                    <a:pt x="0" y="139"/>
                    <a:pt x="0" y="309"/>
                  </a:cubicBezTo>
                  <a:cubicBezTo>
                    <a:pt x="0" y="478"/>
                    <a:pt x="138" y="617"/>
                    <a:pt x="308" y="617"/>
                  </a:cubicBezTo>
                  <a:cubicBezTo>
                    <a:pt x="478" y="617"/>
                    <a:pt x="615" y="478"/>
                    <a:pt x="615" y="309"/>
                  </a:cubicBezTo>
                  <a:cubicBezTo>
                    <a:pt x="615" y="139"/>
                    <a:pt x="478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3" name="Google Shape;1373;p17"/>
            <p:cNvSpPr/>
            <p:nvPr/>
          </p:nvSpPr>
          <p:spPr>
            <a:xfrm>
              <a:off x="6126025" y="22744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4" name="Google Shape;1374;p17"/>
            <p:cNvSpPr/>
            <p:nvPr/>
          </p:nvSpPr>
          <p:spPr>
            <a:xfrm>
              <a:off x="6174150" y="2274425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0"/>
                  </a:moveTo>
                  <a:cubicBezTo>
                    <a:pt x="138" y="0"/>
                    <a:pt x="0" y="139"/>
                    <a:pt x="0" y="309"/>
                  </a:cubicBezTo>
                  <a:cubicBezTo>
                    <a:pt x="0" y="478"/>
                    <a:pt x="138" y="617"/>
                    <a:pt x="308" y="617"/>
                  </a:cubicBezTo>
                  <a:cubicBezTo>
                    <a:pt x="478" y="617"/>
                    <a:pt x="615" y="478"/>
                    <a:pt x="615" y="309"/>
                  </a:cubicBezTo>
                  <a:cubicBezTo>
                    <a:pt x="615" y="139"/>
                    <a:pt x="478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5" name="Google Shape;1375;p17"/>
            <p:cNvSpPr/>
            <p:nvPr/>
          </p:nvSpPr>
          <p:spPr>
            <a:xfrm>
              <a:off x="6222200" y="22744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6" name="Google Shape;1376;p17"/>
            <p:cNvSpPr/>
            <p:nvPr/>
          </p:nvSpPr>
          <p:spPr>
            <a:xfrm>
              <a:off x="5933675" y="24848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9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9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7" name="Google Shape;1377;p17"/>
            <p:cNvSpPr/>
            <p:nvPr/>
          </p:nvSpPr>
          <p:spPr>
            <a:xfrm>
              <a:off x="5981800" y="2484825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1"/>
                  </a:moveTo>
                  <a:cubicBezTo>
                    <a:pt x="138" y="1"/>
                    <a:pt x="0" y="138"/>
                    <a:pt x="0" y="309"/>
                  </a:cubicBezTo>
                  <a:cubicBezTo>
                    <a:pt x="0" y="479"/>
                    <a:pt x="138" y="616"/>
                    <a:pt x="308" y="616"/>
                  </a:cubicBezTo>
                  <a:cubicBezTo>
                    <a:pt x="478" y="616"/>
                    <a:pt x="615" y="479"/>
                    <a:pt x="615" y="309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8" name="Google Shape;1378;p17"/>
            <p:cNvSpPr/>
            <p:nvPr/>
          </p:nvSpPr>
          <p:spPr>
            <a:xfrm>
              <a:off x="6029850" y="24848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9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9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9" name="Google Shape;1379;p17"/>
            <p:cNvSpPr/>
            <p:nvPr/>
          </p:nvSpPr>
          <p:spPr>
            <a:xfrm>
              <a:off x="6077975" y="2484825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1"/>
                  </a:moveTo>
                  <a:cubicBezTo>
                    <a:pt x="138" y="1"/>
                    <a:pt x="0" y="138"/>
                    <a:pt x="0" y="309"/>
                  </a:cubicBezTo>
                  <a:cubicBezTo>
                    <a:pt x="0" y="479"/>
                    <a:pt x="138" y="616"/>
                    <a:pt x="308" y="616"/>
                  </a:cubicBezTo>
                  <a:cubicBezTo>
                    <a:pt x="478" y="616"/>
                    <a:pt x="615" y="479"/>
                    <a:pt x="615" y="309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0" name="Google Shape;1380;p17"/>
            <p:cNvSpPr/>
            <p:nvPr/>
          </p:nvSpPr>
          <p:spPr>
            <a:xfrm>
              <a:off x="6126025" y="24848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9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9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1" name="Google Shape;1381;p17"/>
            <p:cNvSpPr/>
            <p:nvPr/>
          </p:nvSpPr>
          <p:spPr>
            <a:xfrm>
              <a:off x="6174150" y="2484825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1"/>
                  </a:moveTo>
                  <a:cubicBezTo>
                    <a:pt x="138" y="1"/>
                    <a:pt x="0" y="138"/>
                    <a:pt x="0" y="309"/>
                  </a:cubicBezTo>
                  <a:cubicBezTo>
                    <a:pt x="0" y="479"/>
                    <a:pt x="138" y="616"/>
                    <a:pt x="308" y="616"/>
                  </a:cubicBezTo>
                  <a:cubicBezTo>
                    <a:pt x="478" y="616"/>
                    <a:pt x="615" y="479"/>
                    <a:pt x="615" y="309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2" name="Google Shape;1382;p17"/>
            <p:cNvSpPr/>
            <p:nvPr/>
          </p:nvSpPr>
          <p:spPr>
            <a:xfrm>
              <a:off x="6222200" y="24848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9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9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3" name="Google Shape;1383;p17"/>
            <p:cNvSpPr/>
            <p:nvPr/>
          </p:nvSpPr>
          <p:spPr>
            <a:xfrm>
              <a:off x="5933675" y="24425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4" name="Google Shape;1384;p17"/>
            <p:cNvSpPr/>
            <p:nvPr/>
          </p:nvSpPr>
          <p:spPr>
            <a:xfrm>
              <a:off x="5981800" y="2442525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1"/>
                  </a:moveTo>
                  <a:cubicBezTo>
                    <a:pt x="138" y="1"/>
                    <a:pt x="0" y="138"/>
                    <a:pt x="0" y="308"/>
                  </a:cubicBezTo>
                  <a:cubicBezTo>
                    <a:pt x="0" y="479"/>
                    <a:pt x="138" y="616"/>
                    <a:pt x="308" y="616"/>
                  </a:cubicBezTo>
                  <a:cubicBezTo>
                    <a:pt x="478" y="616"/>
                    <a:pt x="615" y="479"/>
                    <a:pt x="615" y="308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5" name="Google Shape;1385;p17"/>
            <p:cNvSpPr/>
            <p:nvPr/>
          </p:nvSpPr>
          <p:spPr>
            <a:xfrm>
              <a:off x="6029850" y="24425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6" name="Google Shape;1386;p17"/>
            <p:cNvSpPr/>
            <p:nvPr/>
          </p:nvSpPr>
          <p:spPr>
            <a:xfrm>
              <a:off x="6077975" y="2442525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1"/>
                  </a:moveTo>
                  <a:cubicBezTo>
                    <a:pt x="138" y="1"/>
                    <a:pt x="0" y="138"/>
                    <a:pt x="0" y="308"/>
                  </a:cubicBezTo>
                  <a:cubicBezTo>
                    <a:pt x="0" y="479"/>
                    <a:pt x="138" y="616"/>
                    <a:pt x="308" y="616"/>
                  </a:cubicBezTo>
                  <a:cubicBezTo>
                    <a:pt x="478" y="616"/>
                    <a:pt x="615" y="479"/>
                    <a:pt x="615" y="308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7" name="Google Shape;1387;p17"/>
            <p:cNvSpPr/>
            <p:nvPr/>
          </p:nvSpPr>
          <p:spPr>
            <a:xfrm>
              <a:off x="6126025" y="24425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8" name="Google Shape;1388;p17"/>
            <p:cNvSpPr/>
            <p:nvPr/>
          </p:nvSpPr>
          <p:spPr>
            <a:xfrm>
              <a:off x="6174150" y="2442525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1"/>
                  </a:moveTo>
                  <a:cubicBezTo>
                    <a:pt x="138" y="1"/>
                    <a:pt x="0" y="138"/>
                    <a:pt x="0" y="308"/>
                  </a:cubicBezTo>
                  <a:cubicBezTo>
                    <a:pt x="0" y="479"/>
                    <a:pt x="138" y="616"/>
                    <a:pt x="308" y="616"/>
                  </a:cubicBezTo>
                  <a:cubicBezTo>
                    <a:pt x="478" y="616"/>
                    <a:pt x="615" y="479"/>
                    <a:pt x="615" y="308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9" name="Google Shape;1389;p17"/>
            <p:cNvSpPr/>
            <p:nvPr/>
          </p:nvSpPr>
          <p:spPr>
            <a:xfrm>
              <a:off x="6222200" y="24425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0" name="Google Shape;1390;p17"/>
            <p:cNvSpPr/>
            <p:nvPr/>
          </p:nvSpPr>
          <p:spPr>
            <a:xfrm>
              <a:off x="5933675" y="240020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8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8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1" name="Google Shape;1391;p17"/>
            <p:cNvSpPr/>
            <p:nvPr/>
          </p:nvSpPr>
          <p:spPr>
            <a:xfrm>
              <a:off x="5981800" y="2400200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0"/>
                  </a:moveTo>
                  <a:cubicBezTo>
                    <a:pt x="138" y="0"/>
                    <a:pt x="0" y="139"/>
                    <a:pt x="0" y="308"/>
                  </a:cubicBezTo>
                  <a:cubicBezTo>
                    <a:pt x="0" y="478"/>
                    <a:pt x="138" y="617"/>
                    <a:pt x="308" y="617"/>
                  </a:cubicBezTo>
                  <a:cubicBezTo>
                    <a:pt x="478" y="617"/>
                    <a:pt x="615" y="478"/>
                    <a:pt x="615" y="308"/>
                  </a:cubicBezTo>
                  <a:cubicBezTo>
                    <a:pt x="615" y="139"/>
                    <a:pt x="478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2" name="Google Shape;1392;p17"/>
            <p:cNvSpPr/>
            <p:nvPr/>
          </p:nvSpPr>
          <p:spPr>
            <a:xfrm>
              <a:off x="6029850" y="240020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8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8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3" name="Google Shape;1393;p17"/>
            <p:cNvSpPr/>
            <p:nvPr/>
          </p:nvSpPr>
          <p:spPr>
            <a:xfrm>
              <a:off x="6077975" y="2400200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0"/>
                  </a:moveTo>
                  <a:cubicBezTo>
                    <a:pt x="138" y="0"/>
                    <a:pt x="0" y="139"/>
                    <a:pt x="0" y="308"/>
                  </a:cubicBezTo>
                  <a:cubicBezTo>
                    <a:pt x="0" y="478"/>
                    <a:pt x="138" y="617"/>
                    <a:pt x="308" y="617"/>
                  </a:cubicBezTo>
                  <a:cubicBezTo>
                    <a:pt x="478" y="617"/>
                    <a:pt x="615" y="478"/>
                    <a:pt x="615" y="308"/>
                  </a:cubicBezTo>
                  <a:cubicBezTo>
                    <a:pt x="615" y="139"/>
                    <a:pt x="478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4" name="Google Shape;1394;p17"/>
            <p:cNvSpPr/>
            <p:nvPr/>
          </p:nvSpPr>
          <p:spPr>
            <a:xfrm>
              <a:off x="6126025" y="240020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8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8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5" name="Google Shape;1395;p17"/>
            <p:cNvSpPr/>
            <p:nvPr/>
          </p:nvSpPr>
          <p:spPr>
            <a:xfrm>
              <a:off x="6174150" y="2400200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0"/>
                  </a:moveTo>
                  <a:cubicBezTo>
                    <a:pt x="138" y="0"/>
                    <a:pt x="0" y="139"/>
                    <a:pt x="0" y="308"/>
                  </a:cubicBezTo>
                  <a:cubicBezTo>
                    <a:pt x="0" y="478"/>
                    <a:pt x="138" y="617"/>
                    <a:pt x="308" y="617"/>
                  </a:cubicBezTo>
                  <a:cubicBezTo>
                    <a:pt x="478" y="617"/>
                    <a:pt x="615" y="478"/>
                    <a:pt x="615" y="308"/>
                  </a:cubicBezTo>
                  <a:cubicBezTo>
                    <a:pt x="615" y="139"/>
                    <a:pt x="478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6" name="Google Shape;1396;p17"/>
            <p:cNvSpPr/>
            <p:nvPr/>
          </p:nvSpPr>
          <p:spPr>
            <a:xfrm>
              <a:off x="6222200" y="240020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8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8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397" name="Google Shape;1397;p17"/>
          <p:cNvSpPr/>
          <p:nvPr/>
        </p:nvSpPr>
        <p:spPr>
          <a:xfrm>
            <a:off x="5500400" y="-1514950"/>
            <a:ext cx="2271351" cy="2271248"/>
          </a:xfrm>
          <a:custGeom>
            <a:avLst/>
            <a:gdLst/>
            <a:ahLst/>
            <a:cxnLst/>
            <a:rect l="l" t="t" r="r" b="b"/>
            <a:pathLst>
              <a:path w="22045" h="22044" extrusionOk="0">
                <a:moveTo>
                  <a:pt x="11023" y="1543"/>
                </a:moveTo>
                <a:cubicBezTo>
                  <a:pt x="16257" y="1543"/>
                  <a:pt x="20501" y="5786"/>
                  <a:pt x="20501" y="11021"/>
                </a:cubicBezTo>
                <a:cubicBezTo>
                  <a:pt x="20501" y="16256"/>
                  <a:pt x="16257" y="20501"/>
                  <a:pt x="11023" y="20501"/>
                </a:cubicBezTo>
                <a:cubicBezTo>
                  <a:pt x="5788" y="20501"/>
                  <a:pt x="1543" y="16256"/>
                  <a:pt x="1543" y="11021"/>
                </a:cubicBezTo>
                <a:cubicBezTo>
                  <a:pt x="1543" y="5786"/>
                  <a:pt x="5788" y="1543"/>
                  <a:pt x="11023" y="1543"/>
                </a:cubicBezTo>
                <a:close/>
                <a:moveTo>
                  <a:pt x="11023" y="0"/>
                </a:moveTo>
                <a:cubicBezTo>
                  <a:pt x="4935" y="0"/>
                  <a:pt x="0" y="4934"/>
                  <a:pt x="0" y="11021"/>
                </a:cubicBezTo>
                <a:cubicBezTo>
                  <a:pt x="0" y="17108"/>
                  <a:pt x="4935" y="22044"/>
                  <a:pt x="11023" y="22044"/>
                </a:cubicBezTo>
                <a:cubicBezTo>
                  <a:pt x="17110" y="22044"/>
                  <a:pt x="22044" y="17108"/>
                  <a:pt x="22044" y="11021"/>
                </a:cubicBezTo>
                <a:cubicBezTo>
                  <a:pt x="22044" y="4934"/>
                  <a:pt x="17109" y="0"/>
                  <a:pt x="110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98" name="Google Shape;1398;p17"/>
          <p:cNvSpPr txBox="1">
            <a:spLocks noGrp="1"/>
          </p:cNvSpPr>
          <p:nvPr>
            <p:ph type="title"/>
          </p:nvPr>
        </p:nvSpPr>
        <p:spPr>
          <a:xfrm>
            <a:off x="1157100" y="364350"/>
            <a:ext cx="6829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399" name="Google Shape;1399;p17"/>
          <p:cNvSpPr txBox="1">
            <a:spLocks noGrp="1"/>
          </p:cNvSpPr>
          <p:nvPr>
            <p:ph type="subTitle" idx="1"/>
          </p:nvPr>
        </p:nvSpPr>
        <p:spPr>
          <a:xfrm>
            <a:off x="1282473" y="3166050"/>
            <a:ext cx="17154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400" name="Google Shape;1400;p17"/>
          <p:cNvSpPr txBox="1">
            <a:spLocks noGrp="1"/>
          </p:cNvSpPr>
          <p:nvPr>
            <p:ph type="title" idx="2"/>
          </p:nvPr>
        </p:nvSpPr>
        <p:spPr>
          <a:xfrm>
            <a:off x="1137125" y="4329700"/>
            <a:ext cx="2006100" cy="3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1401" name="Google Shape;1401;p17"/>
          <p:cNvSpPr txBox="1">
            <a:spLocks noGrp="1"/>
          </p:cNvSpPr>
          <p:nvPr>
            <p:ph type="subTitle" idx="3"/>
          </p:nvPr>
        </p:nvSpPr>
        <p:spPr>
          <a:xfrm>
            <a:off x="3714298" y="3166050"/>
            <a:ext cx="17154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402" name="Google Shape;1402;p17"/>
          <p:cNvSpPr txBox="1">
            <a:spLocks noGrp="1"/>
          </p:cNvSpPr>
          <p:nvPr>
            <p:ph type="title" idx="4"/>
          </p:nvPr>
        </p:nvSpPr>
        <p:spPr>
          <a:xfrm>
            <a:off x="3568950" y="4329700"/>
            <a:ext cx="2006100" cy="3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1403" name="Google Shape;1403;p17"/>
          <p:cNvSpPr txBox="1">
            <a:spLocks noGrp="1"/>
          </p:cNvSpPr>
          <p:nvPr>
            <p:ph type="subTitle" idx="5"/>
          </p:nvPr>
        </p:nvSpPr>
        <p:spPr>
          <a:xfrm>
            <a:off x="6146123" y="3166050"/>
            <a:ext cx="17154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404" name="Google Shape;1404;p17"/>
          <p:cNvSpPr txBox="1">
            <a:spLocks noGrp="1"/>
          </p:cNvSpPr>
          <p:nvPr>
            <p:ph type="title" idx="6"/>
          </p:nvPr>
        </p:nvSpPr>
        <p:spPr>
          <a:xfrm>
            <a:off x="6000775" y="4329700"/>
            <a:ext cx="2006100" cy="3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1405" name="Google Shape;1405;p17"/>
          <p:cNvSpPr txBox="1">
            <a:spLocks noGrp="1"/>
          </p:cNvSpPr>
          <p:nvPr>
            <p:ph type="subTitle" idx="7"/>
          </p:nvPr>
        </p:nvSpPr>
        <p:spPr>
          <a:xfrm>
            <a:off x="1282473" y="1600250"/>
            <a:ext cx="17154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406" name="Google Shape;1406;p17"/>
          <p:cNvSpPr txBox="1">
            <a:spLocks noGrp="1"/>
          </p:cNvSpPr>
          <p:nvPr>
            <p:ph type="title" idx="8"/>
          </p:nvPr>
        </p:nvSpPr>
        <p:spPr>
          <a:xfrm>
            <a:off x="1137125" y="2763900"/>
            <a:ext cx="2006100" cy="3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1407" name="Google Shape;1407;p17"/>
          <p:cNvSpPr txBox="1">
            <a:spLocks noGrp="1"/>
          </p:cNvSpPr>
          <p:nvPr>
            <p:ph type="subTitle" idx="9"/>
          </p:nvPr>
        </p:nvSpPr>
        <p:spPr>
          <a:xfrm>
            <a:off x="3714298" y="1600250"/>
            <a:ext cx="17154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408" name="Google Shape;1408;p17"/>
          <p:cNvSpPr txBox="1">
            <a:spLocks noGrp="1"/>
          </p:cNvSpPr>
          <p:nvPr>
            <p:ph type="title" idx="13"/>
          </p:nvPr>
        </p:nvSpPr>
        <p:spPr>
          <a:xfrm>
            <a:off x="3568950" y="2763900"/>
            <a:ext cx="2006100" cy="3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1409" name="Google Shape;1409;p17"/>
          <p:cNvSpPr txBox="1">
            <a:spLocks noGrp="1"/>
          </p:cNvSpPr>
          <p:nvPr>
            <p:ph type="subTitle" idx="14"/>
          </p:nvPr>
        </p:nvSpPr>
        <p:spPr>
          <a:xfrm>
            <a:off x="6146123" y="1600250"/>
            <a:ext cx="17154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410" name="Google Shape;1410;p17"/>
          <p:cNvSpPr txBox="1">
            <a:spLocks noGrp="1"/>
          </p:cNvSpPr>
          <p:nvPr>
            <p:ph type="title" idx="15"/>
          </p:nvPr>
        </p:nvSpPr>
        <p:spPr>
          <a:xfrm>
            <a:off x="6000775" y="2763900"/>
            <a:ext cx="2006100" cy="3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WO COLUMNS 2 ">
  <p:cSld name="SECTION_HEADER_2_5_2">
    <p:spTree>
      <p:nvGrpSpPr>
        <p:cNvPr id="1" name="Shape 1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2" name="Google Shape;1412;p18"/>
          <p:cNvSpPr/>
          <p:nvPr/>
        </p:nvSpPr>
        <p:spPr>
          <a:xfrm rot="10800000" flipH="1">
            <a:off x="0" y="-22050"/>
            <a:ext cx="9144000" cy="51657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413" name="Google Shape;1413;p18"/>
          <p:cNvGrpSpPr/>
          <p:nvPr/>
        </p:nvGrpSpPr>
        <p:grpSpPr>
          <a:xfrm>
            <a:off x="7361036" y="4818238"/>
            <a:ext cx="1739278" cy="572537"/>
            <a:chOff x="2235050" y="548425"/>
            <a:chExt cx="307875" cy="101325"/>
          </a:xfrm>
        </p:grpSpPr>
        <p:sp>
          <p:nvSpPr>
            <p:cNvPr id="1414" name="Google Shape;1414;p18"/>
            <p:cNvSpPr/>
            <p:nvPr/>
          </p:nvSpPr>
          <p:spPr>
            <a:xfrm>
              <a:off x="2235050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3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5" name="Google Shape;1415;p18"/>
            <p:cNvSpPr/>
            <p:nvPr/>
          </p:nvSpPr>
          <p:spPr>
            <a:xfrm>
              <a:off x="2283750" y="634150"/>
              <a:ext cx="15625" cy="15600"/>
            </a:xfrm>
            <a:custGeom>
              <a:avLst/>
              <a:gdLst/>
              <a:ahLst/>
              <a:cxnLst/>
              <a:rect l="l" t="t" r="r" b="b"/>
              <a:pathLst>
                <a:path w="625" h="624" extrusionOk="0">
                  <a:moveTo>
                    <a:pt x="313" y="0"/>
                  </a:moveTo>
                  <a:cubicBezTo>
                    <a:pt x="141" y="0"/>
                    <a:pt x="1" y="140"/>
                    <a:pt x="1" y="311"/>
                  </a:cubicBezTo>
                  <a:cubicBezTo>
                    <a:pt x="1" y="484"/>
                    <a:pt x="141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6" name="Google Shape;1416;p18"/>
            <p:cNvSpPr/>
            <p:nvPr/>
          </p:nvSpPr>
          <p:spPr>
            <a:xfrm>
              <a:off x="2332475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2" y="0"/>
                  </a:moveTo>
                  <a:cubicBezTo>
                    <a:pt x="140" y="0"/>
                    <a:pt x="1" y="140"/>
                    <a:pt x="1" y="311"/>
                  </a:cubicBezTo>
                  <a:cubicBezTo>
                    <a:pt x="1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7" name="Google Shape;1417;p18"/>
            <p:cNvSpPr/>
            <p:nvPr/>
          </p:nvSpPr>
          <p:spPr>
            <a:xfrm>
              <a:off x="2381200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1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1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8" name="Google Shape;1418;p18"/>
            <p:cNvSpPr/>
            <p:nvPr/>
          </p:nvSpPr>
          <p:spPr>
            <a:xfrm>
              <a:off x="2429875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3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9" name="Google Shape;1419;p18"/>
            <p:cNvSpPr/>
            <p:nvPr/>
          </p:nvSpPr>
          <p:spPr>
            <a:xfrm>
              <a:off x="2478600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2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0" name="Google Shape;1420;p18"/>
            <p:cNvSpPr/>
            <p:nvPr/>
          </p:nvSpPr>
          <p:spPr>
            <a:xfrm>
              <a:off x="2527300" y="634150"/>
              <a:ext cx="15625" cy="15600"/>
            </a:xfrm>
            <a:custGeom>
              <a:avLst/>
              <a:gdLst/>
              <a:ahLst/>
              <a:cxnLst/>
              <a:rect l="l" t="t" r="r" b="b"/>
              <a:pathLst>
                <a:path w="625" h="624" extrusionOk="0">
                  <a:moveTo>
                    <a:pt x="313" y="0"/>
                  </a:moveTo>
                  <a:cubicBezTo>
                    <a:pt x="140" y="0"/>
                    <a:pt x="1" y="140"/>
                    <a:pt x="1" y="311"/>
                  </a:cubicBezTo>
                  <a:cubicBezTo>
                    <a:pt x="1" y="484"/>
                    <a:pt x="140" y="624"/>
                    <a:pt x="313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1" name="Google Shape;1421;p18"/>
            <p:cNvSpPr/>
            <p:nvPr/>
          </p:nvSpPr>
          <p:spPr>
            <a:xfrm>
              <a:off x="2235050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3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2" name="Google Shape;1422;p18"/>
            <p:cNvSpPr/>
            <p:nvPr/>
          </p:nvSpPr>
          <p:spPr>
            <a:xfrm>
              <a:off x="2283750" y="591300"/>
              <a:ext cx="15625" cy="15600"/>
            </a:xfrm>
            <a:custGeom>
              <a:avLst/>
              <a:gdLst/>
              <a:ahLst/>
              <a:cxnLst/>
              <a:rect l="l" t="t" r="r" b="b"/>
              <a:pathLst>
                <a:path w="625" h="624" extrusionOk="0">
                  <a:moveTo>
                    <a:pt x="313" y="0"/>
                  </a:moveTo>
                  <a:cubicBezTo>
                    <a:pt x="141" y="0"/>
                    <a:pt x="1" y="140"/>
                    <a:pt x="1" y="311"/>
                  </a:cubicBezTo>
                  <a:cubicBezTo>
                    <a:pt x="1" y="484"/>
                    <a:pt x="141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3" name="Google Shape;1423;p18"/>
            <p:cNvSpPr/>
            <p:nvPr/>
          </p:nvSpPr>
          <p:spPr>
            <a:xfrm>
              <a:off x="2332475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2" y="0"/>
                  </a:moveTo>
                  <a:cubicBezTo>
                    <a:pt x="140" y="0"/>
                    <a:pt x="1" y="140"/>
                    <a:pt x="1" y="311"/>
                  </a:cubicBezTo>
                  <a:cubicBezTo>
                    <a:pt x="1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4" name="Google Shape;1424;p18"/>
            <p:cNvSpPr/>
            <p:nvPr/>
          </p:nvSpPr>
          <p:spPr>
            <a:xfrm>
              <a:off x="2381200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1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1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5" name="Google Shape;1425;p18"/>
            <p:cNvSpPr/>
            <p:nvPr/>
          </p:nvSpPr>
          <p:spPr>
            <a:xfrm>
              <a:off x="2429875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3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6" name="Google Shape;1426;p18"/>
            <p:cNvSpPr/>
            <p:nvPr/>
          </p:nvSpPr>
          <p:spPr>
            <a:xfrm>
              <a:off x="2478600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2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7" name="Google Shape;1427;p18"/>
            <p:cNvSpPr/>
            <p:nvPr/>
          </p:nvSpPr>
          <p:spPr>
            <a:xfrm>
              <a:off x="2527300" y="591300"/>
              <a:ext cx="15625" cy="15600"/>
            </a:xfrm>
            <a:custGeom>
              <a:avLst/>
              <a:gdLst/>
              <a:ahLst/>
              <a:cxnLst/>
              <a:rect l="l" t="t" r="r" b="b"/>
              <a:pathLst>
                <a:path w="625" h="624" extrusionOk="0">
                  <a:moveTo>
                    <a:pt x="313" y="0"/>
                  </a:moveTo>
                  <a:cubicBezTo>
                    <a:pt x="140" y="0"/>
                    <a:pt x="1" y="140"/>
                    <a:pt x="1" y="311"/>
                  </a:cubicBezTo>
                  <a:cubicBezTo>
                    <a:pt x="1" y="484"/>
                    <a:pt x="140" y="624"/>
                    <a:pt x="313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8" name="Google Shape;1428;p18"/>
            <p:cNvSpPr/>
            <p:nvPr/>
          </p:nvSpPr>
          <p:spPr>
            <a:xfrm>
              <a:off x="2235050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3" y="1"/>
                  </a:moveTo>
                  <a:cubicBezTo>
                    <a:pt x="140" y="1"/>
                    <a:pt x="0" y="139"/>
                    <a:pt x="0" y="312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2"/>
                  </a:cubicBezTo>
                  <a:cubicBezTo>
                    <a:pt x="624" y="139"/>
                    <a:pt x="485" y="1"/>
                    <a:pt x="3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9" name="Google Shape;1429;p18"/>
            <p:cNvSpPr/>
            <p:nvPr/>
          </p:nvSpPr>
          <p:spPr>
            <a:xfrm>
              <a:off x="2283750" y="548425"/>
              <a:ext cx="15625" cy="156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13" y="1"/>
                  </a:moveTo>
                  <a:cubicBezTo>
                    <a:pt x="141" y="1"/>
                    <a:pt x="1" y="139"/>
                    <a:pt x="1" y="312"/>
                  </a:cubicBezTo>
                  <a:cubicBezTo>
                    <a:pt x="1" y="484"/>
                    <a:pt x="141" y="624"/>
                    <a:pt x="313" y="624"/>
                  </a:cubicBezTo>
                  <a:cubicBezTo>
                    <a:pt x="485" y="624"/>
                    <a:pt x="624" y="484"/>
                    <a:pt x="624" y="312"/>
                  </a:cubicBezTo>
                  <a:cubicBezTo>
                    <a:pt x="624" y="139"/>
                    <a:pt x="485" y="1"/>
                    <a:pt x="3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0" name="Google Shape;1430;p18"/>
            <p:cNvSpPr/>
            <p:nvPr/>
          </p:nvSpPr>
          <p:spPr>
            <a:xfrm>
              <a:off x="2332475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2" y="1"/>
                  </a:moveTo>
                  <a:cubicBezTo>
                    <a:pt x="140" y="1"/>
                    <a:pt x="1" y="139"/>
                    <a:pt x="1" y="312"/>
                  </a:cubicBezTo>
                  <a:cubicBezTo>
                    <a:pt x="1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2"/>
                  </a:cubicBezTo>
                  <a:cubicBezTo>
                    <a:pt x="624" y="139"/>
                    <a:pt x="484" y="1"/>
                    <a:pt x="3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1" name="Google Shape;1431;p18"/>
            <p:cNvSpPr/>
            <p:nvPr/>
          </p:nvSpPr>
          <p:spPr>
            <a:xfrm>
              <a:off x="2381200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1" y="1"/>
                  </a:moveTo>
                  <a:cubicBezTo>
                    <a:pt x="140" y="1"/>
                    <a:pt x="0" y="139"/>
                    <a:pt x="0" y="312"/>
                  </a:cubicBezTo>
                  <a:cubicBezTo>
                    <a:pt x="0" y="484"/>
                    <a:pt x="140" y="624"/>
                    <a:pt x="311" y="624"/>
                  </a:cubicBezTo>
                  <a:cubicBezTo>
                    <a:pt x="484" y="624"/>
                    <a:pt x="624" y="484"/>
                    <a:pt x="624" y="312"/>
                  </a:cubicBezTo>
                  <a:cubicBezTo>
                    <a:pt x="624" y="139"/>
                    <a:pt x="484" y="1"/>
                    <a:pt x="3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2" name="Google Shape;1432;p18"/>
            <p:cNvSpPr/>
            <p:nvPr/>
          </p:nvSpPr>
          <p:spPr>
            <a:xfrm>
              <a:off x="2429875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3" y="1"/>
                  </a:moveTo>
                  <a:cubicBezTo>
                    <a:pt x="140" y="1"/>
                    <a:pt x="0" y="139"/>
                    <a:pt x="0" y="312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2"/>
                  </a:cubicBezTo>
                  <a:cubicBezTo>
                    <a:pt x="624" y="139"/>
                    <a:pt x="485" y="1"/>
                    <a:pt x="3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3" name="Google Shape;1433;p18"/>
            <p:cNvSpPr/>
            <p:nvPr/>
          </p:nvSpPr>
          <p:spPr>
            <a:xfrm>
              <a:off x="2478600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2" y="1"/>
                  </a:moveTo>
                  <a:cubicBezTo>
                    <a:pt x="140" y="1"/>
                    <a:pt x="0" y="139"/>
                    <a:pt x="0" y="312"/>
                  </a:cubicBezTo>
                  <a:cubicBezTo>
                    <a:pt x="0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2"/>
                  </a:cubicBezTo>
                  <a:cubicBezTo>
                    <a:pt x="624" y="139"/>
                    <a:pt x="484" y="1"/>
                    <a:pt x="3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4" name="Google Shape;1434;p18"/>
            <p:cNvSpPr/>
            <p:nvPr/>
          </p:nvSpPr>
          <p:spPr>
            <a:xfrm>
              <a:off x="2527300" y="548425"/>
              <a:ext cx="15625" cy="156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13" y="1"/>
                  </a:moveTo>
                  <a:cubicBezTo>
                    <a:pt x="140" y="1"/>
                    <a:pt x="1" y="139"/>
                    <a:pt x="1" y="312"/>
                  </a:cubicBezTo>
                  <a:cubicBezTo>
                    <a:pt x="1" y="484"/>
                    <a:pt x="140" y="624"/>
                    <a:pt x="313" y="624"/>
                  </a:cubicBezTo>
                  <a:cubicBezTo>
                    <a:pt x="484" y="624"/>
                    <a:pt x="624" y="484"/>
                    <a:pt x="624" y="312"/>
                  </a:cubicBezTo>
                  <a:cubicBezTo>
                    <a:pt x="624" y="139"/>
                    <a:pt x="484" y="1"/>
                    <a:pt x="3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435" name="Google Shape;1435;p18"/>
          <p:cNvSpPr/>
          <p:nvPr/>
        </p:nvSpPr>
        <p:spPr>
          <a:xfrm>
            <a:off x="127199" y="4408730"/>
            <a:ext cx="468642" cy="463636"/>
          </a:xfrm>
          <a:custGeom>
            <a:avLst/>
            <a:gdLst/>
            <a:ahLst/>
            <a:cxnLst/>
            <a:rect l="l" t="t" r="r" b="b"/>
            <a:pathLst>
              <a:path w="4587" h="4538" extrusionOk="0">
                <a:moveTo>
                  <a:pt x="1313" y="0"/>
                </a:moveTo>
                <a:lnTo>
                  <a:pt x="1" y="4537"/>
                </a:lnTo>
                <a:lnTo>
                  <a:pt x="1" y="4537"/>
                </a:lnTo>
                <a:lnTo>
                  <a:pt x="4587" y="3405"/>
                </a:lnTo>
                <a:lnTo>
                  <a:pt x="1313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36" name="Google Shape;1436;p18"/>
          <p:cNvSpPr/>
          <p:nvPr/>
        </p:nvSpPr>
        <p:spPr>
          <a:xfrm>
            <a:off x="127199" y="4408730"/>
            <a:ext cx="286478" cy="463636"/>
          </a:xfrm>
          <a:custGeom>
            <a:avLst/>
            <a:gdLst/>
            <a:ahLst/>
            <a:cxnLst/>
            <a:rect l="l" t="t" r="r" b="b"/>
            <a:pathLst>
              <a:path w="2804" h="4538" extrusionOk="0">
                <a:moveTo>
                  <a:pt x="1313" y="0"/>
                </a:moveTo>
                <a:lnTo>
                  <a:pt x="1" y="4537"/>
                </a:lnTo>
                <a:lnTo>
                  <a:pt x="2804" y="3846"/>
                </a:lnTo>
                <a:lnTo>
                  <a:pt x="131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37" name="Google Shape;1437;p18"/>
          <p:cNvSpPr/>
          <p:nvPr/>
        </p:nvSpPr>
        <p:spPr>
          <a:xfrm rot="10800000">
            <a:off x="7987110" y="3487124"/>
            <a:ext cx="1780698" cy="1047080"/>
          </a:xfrm>
          <a:custGeom>
            <a:avLst/>
            <a:gdLst/>
            <a:ahLst/>
            <a:cxnLst/>
            <a:rect l="l" t="t" r="r" b="b"/>
            <a:pathLst>
              <a:path w="27972" h="16448" extrusionOk="0">
                <a:moveTo>
                  <a:pt x="1" y="0"/>
                </a:moveTo>
                <a:lnTo>
                  <a:pt x="1" y="16448"/>
                </a:lnTo>
                <a:lnTo>
                  <a:pt x="2797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38" name="Google Shape;1438;p18"/>
          <p:cNvSpPr/>
          <p:nvPr/>
        </p:nvSpPr>
        <p:spPr>
          <a:xfrm rot="10800000">
            <a:off x="9496653" y="1091617"/>
            <a:ext cx="39278" cy="39342"/>
          </a:xfrm>
          <a:custGeom>
            <a:avLst/>
            <a:gdLst/>
            <a:ahLst/>
            <a:cxnLst/>
            <a:rect l="l" t="t" r="r" b="b"/>
            <a:pathLst>
              <a:path w="617" h="618" extrusionOk="0">
                <a:moveTo>
                  <a:pt x="309" y="1"/>
                </a:moveTo>
                <a:cubicBezTo>
                  <a:pt x="138" y="1"/>
                  <a:pt x="1" y="140"/>
                  <a:pt x="1" y="310"/>
                </a:cubicBezTo>
                <a:cubicBezTo>
                  <a:pt x="1" y="479"/>
                  <a:pt x="138" y="617"/>
                  <a:pt x="309" y="617"/>
                </a:cubicBezTo>
                <a:cubicBezTo>
                  <a:pt x="479" y="617"/>
                  <a:pt x="616" y="479"/>
                  <a:pt x="616" y="310"/>
                </a:cubicBezTo>
                <a:cubicBezTo>
                  <a:pt x="616" y="140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39" name="Google Shape;1439;p18"/>
          <p:cNvSpPr/>
          <p:nvPr/>
        </p:nvSpPr>
        <p:spPr>
          <a:xfrm rot="10800000">
            <a:off x="9374171" y="1091617"/>
            <a:ext cx="39342" cy="39342"/>
          </a:xfrm>
          <a:custGeom>
            <a:avLst/>
            <a:gdLst/>
            <a:ahLst/>
            <a:cxnLst/>
            <a:rect l="l" t="t" r="r" b="b"/>
            <a:pathLst>
              <a:path w="618" h="618" extrusionOk="0">
                <a:moveTo>
                  <a:pt x="309" y="1"/>
                </a:moveTo>
                <a:cubicBezTo>
                  <a:pt x="140" y="1"/>
                  <a:pt x="1" y="140"/>
                  <a:pt x="1" y="310"/>
                </a:cubicBezTo>
                <a:cubicBezTo>
                  <a:pt x="1" y="479"/>
                  <a:pt x="140" y="617"/>
                  <a:pt x="309" y="617"/>
                </a:cubicBezTo>
                <a:cubicBezTo>
                  <a:pt x="479" y="617"/>
                  <a:pt x="617" y="479"/>
                  <a:pt x="617" y="310"/>
                </a:cubicBezTo>
                <a:cubicBezTo>
                  <a:pt x="617" y="140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40" name="Google Shape;1440;p18"/>
          <p:cNvSpPr/>
          <p:nvPr/>
        </p:nvSpPr>
        <p:spPr>
          <a:xfrm rot="10800000">
            <a:off x="9251753" y="1091617"/>
            <a:ext cx="39278" cy="39342"/>
          </a:xfrm>
          <a:custGeom>
            <a:avLst/>
            <a:gdLst/>
            <a:ahLst/>
            <a:cxnLst/>
            <a:rect l="l" t="t" r="r" b="b"/>
            <a:pathLst>
              <a:path w="617" h="618" extrusionOk="0">
                <a:moveTo>
                  <a:pt x="309" y="1"/>
                </a:moveTo>
                <a:cubicBezTo>
                  <a:pt x="138" y="1"/>
                  <a:pt x="1" y="140"/>
                  <a:pt x="1" y="310"/>
                </a:cubicBezTo>
                <a:cubicBezTo>
                  <a:pt x="1" y="479"/>
                  <a:pt x="138" y="617"/>
                  <a:pt x="309" y="617"/>
                </a:cubicBezTo>
                <a:cubicBezTo>
                  <a:pt x="479" y="617"/>
                  <a:pt x="616" y="479"/>
                  <a:pt x="616" y="310"/>
                </a:cubicBezTo>
                <a:cubicBezTo>
                  <a:pt x="616" y="140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41" name="Google Shape;1441;p18"/>
          <p:cNvSpPr/>
          <p:nvPr/>
        </p:nvSpPr>
        <p:spPr>
          <a:xfrm>
            <a:off x="8459940" y="3710534"/>
            <a:ext cx="673750" cy="648122"/>
          </a:xfrm>
          <a:custGeom>
            <a:avLst/>
            <a:gdLst/>
            <a:ahLst/>
            <a:cxnLst/>
            <a:rect l="l" t="t" r="r" b="b"/>
            <a:pathLst>
              <a:path w="3653" h="3514" extrusionOk="0">
                <a:moveTo>
                  <a:pt x="1896" y="336"/>
                </a:moveTo>
                <a:cubicBezTo>
                  <a:pt x="2680" y="336"/>
                  <a:pt x="3316" y="972"/>
                  <a:pt x="3318" y="1758"/>
                </a:cubicBezTo>
                <a:cubicBezTo>
                  <a:pt x="3318" y="2332"/>
                  <a:pt x="2971" y="2851"/>
                  <a:pt x="2440" y="3071"/>
                </a:cubicBezTo>
                <a:cubicBezTo>
                  <a:pt x="2264" y="3143"/>
                  <a:pt x="2080" y="3179"/>
                  <a:pt x="1897" y="3179"/>
                </a:cubicBezTo>
                <a:cubicBezTo>
                  <a:pt x="1526" y="3179"/>
                  <a:pt x="1162" y="3034"/>
                  <a:pt x="890" y="2762"/>
                </a:cubicBezTo>
                <a:cubicBezTo>
                  <a:pt x="483" y="2355"/>
                  <a:pt x="362" y="1744"/>
                  <a:pt x="582" y="1213"/>
                </a:cubicBezTo>
                <a:cubicBezTo>
                  <a:pt x="803" y="682"/>
                  <a:pt x="1320" y="336"/>
                  <a:pt x="1896" y="336"/>
                </a:cubicBezTo>
                <a:close/>
                <a:moveTo>
                  <a:pt x="1896" y="1"/>
                </a:moveTo>
                <a:cubicBezTo>
                  <a:pt x="1439" y="1"/>
                  <a:pt x="990" y="179"/>
                  <a:pt x="654" y="515"/>
                </a:cubicBezTo>
                <a:cubicBezTo>
                  <a:pt x="151" y="1018"/>
                  <a:pt x="1" y="1773"/>
                  <a:pt x="274" y="2429"/>
                </a:cubicBezTo>
                <a:cubicBezTo>
                  <a:pt x="545" y="3085"/>
                  <a:pt x="1185" y="3514"/>
                  <a:pt x="1896" y="3514"/>
                </a:cubicBezTo>
                <a:cubicBezTo>
                  <a:pt x="2865" y="3513"/>
                  <a:pt x="3651" y="2726"/>
                  <a:pt x="3652" y="1756"/>
                </a:cubicBezTo>
                <a:cubicBezTo>
                  <a:pt x="3652" y="1047"/>
                  <a:pt x="3224" y="406"/>
                  <a:pt x="2567" y="134"/>
                </a:cubicBezTo>
                <a:cubicBezTo>
                  <a:pt x="2350" y="44"/>
                  <a:pt x="2122" y="1"/>
                  <a:pt x="189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42" name="Google Shape;1442;p18"/>
          <p:cNvSpPr/>
          <p:nvPr/>
        </p:nvSpPr>
        <p:spPr>
          <a:xfrm rot="10800000">
            <a:off x="9129335" y="1091617"/>
            <a:ext cx="39278" cy="39342"/>
          </a:xfrm>
          <a:custGeom>
            <a:avLst/>
            <a:gdLst/>
            <a:ahLst/>
            <a:cxnLst/>
            <a:rect l="l" t="t" r="r" b="b"/>
            <a:pathLst>
              <a:path w="617" h="618" extrusionOk="0">
                <a:moveTo>
                  <a:pt x="309" y="1"/>
                </a:moveTo>
                <a:cubicBezTo>
                  <a:pt x="138" y="1"/>
                  <a:pt x="1" y="140"/>
                  <a:pt x="1" y="310"/>
                </a:cubicBezTo>
                <a:cubicBezTo>
                  <a:pt x="1" y="479"/>
                  <a:pt x="138" y="617"/>
                  <a:pt x="309" y="617"/>
                </a:cubicBezTo>
                <a:cubicBezTo>
                  <a:pt x="479" y="617"/>
                  <a:pt x="616" y="479"/>
                  <a:pt x="616" y="310"/>
                </a:cubicBezTo>
                <a:cubicBezTo>
                  <a:pt x="616" y="140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43" name="Google Shape;1443;p18"/>
          <p:cNvSpPr/>
          <p:nvPr/>
        </p:nvSpPr>
        <p:spPr>
          <a:xfrm rot="10800000">
            <a:off x="9006853" y="1091617"/>
            <a:ext cx="39278" cy="39342"/>
          </a:xfrm>
          <a:custGeom>
            <a:avLst/>
            <a:gdLst/>
            <a:ahLst/>
            <a:cxnLst/>
            <a:rect l="l" t="t" r="r" b="b"/>
            <a:pathLst>
              <a:path w="617" h="618" extrusionOk="0">
                <a:moveTo>
                  <a:pt x="309" y="1"/>
                </a:moveTo>
                <a:cubicBezTo>
                  <a:pt x="138" y="1"/>
                  <a:pt x="1" y="140"/>
                  <a:pt x="1" y="310"/>
                </a:cubicBezTo>
                <a:cubicBezTo>
                  <a:pt x="1" y="479"/>
                  <a:pt x="138" y="617"/>
                  <a:pt x="309" y="617"/>
                </a:cubicBezTo>
                <a:cubicBezTo>
                  <a:pt x="479" y="617"/>
                  <a:pt x="616" y="479"/>
                  <a:pt x="616" y="310"/>
                </a:cubicBezTo>
                <a:cubicBezTo>
                  <a:pt x="616" y="140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44" name="Google Shape;1444;p18"/>
          <p:cNvSpPr/>
          <p:nvPr/>
        </p:nvSpPr>
        <p:spPr>
          <a:xfrm rot="10800000">
            <a:off x="8884435" y="1091617"/>
            <a:ext cx="39278" cy="39342"/>
          </a:xfrm>
          <a:custGeom>
            <a:avLst/>
            <a:gdLst/>
            <a:ahLst/>
            <a:cxnLst/>
            <a:rect l="l" t="t" r="r" b="b"/>
            <a:pathLst>
              <a:path w="617" h="618" extrusionOk="0">
                <a:moveTo>
                  <a:pt x="308" y="1"/>
                </a:moveTo>
                <a:cubicBezTo>
                  <a:pt x="138" y="1"/>
                  <a:pt x="1" y="140"/>
                  <a:pt x="1" y="310"/>
                </a:cubicBezTo>
                <a:cubicBezTo>
                  <a:pt x="1" y="479"/>
                  <a:pt x="138" y="617"/>
                  <a:pt x="308" y="617"/>
                </a:cubicBezTo>
                <a:cubicBezTo>
                  <a:pt x="479" y="617"/>
                  <a:pt x="616" y="479"/>
                  <a:pt x="616" y="310"/>
                </a:cubicBezTo>
                <a:cubicBezTo>
                  <a:pt x="616" y="140"/>
                  <a:pt x="479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45" name="Google Shape;1445;p18"/>
          <p:cNvSpPr/>
          <p:nvPr/>
        </p:nvSpPr>
        <p:spPr>
          <a:xfrm rot="10800000">
            <a:off x="8761953" y="1091617"/>
            <a:ext cx="39278" cy="39342"/>
          </a:xfrm>
          <a:custGeom>
            <a:avLst/>
            <a:gdLst/>
            <a:ahLst/>
            <a:cxnLst/>
            <a:rect l="l" t="t" r="r" b="b"/>
            <a:pathLst>
              <a:path w="617" h="618" extrusionOk="0">
                <a:moveTo>
                  <a:pt x="309" y="1"/>
                </a:moveTo>
                <a:cubicBezTo>
                  <a:pt x="138" y="1"/>
                  <a:pt x="1" y="140"/>
                  <a:pt x="1" y="310"/>
                </a:cubicBezTo>
                <a:cubicBezTo>
                  <a:pt x="1" y="479"/>
                  <a:pt x="138" y="617"/>
                  <a:pt x="309" y="617"/>
                </a:cubicBezTo>
                <a:cubicBezTo>
                  <a:pt x="479" y="617"/>
                  <a:pt x="616" y="479"/>
                  <a:pt x="616" y="310"/>
                </a:cubicBezTo>
                <a:cubicBezTo>
                  <a:pt x="616" y="140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46" name="Google Shape;1446;p18"/>
          <p:cNvSpPr/>
          <p:nvPr/>
        </p:nvSpPr>
        <p:spPr>
          <a:xfrm rot="10800000">
            <a:off x="9496653" y="1199457"/>
            <a:ext cx="39278" cy="39215"/>
          </a:xfrm>
          <a:custGeom>
            <a:avLst/>
            <a:gdLst/>
            <a:ahLst/>
            <a:cxnLst/>
            <a:rect l="l" t="t" r="r" b="b"/>
            <a:pathLst>
              <a:path w="617" h="616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8"/>
                  <a:pt x="138" y="616"/>
                  <a:pt x="309" y="616"/>
                </a:cubicBezTo>
                <a:cubicBezTo>
                  <a:pt x="479" y="616"/>
                  <a:pt x="616" y="478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47" name="Google Shape;1447;p18"/>
          <p:cNvSpPr/>
          <p:nvPr/>
        </p:nvSpPr>
        <p:spPr>
          <a:xfrm rot="10800000">
            <a:off x="9374171" y="1199457"/>
            <a:ext cx="39342" cy="39215"/>
          </a:xfrm>
          <a:custGeom>
            <a:avLst/>
            <a:gdLst/>
            <a:ahLst/>
            <a:cxnLst/>
            <a:rect l="l" t="t" r="r" b="b"/>
            <a:pathLst>
              <a:path w="618" h="616" extrusionOk="0">
                <a:moveTo>
                  <a:pt x="309" y="1"/>
                </a:moveTo>
                <a:cubicBezTo>
                  <a:pt x="140" y="1"/>
                  <a:pt x="1" y="138"/>
                  <a:pt x="1" y="308"/>
                </a:cubicBezTo>
                <a:cubicBezTo>
                  <a:pt x="1" y="478"/>
                  <a:pt x="140" y="616"/>
                  <a:pt x="309" y="616"/>
                </a:cubicBezTo>
                <a:cubicBezTo>
                  <a:pt x="479" y="616"/>
                  <a:pt x="617" y="478"/>
                  <a:pt x="617" y="308"/>
                </a:cubicBezTo>
                <a:cubicBezTo>
                  <a:pt x="617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48" name="Google Shape;1448;p18"/>
          <p:cNvSpPr/>
          <p:nvPr/>
        </p:nvSpPr>
        <p:spPr>
          <a:xfrm rot="10800000">
            <a:off x="9251753" y="1199457"/>
            <a:ext cx="39278" cy="39215"/>
          </a:xfrm>
          <a:custGeom>
            <a:avLst/>
            <a:gdLst/>
            <a:ahLst/>
            <a:cxnLst/>
            <a:rect l="l" t="t" r="r" b="b"/>
            <a:pathLst>
              <a:path w="617" h="616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8"/>
                  <a:pt x="138" y="616"/>
                  <a:pt x="309" y="616"/>
                </a:cubicBezTo>
                <a:cubicBezTo>
                  <a:pt x="479" y="616"/>
                  <a:pt x="616" y="478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49" name="Google Shape;1449;p18"/>
          <p:cNvSpPr/>
          <p:nvPr/>
        </p:nvSpPr>
        <p:spPr>
          <a:xfrm rot="10800000">
            <a:off x="9129335" y="1199457"/>
            <a:ext cx="39278" cy="39215"/>
          </a:xfrm>
          <a:custGeom>
            <a:avLst/>
            <a:gdLst/>
            <a:ahLst/>
            <a:cxnLst/>
            <a:rect l="l" t="t" r="r" b="b"/>
            <a:pathLst>
              <a:path w="617" h="616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8"/>
                  <a:pt x="138" y="616"/>
                  <a:pt x="309" y="616"/>
                </a:cubicBezTo>
                <a:cubicBezTo>
                  <a:pt x="479" y="616"/>
                  <a:pt x="616" y="478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50" name="Google Shape;1450;p18"/>
          <p:cNvSpPr/>
          <p:nvPr/>
        </p:nvSpPr>
        <p:spPr>
          <a:xfrm rot="10800000">
            <a:off x="9006853" y="1199457"/>
            <a:ext cx="39278" cy="39215"/>
          </a:xfrm>
          <a:custGeom>
            <a:avLst/>
            <a:gdLst/>
            <a:ahLst/>
            <a:cxnLst/>
            <a:rect l="l" t="t" r="r" b="b"/>
            <a:pathLst>
              <a:path w="617" h="616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8"/>
                  <a:pt x="138" y="616"/>
                  <a:pt x="309" y="616"/>
                </a:cubicBezTo>
                <a:cubicBezTo>
                  <a:pt x="479" y="616"/>
                  <a:pt x="616" y="478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51" name="Google Shape;1451;p18"/>
          <p:cNvSpPr/>
          <p:nvPr/>
        </p:nvSpPr>
        <p:spPr>
          <a:xfrm rot="10800000">
            <a:off x="8884435" y="1199457"/>
            <a:ext cx="39278" cy="39215"/>
          </a:xfrm>
          <a:custGeom>
            <a:avLst/>
            <a:gdLst/>
            <a:ahLst/>
            <a:cxnLst/>
            <a:rect l="l" t="t" r="r" b="b"/>
            <a:pathLst>
              <a:path w="617" h="616" extrusionOk="0">
                <a:moveTo>
                  <a:pt x="308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8"/>
                  <a:pt x="138" y="616"/>
                  <a:pt x="308" y="616"/>
                </a:cubicBezTo>
                <a:cubicBezTo>
                  <a:pt x="479" y="616"/>
                  <a:pt x="616" y="478"/>
                  <a:pt x="616" y="308"/>
                </a:cubicBezTo>
                <a:cubicBezTo>
                  <a:pt x="616" y="138"/>
                  <a:pt x="479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52" name="Google Shape;1452;p18"/>
          <p:cNvSpPr/>
          <p:nvPr/>
        </p:nvSpPr>
        <p:spPr>
          <a:xfrm rot="10800000">
            <a:off x="8761953" y="1199457"/>
            <a:ext cx="39278" cy="39215"/>
          </a:xfrm>
          <a:custGeom>
            <a:avLst/>
            <a:gdLst/>
            <a:ahLst/>
            <a:cxnLst/>
            <a:rect l="l" t="t" r="r" b="b"/>
            <a:pathLst>
              <a:path w="617" h="616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8"/>
                  <a:pt x="138" y="616"/>
                  <a:pt x="309" y="616"/>
                </a:cubicBezTo>
                <a:cubicBezTo>
                  <a:pt x="479" y="616"/>
                  <a:pt x="616" y="478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53" name="Google Shape;1453;p18"/>
          <p:cNvSpPr/>
          <p:nvPr/>
        </p:nvSpPr>
        <p:spPr>
          <a:xfrm rot="10800000">
            <a:off x="9496653" y="1307169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9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9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54" name="Google Shape;1454;p18"/>
          <p:cNvSpPr/>
          <p:nvPr/>
        </p:nvSpPr>
        <p:spPr>
          <a:xfrm rot="10800000">
            <a:off x="9374171" y="1307169"/>
            <a:ext cx="39342" cy="39278"/>
          </a:xfrm>
          <a:custGeom>
            <a:avLst/>
            <a:gdLst/>
            <a:ahLst/>
            <a:cxnLst/>
            <a:rect l="l" t="t" r="r" b="b"/>
            <a:pathLst>
              <a:path w="618" h="617" extrusionOk="0">
                <a:moveTo>
                  <a:pt x="309" y="0"/>
                </a:moveTo>
                <a:cubicBezTo>
                  <a:pt x="140" y="0"/>
                  <a:pt x="1" y="139"/>
                  <a:pt x="1" y="309"/>
                </a:cubicBezTo>
                <a:cubicBezTo>
                  <a:pt x="1" y="478"/>
                  <a:pt x="140" y="617"/>
                  <a:pt x="309" y="617"/>
                </a:cubicBezTo>
                <a:cubicBezTo>
                  <a:pt x="479" y="617"/>
                  <a:pt x="617" y="478"/>
                  <a:pt x="617" y="309"/>
                </a:cubicBezTo>
                <a:cubicBezTo>
                  <a:pt x="617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55" name="Google Shape;1455;p18"/>
          <p:cNvSpPr/>
          <p:nvPr/>
        </p:nvSpPr>
        <p:spPr>
          <a:xfrm rot="10800000">
            <a:off x="9251753" y="1307169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9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9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56" name="Google Shape;1456;p18"/>
          <p:cNvSpPr/>
          <p:nvPr/>
        </p:nvSpPr>
        <p:spPr>
          <a:xfrm rot="10800000">
            <a:off x="9129335" y="1307169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9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9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57" name="Google Shape;1457;p18"/>
          <p:cNvSpPr/>
          <p:nvPr/>
        </p:nvSpPr>
        <p:spPr>
          <a:xfrm rot="10800000">
            <a:off x="9006853" y="1307169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9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9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58" name="Google Shape;1458;p18"/>
          <p:cNvSpPr/>
          <p:nvPr/>
        </p:nvSpPr>
        <p:spPr>
          <a:xfrm rot="10800000">
            <a:off x="8884435" y="1307169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8" y="0"/>
                </a:moveTo>
                <a:cubicBezTo>
                  <a:pt x="138" y="0"/>
                  <a:pt x="1" y="139"/>
                  <a:pt x="1" y="309"/>
                </a:cubicBezTo>
                <a:cubicBezTo>
                  <a:pt x="1" y="478"/>
                  <a:pt x="138" y="617"/>
                  <a:pt x="308" y="617"/>
                </a:cubicBezTo>
                <a:cubicBezTo>
                  <a:pt x="479" y="617"/>
                  <a:pt x="616" y="478"/>
                  <a:pt x="616" y="309"/>
                </a:cubicBezTo>
                <a:cubicBezTo>
                  <a:pt x="616" y="139"/>
                  <a:pt x="479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59" name="Google Shape;1459;p18"/>
          <p:cNvSpPr/>
          <p:nvPr/>
        </p:nvSpPr>
        <p:spPr>
          <a:xfrm rot="10800000">
            <a:off x="8761953" y="1307169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9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9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60" name="Google Shape;1460;p18"/>
          <p:cNvSpPr/>
          <p:nvPr/>
        </p:nvSpPr>
        <p:spPr>
          <a:xfrm rot="10800000">
            <a:off x="9496653" y="771343"/>
            <a:ext cx="39278" cy="39342"/>
          </a:xfrm>
          <a:custGeom>
            <a:avLst/>
            <a:gdLst/>
            <a:ahLst/>
            <a:cxnLst/>
            <a:rect l="l" t="t" r="r" b="b"/>
            <a:pathLst>
              <a:path w="617" h="618" extrusionOk="0">
                <a:moveTo>
                  <a:pt x="309" y="1"/>
                </a:moveTo>
                <a:cubicBezTo>
                  <a:pt x="138" y="1"/>
                  <a:pt x="1" y="140"/>
                  <a:pt x="1" y="309"/>
                </a:cubicBezTo>
                <a:cubicBezTo>
                  <a:pt x="1" y="479"/>
                  <a:pt x="138" y="617"/>
                  <a:pt x="309" y="617"/>
                </a:cubicBezTo>
                <a:cubicBezTo>
                  <a:pt x="479" y="617"/>
                  <a:pt x="616" y="479"/>
                  <a:pt x="616" y="309"/>
                </a:cubicBezTo>
                <a:cubicBezTo>
                  <a:pt x="616" y="140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61" name="Google Shape;1461;p18"/>
          <p:cNvSpPr/>
          <p:nvPr/>
        </p:nvSpPr>
        <p:spPr>
          <a:xfrm rot="10800000">
            <a:off x="9374171" y="771343"/>
            <a:ext cx="39342" cy="39342"/>
          </a:xfrm>
          <a:custGeom>
            <a:avLst/>
            <a:gdLst/>
            <a:ahLst/>
            <a:cxnLst/>
            <a:rect l="l" t="t" r="r" b="b"/>
            <a:pathLst>
              <a:path w="618" h="618" extrusionOk="0">
                <a:moveTo>
                  <a:pt x="309" y="1"/>
                </a:moveTo>
                <a:cubicBezTo>
                  <a:pt x="140" y="1"/>
                  <a:pt x="1" y="140"/>
                  <a:pt x="1" y="309"/>
                </a:cubicBezTo>
                <a:cubicBezTo>
                  <a:pt x="1" y="479"/>
                  <a:pt x="140" y="617"/>
                  <a:pt x="309" y="617"/>
                </a:cubicBezTo>
                <a:cubicBezTo>
                  <a:pt x="479" y="617"/>
                  <a:pt x="617" y="479"/>
                  <a:pt x="617" y="309"/>
                </a:cubicBezTo>
                <a:cubicBezTo>
                  <a:pt x="617" y="140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62" name="Google Shape;1462;p18"/>
          <p:cNvSpPr/>
          <p:nvPr/>
        </p:nvSpPr>
        <p:spPr>
          <a:xfrm rot="10800000">
            <a:off x="9251753" y="771343"/>
            <a:ext cx="39278" cy="39342"/>
          </a:xfrm>
          <a:custGeom>
            <a:avLst/>
            <a:gdLst/>
            <a:ahLst/>
            <a:cxnLst/>
            <a:rect l="l" t="t" r="r" b="b"/>
            <a:pathLst>
              <a:path w="617" h="618" extrusionOk="0">
                <a:moveTo>
                  <a:pt x="309" y="1"/>
                </a:moveTo>
                <a:cubicBezTo>
                  <a:pt x="138" y="1"/>
                  <a:pt x="1" y="140"/>
                  <a:pt x="1" y="309"/>
                </a:cubicBezTo>
                <a:cubicBezTo>
                  <a:pt x="1" y="479"/>
                  <a:pt x="138" y="617"/>
                  <a:pt x="309" y="617"/>
                </a:cubicBezTo>
                <a:cubicBezTo>
                  <a:pt x="479" y="617"/>
                  <a:pt x="616" y="479"/>
                  <a:pt x="616" y="309"/>
                </a:cubicBezTo>
                <a:cubicBezTo>
                  <a:pt x="616" y="140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63" name="Google Shape;1463;p18"/>
          <p:cNvSpPr/>
          <p:nvPr/>
        </p:nvSpPr>
        <p:spPr>
          <a:xfrm rot="10800000">
            <a:off x="9129335" y="771343"/>
            <a:ext cx="39278" cy="39342"/>
          </a:xfrm>
          <a:custGeom>
            <a:avLst/>
            <a:gdLst/>
            <a:ahLst/>
            <a:cxnLst/>
            <a:rect l="l" t="t" r="r" b="b"/>
            <a:pathLst>
              <a:path w="617" h="618" extrusionOk="0">
                <a:moveTo>
                  <a:pt x="309" y="1"/>
                </a:moveTo>
                <a:cubicBezTo>
                  <a:pt x="138" y="1"/>
                  <a:pt x="1" y="140"/>
                  <a:pt x="1" y="309"/>
                </a:cubicBezTo>
                <a:cubicBezTo>
                  <a:pt x="1" y="479"/>
                  <a:pt x="138" y="617"/>
                  <a:pt x="309" y="617"/>
                </a:cubicBezTo>
                <a:cubicBezTo>
                  <a:pt x="479" y="617"/>
                  <a:pt x="616" y="479"/>
                  <a:pt x="616" y="309"/>
                </a:cubicBezTo>
                <a:cubicBezTo>
                  <a:pt x="616" y="140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64" name="Google Shape;1464;p18"/>
          <p:cNvSpPr/>
          <p:nvPr/>
        </p:nvSpPr>
        <p:spPr>
          <a:xfrm rot="10800000">
            <a:off x="9006853" y="771343"/>
            <a:ext cx="39278" cy="39342"/>
          </a:xfrm>
          <a:custGeom>
            <a:avLst/>
            <a:gdLst/>
            <a:ahLst/>
            <a:cxnLst/>
            <a:rect l="l" t="t" r="r" b="b"/>
            <a:pathLst>
              <a:path w="617" h="618" extrusionOk="0">
                <a:moveTo>
                  <a:pt x="309" y="1"/>
                </a:moveTo>
                <a:cubicBezTo>
                  <a:pt x="138" y="1"/>
                  <a:pt x="1" y="140"/>
                  <a:pt x="1" y="309"/>
                </a:cubicBezTo>
                <a:cubicBezTo>
                  <a:pt x="1" y="479"/>
                  <a:pt x="138" y="617"/>
                  <a:pt x="309" y="617"/>
                </a:cubicBezTo>
                <a:cubicBezTo>
                  <a:pt x="479" y="617"/>
                  <a:pt x="616" y="479"/>
                  <a:pt x="616" y="309"/>
                </a:cubicBezTo>
                <a:cubicBezTo>
                  <a:pt x="616" y="140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65" name="Google Shape;1465;p18"/>
          <p:cNvSpPr/>
          <p:nvPr/>
        </p:nvSpPr>
        <p:spPr>
          <a:xfrm rot="10800000">
            <a:off x="8884435" y="771343"/>
            <a:ext cx="39278" cy="39342"/>
          </a:xfrm>
          <a:custGeom>
            <a:avLst/>
            <a:gdLst/>
            <a:ahLst/>
            <a:cxnLst/>
            <a:rect l="l" t="t" r="r" b="b"/>
            <a:pathLst>
              <a:path w="617" h="618" extrusionOk="0">
                <a:moveTo>
                  <a:pt x="308" y="1"/>
                </a:moveTo>
                <a:cubicBezTo>
                  <a:pt x="138" y="1"/>
                  <a:pt x="1" y="140"/>
                  <a:pt x="1" y="309"/>
                </a:cubicBezTo>
                <a:cubicBezTo>
                  <a:pt x="1" y="479"/>
                  <a:pt x="138" y="617"/>
                  <a:pt x="308" y="617"/>
                </a:cubicBezTo>
                <a:cubicBezTo>
                  <a:pt x="479" y="617"/>
                  <a:pt x="616" y="479"/>
                  <a:pt x="616" y="309"/>
                </a:cubicBezTo>
                <a:cubicBezTo>
                  <a:pt x="616" y="140"/>
                  <a:pt x="479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66" name="Google Shape;1466;p18"/>
          <p:cNvSpPr/>
          <p:nvPr/>
        </p:nvSpPr>
        <p:spPr>
          <a:xfrm rot="10800000">
            <a:off x="8761953" y="771343"/>
            <a:ext cx="39278" cy="39342"/>
          </a:xfrm>
          <a:custGeom>
            <a:avLst/>
            <a:gdLst/>
            <a:ahLst/>
            <a:cxnLst/>
            <a:rect l="l" t="t" r="r" b="b"/>
            <a:pathLst>
              <a:path w="617" h="618" extrusionOk="0">
                <a:moveTo>
                  <a:pt x="309" y="1"/>
                </a:moveTo>
                <a:cubicBezTo>
                  <a:pt x="138" y="1"/>
                  <a:pt x="1" y="140"/>
                  <a:pt x="1" y="309"/>
                </a:cubicBezTo>
                <a:cubicBezTo>
                  <a:pt x="1" y="479"/>
                  <a:pt x="138" y="617"/>
                  <a:pt x="309" y="617"/>
                </a:cubicBezTo>
                <a:cubicBezTo>
                  <a:pt x="479" y="617"/>
                  <a:pt x="616" y="479"/>
                  <a:pt x="616" y="309"/>
                </a:cubicBezTo>
                <a:cubicBezTo>
                  <a:pt x="616" y="140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67" name="Google Shape;1467;p18"/>
          <p:cNvSpPr/>
          <p:nvPr/>
        </p:nvSpPr>
        <p:spPr>
          <a:xfrm rot="10800000">
            <a:off x="9496653" y="879120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68" name="Google Shape;1468;p18"/>
          <p:cNvSpPr/>
          <p:nvPr/>
        </p:nvSpPr>
        <p:spPr>
          <a:xfrm rot="10800000">
            <a:off x="9374171" y="879120"/>
            <a:ext cx="39342" cy="39278"/>
          </a:xfrm>
          <a:custGeom>
            <a:avLst/>
            <a:gdLst/>
            <a:ahLst/>
            <a:cxnLst/>
            <a:rect l="l" t="t" r="r" b="b"/>
            <a:pathLst>
              <a:path w="618" h="617" extrusionOk="0">
                <a:moveTo>
                  <a:pt x="309" y="1"/>
                </a:moveTo>
                <a:cubicBezTo>
                  <a:pt x="140" y="1"/>
                  <a:pt x="1" y="138"/>
                  <a:pt x="1" y="308"/>
                </a:cubicBezTo>
                <a:cubicBezTo>
                  <a:pt x="1" y="479"/>
                  <a:pt x="140" y="616"/>
                  <a:pt x="309" y="616"/>
                </a:cubicBezTo>
                <a:cubicBezTo>
                  <a:pt x="479" y="616"/>
                  <a:pt x="617" y="479"/>
                  <a:pt x="617" y="308"/>
                </a:cubicBezTo>
                <a:cubicBezTo>
                  <a:pt x="617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69" name="Google Shape;1469;p18"/>
          <p:cNvSpPr/>
          <p:nvPr/>
        </p:nvSpPr>
        <p:spPr>
          <a:xfrm rot="10800000">
            <a:off x="9251753" y="879120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70" name="Google Shape;1470;p18"/>
          <p:cNvSpPr/>
          <p:nvPr/>
        </p:nvSpPr>
        <p:spPr>
          <a:xfrm rot="10800000">
            <a:off x="9129335" y="879120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71" name="Google Shape;1471;p18"/>
          <p:cNvSpPr/>
          <p:nvPr/>
        </p:nvSpPr>
        <p:spPr>
          <a:xfrm rot="10800000">
            <a:off x="9006853" y="879120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72" name="Google Shape;1472;p18"/>
          <p:cNvSpPr/>
          <p:nvPr/>
        </p:nvSpPr>
        <p:spPr>
          <a:xfrm rot="10800000">
            <a:off x="8884435" y="879120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8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9"/>
                  <a:pt x="138" y="616"/>
                  <a:pt x="308" y="616"/>
                </a:cubicBezTo>
                <a:cubicBezTo>
                  <a:pt x="479" y="616"/>
                  <a:pt x="616" y="479"/>
                  <a:pt x="616" y="308"/>
                </a:cubicBezTo>
                <a:cubicBezTo>
                  <a:pt x="616" y="138"/>
                  <a:pt x="479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73" name="Google Shape;1473;p18"/>
          <p:cNvSpPr/>
          <p:nvPr/>
        </p:nvSpPr>
        <p:spPr>
          <a:xfrm rot="10800000">
            <a:off x="8761953" y="879120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74" name="Google Shape;1474;p18"/>
          <p:cNvSpPr/>
          <p:nvPr/>
        </p:nvSpPr>
        <p:spPr>
          <a:xfrm rot="10800000">
            <a:off x="9496653" y="986896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9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9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75" name="Google Shape;1475;p18"/>
          <p:cNvSpPr/>
          <p:nvPr/>
        </p:nvSpPr>
        <p:spPr>
          <a:xfrm rot="10800000">
            <a:off x="9374171" y="986896"/>
            <a:ext cx="39342" cy="39278"/>
          </a:xfrm>
          <a:custGeom>
            <a:avLst/>
            <a:gdLst/>
            <a:ahLst/>
            <a:cxnLst/>
            <a:rect l="l" t="t" r="r" b="b"/>
            <a:pathLst>
              <a:path w="618" h="617" extrusionOk="0">
                <a:moveTo>
                  <a:pt x="309" y="0"/>
                </a:moveTo>
                <a:cubicBezTo>
                  <a:pt x="140" y="0"/>
                  <a:pt x="1" y="139"/>
                  <a:pt x="1" y="309"/>
                </a:cubicBezTo>
                <a:cubicBezTo>
                  <a:pt x="1" y="478"/>
                  <a:pt x="140" y="617"/>
                  <a:pt x="309" y="617"/>
                </a:cubicBezTo>
                <a:cubicBezTo>
                  <a:pt x="479" y="617"/>
                  <a:pt x="617" y="478"/>
                  <a:pt x="617" y="309"/>
                </a:cubicBezTo>
                <a:cubicBezTo>
                  <a:pt x="617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76" name="Google Shape;1476;p18"/>
          <p:cNvSpPr/>
          <p:nvPr/>
        </p:nvSpPr>
        <p:spPr>
          <a:xfrm rot="10800000">
            <a:off x="9251753" y="986896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9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9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77" name="Google Shape;1477;p18"/>
          <p:cNvSpPr/>
          <p:nvPr/>
        </p:nvSpPr>
        <p:spPr>
          <a:xfrm rot="10800000">
            <a:off x="9129335" y="986896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9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9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78" name="Google Shape;1478;p18"/>
          <p:cNvSpPr/>
          <p:nvPr/>
        </p:nvSpPr>
        <p:spPr>
          <a:xfrm rot="10800000">
            <a:off x="9006853" y="986896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9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9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79" name="Google Shape;1479;p18"/>
          <p:cNvSpPr/>
          <p:nvPr/>
        </p:nvSpPr>
        <p:spPr>
          <a:xfrm rot="10800000">
            <a:off x="8884435" y="986896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8" y="0"/>
                </a:moveTo>
                <a:cubicBezTo>
                  <a:pt x="138" y="0"/>
                  <a:pt x="1" y="139"/>
                  <a:pt x="1" y="309"/>
                </a:cubicBezTo>
                <a:cubicBezTo>
                  <a:pt x="1" y="478"/>
                  <a:pt x="138" y="617"/>
                  <a:pt x="308" y="617"/>
                </a:cubicBezTo>
                <a:cubicBezTo>
                  <a:pt x="479" y="617"/>
                  <a:pt x="616" y="478"/>
                  <a:pt x="616" y="309"/>
                </a:cubicBezTo>
                <a:cubicBezTo>
                  <a:pt x="616" y="139"/>
                  <a:pt x="479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80" name="Google Shape;1480;p18"/>
          <p:cNvSpPr/>
          <p:nvPr/>
        </p:nvSpPr>
        <p:spPr>
          <a:xfrm rot="10800000">
            <a:off x="8761953" y="986896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9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9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81" name="Google Shape;1481;p18"/>
          <p:cNvSpPr/>
          <p:nvPr/>
        </p:nvSpPr>
        <p:spPr>
          <a:xfrm rot="10800000">
            <a:off x="9496653" y="451133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9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9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82" name="Google Shape;1482;p18"/>
          <p:cNvSpPr/>
          <p:nvPr/>
        </p:nvSpPr>
        <p:spPr>
          <a:xfrm rot="10800000">
            <a:off x="9374171" y="451133"/>
            <a:ext cx="39342" cy="39278"/>
          </a:xfrm>
          <a:custGeom>
            <a:avLst/>
            <a:gdLst/>
            <a:ahLst/>
            <a:cxnLst/>
            <a:rect l="l" t="t" r="r" b="b"/>
            <a:pathLst>
              <a:path w="618" h="617" extrusionOk="0">
                <a:moveTo>
                  <a:pt x="309" y="1"/>
                </a:moveTo>
                <a:cubicBezTo>
                  <a:pt x="140" y="1"/>
                  <a:pt x="1" y="138"/>
                  <a:pt x="1" y="309"/>
                </a:cubicBezTo>
                <a:cubicBezTo>
                  <a:pt x="1" y="479"/>
                  <a:pt x="140" y="616"/>
                  <a:pt x="309" y="616"/>
                </a:cubicBezTo>
                <a:cubicBezTo>
                  <a:pt x="479" y="616"/>
                  <a:pt x="617" y="479"/>
                  <a:pt x="617" y="309"/>
                </a:cubicBezTo>
                <a:cubicBezTo>
                  <a:pt x="617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83" name="Google Shape;1483;p18"/>
          <p:cNvSpPr/>
          <p:nvPr/>
        </p:nvSpPr>
        <p:spPr>
          <a:xfrm rot="10800000">
            <a:off x="9251753" y="451133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9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9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84" name="Google Shape;1484;p18"/>
          <p:cNvSpPr/>
          <p:nvPr/>
        </p:nvSpPr>
        <p:spPr>
          <a:xfrm rot="10800000">
            <a:off x="9129335" y="451133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9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9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85" name="Google Shape;1485;p18"/>
          <p:cNvSpPr/>
          <p:nvPr/>
        </p:nvSpPr>
        <p:spPr>
          <a:xfrm rot="10800000">
            <a:off x="9006853" y="451133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9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9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86" name="Google Shape;1486;p18"/>
          <p:cNvSpPr/>
          <p:nvPr/>
        </p:nvSpPr>
        <p:spPr>
          <a:xfrm rot="10800000">
            <a:off x="8884435" y="451133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8" y="1"/>
                </a:moveTo>
                <a:cubicBezTo>
                  <a:pt x="138" y="1"/>
                  <a:pt x="1" y="138"/>
                  <a:pt x="1" y="309"/>
                </a:cubicBezTo>
                <a:cubicBezTo>
                  <a:pt x="1" y="479"/>
                  <a:pt x="138" y="616"/>
                  <a:pt x="308" y="616"/>
                </a:cubicBezTo>
                <a:cubicBezTo>
                  <a:pt x="479" y="616"/>
                  <a:pt x="616" y="479"/>
                  <a:pt x="616" y="309"/>
                </a:cubicBezTo>
                <a:cubicBezTo>
                  <a:pt x="616" y="138"/>
                  <a:pt x="479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87" name="Google Shape;1487;p18"/>
          <p:cNvSpPr/>
          <p:nvPr/>
        </p:nvSpPr>
        <p:spPr>
          <a:xfrm rot="10800000">
            <a:off x="8761953" y="451133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9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9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88" name="Google Shape;1488;p18"/>
          <p:cNvSpPr/>
          <p:nvPr/>
        </p:nvSpPr>
        <p:spPr>
          <a:xfrm rot="10800000">
            <a:off x="9496653" y="558846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89" name="Google Shape;1489;p18"/>
          <p:cNvSpPr/>
          <p:nvPr/>
        </p:nvSpPr>
        <p:spPr>
          <a:xfrm rot="10800000">
            <a:off x="9374171" y="558846"/>
            <a:ext cx="39342" cy="39278"/>
          </a:xfrm>
          <a:custGeom>
            <a:avLst/>
            <a:gdLst/>
            <a:ahLst/>
            <a:cxnLst/>
            <a:rect l="l" t="t" r="r" b="b"/>
            <a:pathLst>
              <a:path w="618" h="617" extrusionOk="0">
                <a:moveTo>
                  <a:pt x="309" y="1"/>
                </a:moveTo>
                <a:cubicBezTo>
                  <a:pt x="140" y="1"/>
                  <a:pt x="1" y="138"/>
                  <a:pt x="1" y="308"/>
                </a:cubicBezTo>
                <a:cubicBezTo>
                  <a:pt x="1" y="479"/>
                  <a:pt x="140" y="616"/>
                  <a:pt x="309" y="616"/>
                </a:cubicBezTo>
                <a:cubicBezTo>
                  <a:pt x="479" y="616"/>
                  <a:pt x="617" y="479"/>
                  <a:pt x="617" y="308"/>
                </a:cubicBezTo>
                <a:cubicBezTo>
                  <a:pt x="617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90" name="Google Shape;1490;p18"/>
          <p:cNvSpPr/>
          <p:nvPr/>
        </p:nvSpPr>
        <p:spPr>
          <a:xfrm rot="10800000">
            <a:off x="9251753" y="558846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91" name="Google Shape;1491;p18"/>
          <p:cNvSpPr/>
          <p:nvPr/>
        </p:nvSpPr>
        <p:spPr>
          <a:xfrm rot="10800000">
            <a:off x="9129335" y="558846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92" name="Google Shape;1492;p18"/>
          <p:cNvSpPr/>
          <p:nvPr/>
        </p:nvSpPr>
        <p:spPr>
          <a:xfrm rot="10800000">
            <a:off x="9006853" y="558846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93" name="Google Shape;1493;p18"/>
          <p:cNvSpPr/>
          <p:nvPr/>
        </p:nvSpPr>
        <p:spPr>
          <a:xfrm rot="10800000">
            <a:off x="8884435" y="558846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8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9"/>
                  <a:pt x="138" y="616"/>
                  <a:pt x="308" y="616"/>
                </a:cubicBezTo>
                <a:cubicBezTo>
                  <a:pt x="479" y="616"/>
                  <a:pt x="616" y="479"/>
                  <a:pt x="616" y="308"/>
                </a:cubicBezTo>
                <a:cubicBezTo>
                  <a:pt x="616" y="138"/>
                  <a:pt x="479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94" name="Google Shape;1494;p18"/>
          <p:cNvSpPr/>
          <p:nvPr/>
        </p:nvSpPr>
        <p:spPr>
          <a:xfrm rot="10800000">
            <a:off x="8761953" y="558846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95" name="Google Shape;1495;p18"/>
          <p:cNvSpPr/>
          <p:nvPr/>
        </p:nvSpPr>
        <p:spPr>
          <a:xfrm rot="10800000">
            <a:off x="9496653" y="666622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8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8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96" name="Google Shape;1496;p18"/>
          <p:cNvSpPr/>
          <p:nvPr/>
        </p:nvSpPr>
        <p:spPr>
          <a:xfrm rot="10800000">
            <a:off x="9374171" y="666622"/>
            <a:ext cx="39342" cy="39278"/>
          </a:xfrm>
          <a:custGeom>
            <a:avLst/>
            <a:gdLst/>
            <a:ahLst/>
            <a:cxnLst/>
            <a:rect l="l" t="t" r="r" b="b"/>
            <a:pathLst>
              <a:path w="618" h="617" extrusionOk="0">
                <a:moveTo>
                  <a:pt x="309" y="0"/>
                </a:moveTo>
                <a:cubicBezTo>
                  <a:pt x="140" y="0"/>
                  <a:pt x="1" y="139"/>
                  <a:pt x="1" y="308"/>
                </a:cubicBezTo>
                <a:cubicBezTo>
                  <a:pt x="1" y="478"/>
                  <a:pt x="140" y="617"/>
                  <a:pt x="309" y="617"/>
                </a:cubicBezTo>
                <a:cubicBezTo>
                  <a:pt x="479" y="617"/>
                  <a:pt x="617" y="478"/>
                  <a:pt x="617" y="308"/>
                </a:cubicBezTo>
                <a:cubicBezTo>
                  <a:pt x="617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97" name="Google Shape;1497;p18"/>
          <p:cNvSpPr/>
          <p:nvPr/>
        </p:nvSpPr>
        <p:spPr>
          <a:xfrm rot="10800000">
            <a:off x="9251753" y="666622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8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8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98" name="Google Shape;1498;p18"/>
          <p:cNvSpPr/>
          <p:nvPr/>
        </p:nvSpPr>
        <p:spPr>
          <a:xfrm rot="10800000">
            <a:off x="9129335" y="666622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8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8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99" name="Google Shape;1499;p18"/>
          <p:cNvSpPr/>
          <p:nvPr/>
        </p:nvSpPr>
        <p:spPr>
          <a:xfrm rot="10800000">
            <a:off x="9006853" y="666622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8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8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00" name="Google Shape;1500;p18"/>
          <p:cNvSpPr/>
          <p:nvPr/>
        </p:nvSpPr>
        <p:spPr>
          <a:xfrm rot="10800000">
            <a:off x="8884435" y="666622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8" y="0"/>
                </a:moveTo>
                <a:cubicBezTo>
                  <a:pt x="138" y="0"/>
                  <a:pt x="1" y="139"/>
                  <a:pt x="1" y="308"/>
                </a:cubicBezTo>
                <a:cubicBezTo>
                  <a:pt x="1" y="478"/>
                  <a:pt x="138" y="617"/>
                  <a:pt x="308" y="617"/>
                </a:cubicBezTo>
                <a:cubicBezTo>
                  <a:pt x="479" y="617"/>
                  <a:pt x="616" y="478"/>
                  <a:pt x="616" y="308"/>
                </a:cubicBezTo>
                <a:cubicBezTo>
                  <a:pt x="616" y="139"/>
                  <a:pt x="479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01" name="Google Shape;1501;p18"/>
          <p:cNvSpPr/>
          <p:nvPr/>
        </p:nvSpPr>
        <p:spPr>
          <a:xfrm rot="10800000">
            <a:off x="8761953" y="666622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8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8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02" name="Google Shape;1502;p18"/>
          <p:cNvSpPr/>
          <p:nvPr/>
        </p:nvSpPr>
        <p:spPr>
          <a:xfrm rot="10800000">
            <a:off x="8667290" y="1091617"/>
            <a:ext cx="39278" cy="39342"/>
          </a:xfrm>
          <a:custGeom>
            <a:avLst/>
            <a:gdLst/>
            <a:ahLst/>
            <a:cxnLst/>
            <a:rect l="l" t="t" r="r" b="b"/>
            <a:pathLst>
              <a:path w="617" h="618" extrusionOk="0">
                <a:moveTo>
                  <a:pt x="309" y="1"/>
                </a:moveTo>
                <a:cubicBezTo>
                  <a:pt x="138" y="1"/>
                  <a:pt x="1" y="140"/>
                  <a:pt x="1" y="310"/>
                </a:cubicBezTo>
                <a:cubicBezTo>
                  <a:pt x="1" y="479"/>
                  <a:pt x="138" y="617"/>
                  <a:pt x="309" y="617"/>
                </a:cubicBezTo>
                <a:cubicBezTo>
                  <a:pt x="479" y="617"/>
                  <a:pt x="616" y="479"/>
                  <a:pt x="616" y="310"/>
                </a:cubicBezTo>
                <a:cubicBezTo>
                  <a:pt x="616" y="140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03" name="Google Shape;1503;p18"/>
          <p:cNvSpPr/>
          <p:nvPr/>
        </p:nvSpPr>
        <p:spPr>
          <a:xfrm rot="10800000">
            <a:off x="8544808" y="1091617"/>
            <a:ext cx="39215" cy="39342"/>
          </a:xfrm>
          <a:custGeom>
            <a:avLst/>
            <a:gdLst/>
            <a:ahLst/>
            <a:cxnLst/>
            <a:rect l="l" t="t" r="r" b="b"/>
            <a:pathLst>
              <a:path w="616" h="618" extrusionOk="0">
                <a:moveTo>
                  <a:pt x="308" y="1"/>
                </a:moveTo>
                <a:cubicBezTo>
                  <a:pt x="138" y="1"/>
                  <a:pt x="0" y="140"/>
                  <a:pt x="0" y="310"/>
                </a:cubicBezTo>
                <a:cubicBezTo>
                  <a:pt x="0" y="479"/>
                  <a:pt x="138" y="617"/>
                  <a:pt x="308" y="617"/>
                </a:cubicBezTo>
                <a:cubicBezTo>
                  <a:pt x="478" y="617"/>
                  <a:pt x="615" y="479"/>
                  <a:pt x="615" y="310"/>
                </a:cubicBezTo>
                <a:cubicBezTo>
                  <a:pt x="615" y="140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04" name="Google Shape;1504;p18"/>
          <p:cNvSpPr/>
          <p:nvPr/>
        </p:nvSpPr>
        <p:spPr>
          <a:xfrm rot="10800000">
            <a:off x="8422390" y="1091617"/>
            <a:ext cx="39278" cy="39342"/>
          </a:xfrm>
          <a:custGeom>
            <a:avLst/>
            <a:gdLst/>
            <a:ahLst/>
            <a:cxnLst/>
            <a:rect l="l" t="t" r="r" b="b"/>
            <a:pathLst>
              <a:path w="617" h="618" extrusionOk="0">
                <a:moveTo>
                  <a:pt x="309" y="1"/>
                </a:moveTo>
                <a:cubicBezTo>
                  <a:pt x="138" y="1"/>
                  <a:pt x="1" y="140"/>
                  <a:pt x="1" y="310"/>
                </a:cubicBezTo>
                <a:cubicBezTo>
                  <a:pt x="1" y="479"/>
                  <a:pt x="138" y="617"/>
                  <a:pt x="309" y="617"/>
                </a:cubicBezTo>
                <a:cubicBezTo>
                  <a:pt x="479" y="617"/>
                  <a:pt x="616" y="479"/>
                  <a:pt x="616" y="310"/>
                </a:cubicBezTo>
                <a:cubicBezTo>
                  <a:pt x="616" y="140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05" name="Google Shape;1505;p18"/>
          <p:cNvSpPr/>
          <p:nvPr/>
        </p:nvSpPr>
        <p:spPr>
          <a:xfrm rot="10800000">
            <a:off x="8299908" y="1091617"/>
            <a:ext cx="39215" cy="39342"/>
          </a:xfrm>
          <a:custGeom>
            <a:avLst/>
            <a:gdLst/>
            <a:ahLst/>
            <a:cxnLst/>
            <a:rect l="l" t="t" r="r" b="b"/>
            <a:pathLst>
              <a:path w="616" h="618" extrusionOk="0">
                <a:moveTo>
                  <a:pt x="308" y="1"/>
                </a:moveTo>
                <a:cubicBezTo>
                  <a:pt x="138" y="1"/>
                  <a:pt x="0" y="140"/>
                  <a:pt x="0" y="310"/>
                </a:cubicBezTo>
                <a:cubicBezTo>
                  <a:pt x="0" y="479"/>
                  <a:pt x="138" y="617"/>
                  <a:pt x="308" y="617"/>
                </a:cubicBezTo>
                <a:cubicBezTo>
                  <a:pt x="478" y="617"/>
                  <a:pt x="615" y="479"/>
                  <a:pt x="615" y="310"/>
                </a:cubicBezTo>
                <a:cubicBezTo>
                  <a:pt x="615" y="140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06" name="Google Shape;1506;p18"/>
          <p:cNvSpPr/>
          <p:nvPr/>
        </p:nvSpPr>
        <p:spPr>
          <a:xfrm rot="10800000">
            <a:off x="8177490" y="1091617"/>
            <a:ext cx="39278" cy="39342"/>
          </a:xfrm>
          <a:custGeom>
            <a:avLst/>
            <a:gdLst/>
            <a:ahLst/>
            <a:cxnLst/>
            <a:rect l="l" t="t" r="r" b="b"/>
            <a:pathLst>
              <a:path w="617" h="618" extrusionOk="0">
                <a:moveTo>
                  <a:pt x="309" y="1"/>
                </a:moveTo>
                <a:cubicBezTo>
                  <a:pt x="138" y="1"/>
                  <a:pt x="1" y="140"/>
                  <a:pt x="1" y="310"/>
                </a:cubicBezTo>
                <a:cubicBezTo>
                  <a:pt x="1" y="479"/>
                  <a:pt x="138" y="617"/>
                  <a:pt x="309" y="617"/>
                </a:cubicBezTo>
                <a:cubicBezTo>
                  <a:pt x="479" y="617"/>
                  <a:pt x="616" y="479"/>
                  <a:pt x="616" y="310"/>
                </a:cubicBezTo>
                <a:cubicBezTo>
                  <a:pt x="616" y="140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07" name="Google Shape;1507;p18"/>
          <p:cNvSpPr/>
          <p:nvPr/>
        </p:nvSpPr>
        <p:spPr>
          <a:xfrm rot="10800000">
            <a:off x="8055008" y="1091617"/>
            <a:ext cx="39215" cy="39342"/>
          </a:xfrm>
          <a:custGeom>
            <a:avLst/>
            <a:gdLst/>
            <a:ahLst/>
            <a:cxnLst/>
            <a:rect l="l" t="t" r="r" b="b"/>
            <a:pathLst>
              <a:path w="616" h="618" extrusionOk="0">
                <a:moveTo>
                  <a:pt x="308" y="1"/>
                </a:moveTo>
                <a:cubicBezTo>
                  <a:pt x="138" y="1"/>
                  <a:pt x="0" y="140"/>
                  <a:pt x="0" y="310"/>
                </a:cubicBezTo>
                <a:cubicBezTo>
                  <a:pt x="0" y="479"/>
                  <a:pt x="138" y="617"/>
                  <a:pt x="308" y="617"/>
                </a:cubicBezTo>
                <a:cubicBezTo>
                  <a:pt x="478" y="617"/>
                  <a:pt x="615" y="479"/>
                  <a:pt x="615" y="310"/>
                </a:cubicBezTo>
                <a:cubicBezTo>
                  <a:pt x="615" y="140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08" name="Google Shape;1508;p18"/>
          <p:cNvSpPr/>
          <p:nvPr/>
        </p:nvSpPr>
        <p:spPr>
          <a:xfrm rot="10800000">
            <a:off x="7932590" y="1091617"/>
            <a:ext cx="39278" cy="39342"/>
          </a:xfrm>
          <a:custGeom>
            <a:avLst/>
            <a:gdLst/>
            <a:ahLst/>
            <a:cxnLst/>
            <a:rect l="l" t="t" r="r" b="b"/>
            <a:pathLst>
              <a:path w="617" h="618" extrusionOk="0">
                <a:moveTo>
                  <a:pt x="309" y="1"/>
                </a:moveTo>
                <a:cubicBezTo>
                  <a:pt x="138" y="1"/>
                  <a:pt x="1" y="140"/>
                  <a:pt x="1" y="310"/>
                </a:cubicBezTo>
                <a:cubicBezTo>
                  <a:pt x="1" y="479"/>
                  <a:pt x="138" y="617"/>
                  <a:pt x="309" y="617"/>
                </a:cubicBezTo>
                <a:cubicBezTo>
                  <a:pt x="479" y="617"/>
                  <a:pt x="616" y="479"/>
                  <a:pt x="616" y="310"/>
                </a:cubicBezTo>
                <a:cubicBezTo>
                  <a:pt x="616" y="140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09" name="Google Shape;1509;p18"/>
          <p:cNvSpPr/>
          <p:nvPr/>
        </p:nvSpPr>
        <p:spPr>
          <a:xfrm rot="10800000">
            <a:off x="8667290" y="1199457"/>
            <a:ext cx="39278" cy="39215"/>
          </a:xfrm>
          <a:custGeom>
            <a:avLst/>
            <a:gdLst/>
            <a:ahLst/>
            <a:cxnLst/>
            <a:rect l="l" t="t" r="r" b="b"/>
            <a:pathLst>
              <a:path w="617" h="616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8"/>
                  <a:pt x="138" y="616"/>
                  <a:pt x="309" y="616"/>
                </a:cubicBezTo>
                <a:cubicBezTo>
                  <a:pt x="479" y="616"/>
                  <a:pt x="616" y="478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10" name="Google Shape;1510;p18"/>
          <p:cNvSpPr/>
          <p:nvPr/>
        </p:nvSpPr>
        <p:spPr>
          <a:xfrm rot="10800000">
            <a:off x="8544808" y="1199457"/>
            <a:ext cx="39215" cy="39215"/>
          </a:xfrm>
          <a:custGeom>
            <a:avLst/>
            <a:gdLst/>
            <a:ahLst/>
            <a:cxnLst/>
            <a:rect l="l" t="t" r="r" b="b"/>
            <a:pathLst>
              <a:path w="616" h="616" extrusionOk="0">
                <a:moveTo>
                  <a:pt x="308" y="1"/>
                </a:moveTo>
                <a:cubicBezTo>
                  <a:pt x="138" y="1"/>
                  <a:pt x="0" y="138"/>
                  <a:pt x="0" y="308"/>
                </a:cubicBezTo>
                <a:cubicBezTo>
                  <a:pt x="0" y="478"/>
                  <a:pt x="138" y="616"/>
                  <a:pt x="308" y="616"/>
                </a:cubicBezTo>
                <a:cubicBezTo>
                  <a:pt x="478" y="616"/>
                  <a:pt x="615" y="478"/>
                  <a:pt x="615" y="308"/>
                </a:cubicBezTo>
                <a:cubicBezTo>
                  <a:pt x="615" y="138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11" name="Google Shape;1511;p18"/>
          <p:cNvSpPr/>
          <p:nvPr/>
        </p:nvSpPr>
        <p:spPr>
          <a:xfrm rot="10800000">
            <a:off x="8422390" y="1199457"/>
            <a:ext cx="39278" cy="39215"/>
          </a:xfrm>
          <a:custGeom>
            <a:avLst/>
            <a:gdLst/>
            <a:ahLst/>
            <a:cxnLst/>
            <a:rect l="l" t="t" r="r" b="b"/>
            <a:pathLst>
              <a:path w="617" h="616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8"/>
                  <a:pt x="138" y="616"/>
                  <a:pt x="309" y="616"/>
                </a:cubicBezTo>
                <a:cubicBezTo>
                  <a:pt x="479" y="616"/>
                  <a:pt x="616" y="478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12" name="Google Shape;1512;p18"/>
          <p:cNvSpPr/>
          <p:nvPr/>
        </p:nvSpPr>
        <p:spPr>
          <a:xfrm rot="10800000">
            <a:off x="8299908" y="1199457"/>
            <a:ext cx="39215" cy="39215"/>
          </a:xfrm>
          <a:custGeom>
            <a:avLst/>
            <a:gdLst/>
            <a:ahLst/>
            <a:cxnLst/>
            <a:rect l="l" t="t" r="r" b="b"/>
            <a:pathLst>
              <a:path w="616" h="616" extrusionOk="0">
                <a:moveTo>
                  <a:pt x="308" y="1"/>
                </a:moveTo>
                <a:cubicBezTo>
                  <a:pt x="138" y="1"/>
                  <a:pt x="0" y="138"/>
                  <a:pt x="0" y="308"/>
                </a:cubicBezTo>
                <a:cubicBezTo>
                  <a:pt x="0" y="478"/>
                  <a:pt x="138" y="616"/>
                  <a:pt x="308" y="616"/>
                </a:cubicBezTo>
                <a:cubicBezTo>
                  <a:pt x="478" y="616"/>
                  <a:pt x="615" y="478"/>
                  <a:pt x="615" y="308"/>
                </a:cubicBezTo>
                <a:cubicBezTo>
                  <a:pt x="615" y="138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13" name="Google Shape;1513;p18"/>
          <p:cNvSpPr/>
          <p:nvPr/>
        </p:nvSpPr>
        <p:spPr>
          <a:xfrm rot="10800000">
            <a:off x="8177490" y="1199457"/>
            <a:ext cx="39278" cy="39215"/>
          </a:xfrm>
          <a:custGeom>
            <a:avLst/>
            <a:gdLst/>
            <a:ahLst/>
            <a:cxnLst/>
            <a:rect l="l" t="t" r="r" b="b"/>
            <a:pathLst>
              <a:path w="617" h="616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8"/>
                  <a:pt x="138" y="616"/>
                  <a:pt x="309" y="616"/>
                </a:cubicBezTo>
                <a:cubicBezTo>
                  <a:pt x="479" y="616"/>
                  <a:pt x="616" y="478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14" name="Google Shape;1514;p18"/>
          <p:cNvSpPr/>
          <p:nvPr/>
        </p:nvSpPr>
        <p:spPr>
          <a:xfrm rot="10800000">
            <a:off x="8055008" y="1199457"/>
            <a:ext cx="39215" cy="39215"/>
          </a:xfrm>
          <a:custGeom>
            <a:avLst/>
            <a:gdLst/>
            <a:ahLst/>
            <a:cxnLst/>
            <a:rect l="l" t="t" r="r" b="b"/>
            <a:pathLst>
              <a:path w="616" h="616" extrusionOk="0">
                <a:moveTo>
                  <a:pt x="308" y="1"/>
                </a:moveTo>
                <a:cubicBezTo>
                  <a:pt x="138" y="1"/>
                  <a:pt x="0" y="138"/>
                  <a:pt x="0" y="308"/>
                </a:cubicBezTo>
                <a:cubicBezTo>
                  <a:pt x="0" y="478"/>
                  <a:pt x="138" y="616"/>
                  <a:pt x="308" y="616"/>
                </a:cubicBezTo>
                <a:cubicBezTo>
                  <a:pt x="478" y="616"/>
                  <a:pt x="615" y="478"/>
                  <a:pt x="615" y="308"/>
                </a:cubicBezTo>
                <a:cubicBezTo>
                  <a:pt x="615" y="138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15" name="Google Shape;1515;p18"/>
          <p:cNvSpPr/>
          <p:nvPr/>
        </p:nvSpPr>
        <p:spPr>
          <a:xfrm rot="10800000">
            <a:off x="7932590" y="1199457"/>
            <a:ext cx="39278" cy="39215"/>
          </a:xfrm>
          <a:custGeom>
            <a:avLst/>
            <a:gdLst/>
            <a:ahLst/>
            <a:cxnLst/>
            <a:rect l="l" t="t" r="r" b="b"/>
            <a:pathLst>
              <a:path w="617" h="616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8"/>
                  <a:pt x="138" y="616"/>
                  <a:pt x="309" y="616"/>
                </a:cubicBezTo>
                <a:cubicBezTo>
                  <a:pt x="479" y="616"/>
                  <a:pt x="616" y="478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16" name="Google Shape;1516;p18"/>
          <p:cNvSpPr/>
          <p:nvPr/>
        </p:nvSpPr>
        <p:spPr>
          <a:xfrm rot="10800000">
            <a:off x="8667290" y="1307169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9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9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17" name="Google Shape;1517;p18"/>
          <p:cNvSpPr/>
          <p:nvPr/>
        </p:nvSpPr>
        <p:spPr>
          <a:xfrm rot="10800000">
            <a:off x="8544808" y="1307169"/>
            <a:ext cx="39215" cy="39278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0"/>
                </a:moveTo>
                <a:cubicBezTo>
                  <a:pt x="138" y="0"/>
                  <a:pt x="0" y="139"/>
                  <a:pt x="0" y="309"/>
                </a:cubicBezTo>
                <a:cubicBezTo>
                  <a:pt x="0" y="478"/>
                  <a:pt x="138" y="617"/>
                  <a:pt x="308" y="617"/>
                </a:cubicBezTo>
                <a:cubicBezTo>
                  <a:pt x="478" y="617"/>
                  <a:pt x="615" y="478"/>
                  <a:pt x="615" y="309"/>
                </a:cubicBezTo>
                <a:cubicBezTo>
                  <a:pt x="615" y="139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18" name="Google Shape;1518;p18"/>
          <p:cNvSpPr/>
          <p:nvPr/>
        </p:nvSpPr>
        <p:spPr>
          <a:xfrm rot="10800000">
            <a:off x="8422390" y="1307169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9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9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19" name="Google Shape;1519;p18"/>
          <p:cNvSpPr/>
          <p:nvPr/>
        </p:nvSpPr>
        <p:spPr>
          <a:xfrm rot="10800000">
            <a:off x="8299908" y="1307169"/>
            <a:ext cx="39215" cy="39278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0"/>
                </a:moveTo>
                <a:cubicBezTo>
                  <a:pt x="138" y="0"/>
                  <a:pt x="0" y="139"/>
                  <a:pt x="0" y="309"/>
                </a:cubicBezTo>
                <a:cubicBezTo>
                  <a:pt x="0" y="478"/>
                  <a:pt x="138" y="617"/>
                  <a:pt x="308" y="617"/>
                </a:cubicBezTo>
                <a:cubicBezTo>
                  <a:pt x="478" y="617"/>
                  <a:pt x="615" y="478"/>
                  <a:pt x="615" y="309"/>
                </a:cubicBezTo>
                <a:cubicBezTo>
                  <a:pt x="615" y="139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20" name="Google Shape;1520;p18"/>
          <p:cNvSpPr/>
          <p:nvPr/>
        </p:nvSpPr>
        <p:spPr>
          <a:xfrm rot="10800000">
            <a:off x="8177490" y="1307169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9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9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21" name="Google Shape;1521;p18"/>
          <p:cNvSpPr/>
          <p:nvPr/>
        </p:nvSpPr>
        <p:spPr>
          <a:xfrm rot="10800000">
            <a:off x="8055008" y="1307169"/>
            <a:ext cx="39215" cy="39278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0"/>
                </a:moveTo>
                <a:cubicBezTo>
                  <a:pt x="138" y="0"/>
                  <a:pt x="0" y="139"/>
                  <a:pt x="0" y="309"/>
                </a:cubicBezTo>
                <a:cubicBezTo>
                  <a:pt x="0" y="478"/>
                  <a:pt x="138" y="617"/>
                  <a:pt x="308" y="617"/>
                </a:cubicBezTo>
                <a:cubicBezTo>
                  <a:pt x="478" y="617"/>
                  <a:pt x="615" y="478"/>
                  <a:pt x="615" y="309"/>
                </a:cubicBezTo>
                <a:cubicBezTo>
                  <a:pt x="615" y="139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22" name="Google Shape;1522;p18"/>
          <p:cNvSpPr/>
          <p:nvPr/>
        </p:nvSpPr>
        <p:spPr>
          <a:xfrm rot="10800000">
            <a:off x="7932590" y="1307169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9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9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23" name="Google Shape;1523;p18"/>
          <p:cNvSpPr/>
          <p:nvPr/>
        </p:nvSpPr>
        <p:spPr>
          <a:xfrm rot="10800000">
            <a:off x="8667290" y="771343"/>
            <a:ext cx="39278" cy="39342"/>
          </a:xfrm>
          <a:custGeom>
            <a:avLst/>
            <a:gdLst/>
            <a:ahLst/>
            <a:cxnLst/>
            <a:rect l="l" t="t" r="r" b="b"/>
            <a:pathLst>
              <a:path w="617" h="618" extrusionOk="0">
                <a:moveTo>
                  <a:pt x="309" y="1"/>
                </a:moveTo>
                <a:cubicBezTo>
                  <a:pt x="138" y="1"/>
                  <a:pt x="1" y="140"/>
                  <a:pt x="1" y="309"/>
                </a:cubicBezTo>
                <a:cubicBezTo>
                  <a:pt x="1" y="479"/>
                  <a:pt x="138" y="617"/>
                  <a:pt x="309" y="617"/>
                </a:cubicBezTo>
                <a:cubicBezTo>
                  <a:pt x="479" y="617"/>
                  <a:pt x="616" y="479"/>
                  <a:pt x="616" y="309"/>
                </a:cubicBezTo>
                <a:cubicBezTo>
                  <a:pt x="616" y="140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24" name="Google Shape;1524;p18"/>
          <p:cNvSpPr/>
          <p:nvPr/>
        </p:nvSpPr>
        <p:spPr>
          <a:xfrm rot="10800000">
            <a:off x="8544808" y="771343"/>
            <a:ext cx="39215" cy="39342"/>
          </a:xfrm>
          <a:custGeom>
            <a:avLst/>
            <a:gdLst/>
            <a:ahLst/>
            <a:cxnLst/>
            <a:rect l="l" t="t" r="r" b="b"/>
            <a:pathLst>
              <a:path w="616" h="618" extrusionOk="0">
                <a:moveTo>
                  <a:pt x="308" y="1"/>
                </a:moveTo>
                <a:cubicBezTo>
                  <a:pt x="138" y="1"/>
                  <a:pt x="0" y="140"/>
                  <a:pt x="0" y="309"/>
                </a:cubicBezTo>
                <a:cubicBezTo>
                  <a:pt x="0" y="479"/>
                  <a:pt x="138" y="617"/>
                  <a:pt x="308" y="617"/>
                </a:cubicBezTo>
                <a:cubicBezTo>
                  <a:pt x="478" y="617"/>
                  <a:pt x="615" y="479"/>
                  <a:pt x="615" y="309"/>
                </a:cubicBezTo>
                <a:cubicBezTo>
                  <a:pt x="615" y="140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25" name="Google Shape;1525;p18"/>
          <p:cNvSpPr/>
          <p:nvPr/>
        </p:nvSpPr>
        <p:spPr>
          <a:xfrm rot="10800000">
            <a:off x="8422390" y="771343"/>
            <a:ext cx="39278" cy="39342"/>
          </a:xfrm>
          <a:custGeom>
            <a:avLst/>
            <a:gdLst/>
            <a:ahLst/>
            <a:cxnLst/>
            <a:rect l="l" t="t" r="r" b="b"/>
            <a:pathLst>
              <a:path w="617" h="618" extrusionOk="0">
                <a:moveTo>
                  <a:pt x="309" y="1"/>
                </a:moveTo>
                <a:cubicBezTo>
                  <a:pt x="138" y="1"/>
                  <a:pt x="1" y="140"/>
                  <a:pt x="1" y="309"/>
                </a:cubicBezTo>
                <a:cubicBezTo>
                  <a:pt x="1" y="479"/>
                  <a:pt x="138" y="617"/>
                  <a:pt x="309" y="617"/>
                </a:cubicBezTo>
                <a:cubicBezTo>
                  <a:pt x="479" y="617"/>
                  <a:pt x="616" y="479"/>
                  <a:pt x="616" y="309"/>
                </a:cubicBezTo>
                <a:cubicBezTo>
                  <a:pt x="616" y="140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26" name="Google Shape;1526;p18"/>
          <p:cNvSpPr/>
          <p:nvPr/>
        </p:nvSpPr>
        <p:spPr>
          <a:xfrm rot="10800000">
            <a:off x="8299908" y="771343"/>
            <a:ext cx="39215" cy="39342"/>
          </a:xfrm>
          <a:custGeom>
            <a:avLst/>
            <a:gdLst/>
            <a:ahLst/>
            <a:cxnLst/>
            <a:rect l="l" t="t" r="r" b="b"/>
            <a:pathLst>
              <a:path w="616" h="618" extrusionOk="0">
                <a:moveTo>
                  <a:pt x="308" y="1"/>
                </a:moveTo>
                <a:cubicBezTo>
                  <a:pt x="138" y="1"/>
                  <a:pt x="0" y="140"/>
                  <a:pt x="0" y="309"/>
                </a:cubicBezTo>
                <a:cubicBezTo>
                  <a:pt x="0" y="479"/>
                  <a:pt x="138" y="617"/>
                  <a:pt x="308" y="617"/>
                </a:cubicBezTo>
                <a:cubicBezTo>
                  <a:pt x="478" y="617"/>
                  <a:pt x="615" y="479"/>
                  <a:pt x="615" y="309"/>
                </a:cubicBezTo>
                <a:cubicBezTo>
                  <a:pt x="615" y="140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27" name="Google Shape;1527;p18"/>
          <p:cNvSpPr/>
          <p:nvPr/>
        </p:nvSpPr>
        <p:spPr>
          <a:xfrm rot="10800000">
            <a:off x="8177490" y="771343"/>
            <a:ext cx="39278" cy="39342"/>
          </a:xfrm>
          <a:custGeom>
            <a:avLst/>
            <a:gdLst/>
            <a:ahLst/>
            <a:cxnLst/>
            <a:rect l="l" t="t" r="r" b="b"/>
            <a:pathLst>
              <a:path w="617" h="618" extrusionOk="0">
                <a:moveTo>
                  <a:pt x="309" y="1"/>
                </a:moveTo>
                <a:cubicBezTo>
                  <a:pt x="138" y="1"/>
                  <a:pt x="1" y="140"/>
                  <a:pt x="1" y="309"/>
                </a:cubicBezTo>
                <a:cubicBezTo>
                  <a:pt x="1" y="479"/>
                  <a:pt x="138" y="617"/>
                  <a:pt x="309" y="617"/>
                </a:cubicBezTo>
                <a:cubicBezTo>
                  <a:pt x="479" y="617"/>
                  <a:pt x="616" y="479"/>
                  <a:pt x="616" y="309"/>
                </a:cubicBezTo>
                <a:cubicBezTo>
                  <a:pt x="616" y="140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28" name="Google Shape;1528;p18"/>
          <p:cNvSpPr/>
          <p:nvPr/>
        </p:nvSpPr>
        <p:spPr>
          <a:xfrm rot="10800000">
            <a:off x="8055008" y="771343"/>
            <a:ext cx="39215" cy="39342"/>
          </a:xfrm>
          <a:custGeom>
            <a:avLst/>
            <a:gdLst/>
            <a:ahLst/>
            <a:cxnLst/>
            <a:rect l="l" t="t" r="r" b="b"/>
            <a:pathLst>
              <a:path w="616" h="618" extrusionOk="0">
                <a:moveTo>
                  <a:pt x="308" y="1"/>
                </a:moveTo>
                <a:cubicBezTo>
                  <a:pt x="138" y="1"/>
                  <a:pt x="0" y="140"/>
                  <a:pt x="0" y="309"/>
                </a:cubicBezTo>
                <a:cubicBezTo>
                  <a:pt x="0" y="479"/>
                  <a:pt x="138" y="617"/>
                  <a:pt x="308" y="617"/>
                </a:cubicBezTo>
                <a:cubicBezTo>
                  <a:pt x="478" y="617"/>
                  <a:pt x="615" y="479"/>
                  <a:pt x="615" y="309"/>
                </a:cubicBezTo>
                <a:cubicBezTo>
                  <a:pt x="615" y="140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29" name="Google Shape;1529;p18"/>
          <p:cNvSpPr/>
          <p:nvPr/>
        </p:nvSpPr>
        <p:spPr>
          <a:xfrm rot="10800000">
            <a:off x="7932590" y="771343"/>
            <a:ext cx="39278" cy="39342"/>
          </a:xfrm>
          <a:custGeom>
            <a:avLst/>
            <a:gdLst/>
            <a:ahLst/>
            <a:cxnLst/>
            <a:rect l="l" t="t" r="r" b="b"/>
            <a:pathLst>
              <a:path w="617" h="618" extrusionOk="0">
                <a:moveTo>
                  <a:pt x="309" y="1"/>
                </a:moveTo>
                <a:cubicBezTo>
                  <a:pt x="138" y="1"/>
                  <a:pt x="1" y="140"/>
                  <a:pt x="1" y="309"/>
                </a:cubicBezTo>
                <a:cubicBezTo>
                  <a:pt x="1" y="479"/>
                  <a:pt x="138" y="617"/>
                  <a:pt x="309" y="617"/>
                </a:cubicBezTo>
                <a:cubicBezTo>
                  <a:pt x="479" y="617"/>
                  <a:pt x="616" y="479"/>
                  <a:pt x="616" y="309"/>
                </a:cubicBezTo>
                <a:cubicBezTo>
                  <a:pt x="616" y="140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30" name="Google Shape;1530;p18"/>
          <p:cNvSpPr/>
          <p:nvPr/>
        </p:nvSpPr>
        <p:spPr>
          <a:xfrm rot="10800000">
            <a:off x="8667290" y="879120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31" name="Google Shape;1531;p18"/>
          <p:cNvSpPr/>
          <p:nvPr/>
        </p:nvSpPr>
        <p:spPr>
          <a:xfrm rot="10800000">
            <a:off x="8544808" y="879120"/>
            <a:ext cx="39215" cy="39278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1"/>
                </a:moveTo>
                <a:cubicBezTo>
                  <a:pt x="138" y="1"/>
                  <a:pt x="0" y="138"/>
                  <a:pt x="0" y="308"/>
                </a:cubicBezTo>
                <a:cubicBezTo>
                  <a:pt x="0" y="479"/>
                  <a:pt x="138" y="616"/>
                  <a:pt x="308" y="616"/>
                </a:cubicBezTo>
                <a:cubicBezTo>
                  <a:pt x="478" y="616"/>
                  <a:pt x="615" y="479"/>
                  <a:pt x="615" y="308"/>
                </a:cubicBezTo>
                <a:cubicBezTo>
                  <a:pt x="615" y="138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32" name="Google Shape;1532;p18"/>
          <p:cNvSpPr/>
          <p:nvPr/>
        </p:nvSpPr>
        <p:spPr>
          <a:xfrm rot="10800000">
            <a:off x="8422390" y="879120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33" name="Google Shape;1533;p18"/>
          <p:cNvSpPr/>
          <p:nvPr/>
        </p:nvSpPr>
        <p:spPr>
          <a:xfrm rot="10800000">
            <a:off x="8299908" y="879120"/>
            <a:ext cx="39215" cy="39278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1"/>
                </a:moveTo>
                <a:cubicBezTo>
                  <a:pt x="138" y="1"/>
                  <a:pt x="0" y="138"/>
                  <a:pt x="0" y="308"/>
                </a:cubicBezTo>
                <a:cubicBezTo>
                  <a:pt x="0" y="479"/>
                  <a:pt x="138" y="616"/>
                  <a:pt x="308" y="616"/>
                </a:cubicBezTo>
                <a:cubicBezTo>
                  <a:pt x="478" y="616"/>
                  <a:pt x="615" y="479"/>
                  <a:pt x="615" y="308"/>
                </a:cubicBezTo>
                <a:cubicBezTo>
                  <a:pt x="615" y="138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34" name="Google Shape;1534;p18"/>
          <p:cNvSpPr/>
          <p:nvPr/>
        </p:nvSpPr>
        <p:spPr>
          <a:xfrm rot="10800000">
            <a:off x="8177490" y="879120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35" name="Google Shape;1535;p18"/>
          <p:cNvSpPr/>
          <p:nvPr/>
        </p:nvSpPr>
        <p:spPr>
          <a:xfrm rot="10800000">
            <a:off x="8055008" y="879120"/>
            <a:ext cx="39215" cy="39278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1"/>
                </a:moveTo>
                <a:cubicBezTo>
                  <a:pt x="138" y="1"/>
                  <a:pt x="0" y="138"/>
                  <a:pt x="0" y="308"/>
                </a:cubicBezTo>
                <a:cubicBezTo>
                  <a:pt x="0" y="479"/>
                  <a:pt x="138" y="616"/>
                  <a:pt x="308" y="616"/>
                </a:cubicBezTo>
                <a:cubicBezTo>
                  <a:pt x="478" y="616"/>
                  <a:pt x="615" y="479"/>
                  <a:pt x="615" y="308"/>
                </a:cubicBezTo>
                <a:cubicBezTo>
                  <a:pt x="615" y="138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36" name="Google Shape;1536;p18"/>
          <p:cNvSpPr/>
          <p:nvPr/>
        </p:nvSpPr>
        <p:spPr>
          <a:xfrm rot="10800000">
            <a:off x="7932590" y="879120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37" name="Google Shape;1537;p18"/>
          <p:cNvSpPr/>
          <p:nvPr/>
        </p:nvSpPr>
        <p:spPr>
          <a:xfrm rot="10800000">
            <a:off x="8667290" y="986896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9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9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38" name="Google Shape;1538;p18"/>
          <p:cNvSpPr/>
          <p:nvPr/>
        </p:nvSpPr>
        <p:spPr>
          <a:xfrm rot="10800000">
            <a:off x="8544808" y="986896"/>
            <a:ext cx="39215" cy="39278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0"/>
                </a:moveTo>
                <a:cubicBezTo>
                  <a:pt x="138" y="0"/>
                  <a:pt x="0" y="139"/>
                  <a:pt x="0" y="309"/>
                </a:cubicBezTo>
                <a:cubicBezTo>
                  <a:pt x="0" y="478"/>
                  <a:pt x="138" y="617"/>
                  <a:pt x="308" y="617"/>
                </a:cubicBezTo>
                <a:cubicBezTo>
                  <a:pt x="478" y="617"/>
                  <a:pt x="615" y="478"/>
                  <a:pt x="615" y="309"/>
                </a:cubicBezTo>
                <a:cubicBezTo>
                  <a:pt x="615" y="139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39" name="Google Shape;1539;p18"/>
          <p:cNvSpPr/>
          <p:nvPr/>
        </p:nvSpPr>
        <p:spPr>
          <a:xfrm rot="10800000">
            <a:off x="8422390" y="986896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9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9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40" name="Google Shape;1540;p18"/>
          <p:cNvSpPr/>
          <p:nvPr/>
        </p:nvSpPr>
        <p:spPr>
          <a:xfrm rot="10800000">
            <a:off x="8299908" y="986896"/>
            <a:ext cx="39215" cy="39278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0"/>
                </a:moveTo>
                <a:cubicBezTo>
                  <a:pt x="138" y="0"/>
                  <a:pt x="0" y="139"/>
                  <a:pt x="0" y="309"/>
                </a:cubicBezTo>
                <a:cubicBezTo>
                  <a:pt x="0" y="478"/>
                  <a:pt x="138" y="617"/>
                  <a:pt x="308" y="617"/>
                </a:cubicBezTo>
                <a:cubicBezTo>
                  <a:pt x="478" y="617"/>
                  <a:pt x="615" y="478"/>
                  <a:pt x="615" y="309"/>
                </a:cubicBezTo>
                <a:cubicBezTo>
                  <a:pt x="615" y="139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41" name="Google Shape;1541;p18"/>
          <p:cNvSpPr/>
          <p:nvPr/>
        </p:nvSpPr>
        <p:spPr>
          <a:xfrm rot="10800000">
            <a:off x="8177490" y="986896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9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9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42" name="Google Shape;1542;p18"/>
          <p:cNvSpPr/>
          <p:nvPr/>
        </p:nvSpPr>
        <p:spPr>
          <a:xfrm rot="10800000">
            <a:off x="8055008" y="986896"/>
            <a:ext cx="39215" cy="39278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0"/>
                </a:moveTo>
                <a:cubicBezTo>
                  <a:pt x="138" y="0"/>
                  <a:pt x="0" y="139"/>
                  <a:pt x="0" y="309"/>
                </a:cubicBezTo>
                <a:cubicBezTo>
                  <a:pt x="0" y="478"/>
                  <a:pt x="138" y="617"/>
                  <a:pt x="308" y="617"/>
                </a:cubicBezTo>
                <a:cubicBezTo>
                  <a:pt x="478" y="617"/>
                  <a:pt x="615" y="478"/>
                  <a:pt x="615" y="309"/>
                </a:cubicBezTo>
                <a:cubicBezTo>
                  <a:pt x="615" y="139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43" name="Google Shape;1543;p18"/>
          <p:cNvSpPr/>
          <p:nvPr/>
        </p:nvSpPr>
        <p:spPr>
          <a:xfrm rot="10800000">
            <a:off x="7932590" y="986896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9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9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44" name="Google Shape;1544;p18"/>
          <p:cNvSpPr/>
          <p:nvPr/>
        </p:nvSpPr>
        <p:spPr>
          <a:xfrm rot="10800000">
            <a:off x="8667290" y="451133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9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9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45" name="Google Shape;1545;p18"/>
          <p:cNvSpPr/>
          <p:nvPr/>
        </p:nvSpPr>
        <p:spPr>
          <a:xfrm rot="10800000">
            <a:off x="8544808" y="451133"/>
            <a:ext cx="39215" cy="39278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1"/>
                </a:moveTo>
                <a:cubicBezTo>
                  <a:pt x="138" y="1"/>
                  <a:pt x="0" y="138"/>
                  <a:pt x="0" y="309"/>
                </a:cubicBezTo>
                <a:cubicBezTo>
                  <a:pt x="0" y="479"/>
                  <a:pt x="138" y="616"/>
                  <a:pt x="308" y="616"/>
                </a:cubicBezTo>
                <a:cubicBezTo>
                  <a:pt x="478" y="616"/>
                  <a:pt x="615" y="479"/>
                  <a:pt x="615" y="309"/>
                </a:cubicBezTo>
                <a:cubicBezTo>
                  <a:pt x="615" y="138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46" name="Google Shape;1546;p18"/>
          <p:cNvSpPr/>
          <p:nvPr/>
        </p:nvSpPr>
        <p:spPr>
          <a:xfrm rot="10800000">
            <a:off x="8422390" y="451133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9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9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47" name="Google Shape;1547;p18"/>
          <p:cNvSpPr/>
          <p:nvPr/>
        </p:nvSpPr>
        <p:spPr>
          <a:xfrm rot="10800000">
            <a:off x="8299908" y="451133"/>
            <a:ext cx="39215" cy="39278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1"/>
                </a:moveTo>
                <a:cubicBezTo>
                  <a:pt x="138" y="1"/>
                  <a:pt x="0" y="138"/>
                  <a:pt x="0" y="309"/>
                </a:cubicBezTo>
                <a:cubicBezTo>
                  <a:pt x="0" y="479"/>
                  <a:pt x="138" y="616"/>
                  <a:pt x="308" y="616"/>
                </a:cubicBezTo>
                <a:cubicBezTo>
                  <a:pt x="478" y="616"/>
                  <a:pt x="615" y="479"/>
                  <a:pt x="615" y="309"/>
                </a:cubicBezTo>
                <a:cubicBezTo>
                  <a:pt x="615" y="138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48" name="Google Shape;1548;p18"/>
          <p:cNvSpPr/>
          <p:nvPr/>
        </p:nvSpPr>
        <p:spPr>
          <a:xfrm rot="10800000">
            <a:off x="8177490" y="451133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9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9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49" name="Google Shape;1549;p18"/>
          <p:cNvSpPr/>
          <p:nvPr/>
        </p:nvSpPr>
        <p:spPr>
          <a:xfrm rot="10800000">
            <a:off x="8055008" y="451133"/>
            <a:ext cx="39215" cy="39278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1"/>
                </a:moveTo>
                <a:cubicBezTo>
                  <a:pt x="138" y="1"/>
                  <a:pt x="0" y="138"/>
                  <a:pt x="0" y="309"/>
                </a:cubicBezTo>
                <a:cubicBezTo>
                  <a:pt x="0" y="479"/>
                  <a:pt x="138" y="616"/>
                  <a:pt x="308" y="616"/>
                </a:cubicBezTo>
                <a:cubicBezTo>
                  <a:pt x="478" y="616"/>
                  <a:pt x="615" y="479"/>
                  <a:pt x="615" y="309"/>
                </a:cubicBezTo>
                <a:cubicBezTo>
                  <a:pt x="615" y="138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50" name="Google Shape;1550;p18"/>
          <p:cNvSpPr/>
          <p:nvPr/>
        </p:nvSpPr>
        <p:spPr>
          <a:xfrm rot="10800000">
            <a:off x="7932590" y="451133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9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9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51" name="Google Shape;1551;p18"/>
          <p:cNvSpPr/>
          <p:nvPr/>
        </p:nvSpPr>
        <p:spPr>
          <a:xfrm rot="10800000">
            <a:off x="8667290" y="558846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52" name="Google Shape;1552;p18"/>
          <p:cNvSpPr/>
          <p:nvPr/>
        </p:nvSpPr>
        <p:spPr>
          <a:xfrm rot="10800000">
            <a:off x="8544808" y="558846"/>
            <a:ext cx="39215" cy="39278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1"/>
                </a:moveTo>
                <a:cubicBezTo>
                  <a:pt x="138" y="1"/>
                  <a:pt x="0" y="138"/>
                  <a:pt x="0" y="308"/>
                </a:cubicBezTo>
                <a:cubicBezTo>
                  <a:pt x="0" y="479"/>
                  <a:pt x="138" y="616"/>
                  <a:pt x="308" y="616"/>
                </a:cubicBezTo>
                <a:cubicBezTo>
                  <a:pt x="478" y="616"/>
                  <a:pt x="615" y="479"/>
                  <a:pt x="615" y="308"/>
                </a:cubicBezTo>
                <a:cubicBezTo>
                  <a:pt x="615" y="138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53" name="Google Shape;1553;p18"/>
          <p:cNvSpPr/>
          <p:nvPr/>
        </p:nvSpPr>
        <p:spPr>
          <a:xfrm rot="10800000">
            <a:off x="8422390" y="558846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54" name="Google Shape;1554;p18"/>
          <p:cNvSpPr/>
          <p:nvPr/>
        </p:nvSpPr>
        <p:spPr>
          <a:xfrm rot="10800000">
            <a:off x="8299908" y="558846"/>
            <a:ext cx="39215" cy="39278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1"/>
                </a:moveTo>
                <a:cubicBezTo>
                  <a:pt x="138" y="1"/>
                  <a:pt x="0" y="138"/>
                  <a:pt x="0" y="308"/>
                </a:cubicBezTo>
                <a:cubicBezTo>
                  <a:pt x="0" y="479"/>
                  <a:pt x="138" y="616"/>
                  <a:pt x="308" y="616"/>
                </a:cubicBezTo>
                <a:cubicBezTo>
                  <a:pt x="478" y="616"/>
                  <a:pt x="615" y="479"/>
                  <a:pt x="615" y="308"/>
                </a:cubicBezTo>
                <a:cubicBezTo>
                  <a:pt x="615" y="138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55" name="Google Shape;1555;p18"/>
          <p:cNvSpPr/>
          <p:nvPr/>
        </p:nvSpPr>
        <p:spPr>
          <a:xfrm rot="10800000">
            <a:off x="8177490" y="558846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56" name="Google Shape;1556;p18"/>
          <p:cNvSpPr/>
          <p:nvPr/>
        </p:nvSpPr>
        <p:spPr>
          <a:xfrm rot="10800000">
            <a:off x="8055008" y="558846"/>
            <a:ext cx="39215" cy="39278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1"/>
                </a:moveTo>
                <a:cubicBezTo>
                  <a:pt x="138" y="1"/>
                  <a:pt x="0" y="138"/>
                  <a:pt x="0" y="308"/>
                </a:cubicBezTo>
                <a:cubicBezTo>
                  <a:pt x="0" y="479"/>
                  <a:pt x="138" y="616"/>
                  <a:pt x="308" y="616"/>
                </a:cubicBezTo>
                <a:cubicBezTo>
                  <a:pt x="478" y="616"/>
                  <a:pt x="615" y="479"/>
                  <a:pt x="615" y="308"/>
                </a:cubicBezTo>
                <a:cubicBezTo>
                  <a:pt x="615" y="138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57" name="Google Shape;1557;p18"/>
          <p:cNvSpPr/>
          <p:nvPr/>
        </p:nvSpPr>
        <p:spPr>
          <a:xfrm rot="10800000">
            <a:off x="7932590" y="558846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58" name="Google Shape;1558;p18"/>
          <p:cNvSpPr/>
          <p:nvPr/>
        </p:nvSpPr>
        <p:spPr>
          <a:xfrm rot="10800000">
            <a:off x="8667290" y="666622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8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8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59" name="Google Shape;1559;p18"/>
          <p:cNvSpPr/>
          <p:nvPr/>
        </p:nvSpPr>
        <p:spPr>
          <a:xfrm rot="10800000">
            <a:off x="8544808" y="666622"/>
            <a:ext cx="39215" cy="39278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0"/>
                </a:moveTo>
                <a:cubicBezTo>
                  <a:pt x="138" y="0"/>
                  <a:pt x="0" y="139"/>
                  <a:pt x="0" y="308"/>
                </a:cubicBezTo>
                <a:cubicBezTo>
                  <a:pt x="0" y="478"/>
                  <a:pt x="138" y="617"/>
                  <a:pt x="308" y="617"/>
                </a:cubicBezTo>
                <a:cubicBezTo>
                  <a:pt x="478" y="617"/>
                  <a:pt x="615" y="478"/>
                  <a:pt x="615" y="308"/>
                </a:cubicBezTo>
                <a:cubicBezTo>
                  <a:pt x="615" y="139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60" name="Google Shape;1560;p18"/>
          <p:cNvSpPr/>
          <p:nvPr/>
        </p:nvSpPr>
        <p:spPr>
          <a:xfrm rot="10800000">
            <a:off x="8422390" y="666622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8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8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61" name="Google Shape;1561;p18"/>
          <p:cNvSpPr/>
          <p:nvPr/>
        </p:nvSpPr>
        <p:spPr>
          <a:xfrm rot="10800000">
            <a:off x="8299908" y="666622"/>
            <a:ext cx="39215" cy="39278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0"/>
                </a:moveTo>
                <a:cubicBezTo>
                  <a:pt x="138" y="0"/>
                  <a:pt x="0" y="139"/>
                  <a:pt x="0" y="308"/>
                </a:cubicBezTo>
                <a:cubicBezTo>
                  <a:pt x="0" y="478"/>
                  <a:pt x="138" y="617"/>
                  <a:pt x="308" y="617"/>
                </a:cubicBezTo>
                <a:cubicBezTo>
                  <a:pt x="478" y="617"/>
                  <a:pt x="615" y="478"/>
                  <a:pt x="615" y="308"/>
                </a:cubicBezTo>
                <a:cubicBezTo>
                  <a:pt x="615" y="139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62" name="Google Shape;1562;p18"/>
          <p:cNvSpPr/>
          <p:nvPr/>
        </p:nvSpPr>
        <p:spPr>
          <a:xfrm rot="10800000">
            <a:off x="8177490" y="666622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8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8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63" name="Google Shape;1563;p18"/>
          <p:cNvSpPr/>
          <p:nvPr/>
        </p:nvSpPr>
        <p:spPr>
          <a:xfrm rot="10800000">
            <a:off x="8055008" y="666622"/>
            <a:ext cx="39215" cy="39278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0"/>
                </a:moveTo>
                <a:cubicBezTo>
                  <a:pt x="138" y="0"/>
                  <a:pt x="0" y="139"/>
                  <a:pt x="0" y="308"/>
                </a:cubicBezTo>
                <a:cubicBezTo>
                  <a:pt x="0" y="478"/>
                  <a:pt x="138" y="617"/>
                  <a:pt x="308" y="617"/>
                </a:cubicBezTo>
                <a:cubicBezTo>
                  <a:pt x="478" y="617"/>
                  <a:pt x="615" y="478"/>
                  <a:pt x="615" y="308"/>
                </a:cubicBezTo>
                <a:cubicBezTo>
                  <a:pt x="615" y="139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64" name="Google Shape;1564;p18"/>
          <p:cNvSpPr/>
          <p:nvPr/>
        </p:nvSpPr>
        <p:spPr>
          <a:xfrm rot="10800000">
            <a:off x="7932590" y="666622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8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8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65" name="Google Shape;1565;p18"/>
          <p:cNvSpPr txBox="1">
            <a:spLocks noGrp="1"/>
          </p:cNvSpPr>
          <p:nvPr>
            <p:ph type="title"/>
          </p:nvPr>
        </p:nvSpPr>
        <p:spPr>
          <a:xfrm>
            <a:off x="1157100" y="364350"/>
            <a:ext cx="6829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66" name="Google Shape;1566;p18"/>
          <p:cNvSpPr txBox="1">
            <a:spLocks noGrp="1"/>
          </p:cNvSpPr>
          <p:nvPr>
            <p:ph type="subTitle" idx="1"/>
          </p:nvPr>
        </p:nvSpPr>
        <p:spPr>
          <a:xfrm>
            <a:off x="5098250" y="2175450"/>
            <a:ext cx="2550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1567" name="Google Shape;1567;p18"/>
          <p:cNvSpPr txBox="1">
            <a:spLocks noGrp="1"/>
          </p:cNvSpPr>
          <p:nvPr>
            <p:ph type="subTitle" idx="2"/>
          </p:nvPr>
        </p:nvSpPr>
        <p:spPr>
          <a:xfrm>
            <a:off x="5098250" y="3547150"/>
            <a:ext cx="2550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5">
  <p:cSld name="SECTION_HEADER_2_3_2_1_1">
    <p:spTree>
      <p:nvGrpSpPr>
        <p:cNvPr id="1" name="Shape 1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9" name="Google Shape;1569;p19"/>
          <p:cNvSpPr txBox="1">
            <a:spLocks noGrp="1"/>
          </p:cNvSpPr>
          <p:nvPr>
            <p:ph type="title"/>
          </p:nvPr>
        </p:nvSpPr>
        <p:spPr>
          <a:xfrm>
            <a:off x="1157100" y="364350"/>
            <a:ext cx="6829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70" name="Google Shape;1570;p19"/>
          <p:cNvSpPr/>
          <p:nvPr/>
        </p:nvSpPr>
        <p:spPr>
          <a:xfrm rot="5400000">
            <a:off x="-1181725" y="-541775"/>
            <a:ext cx="2271300" cy="2317200"/>
          </a:xfrm>
          <a:prstGeom prst="blockArc">
            <a:avLst>
              <a:gd name="adj1" fmla="val 10800000"/>
              <a:gd name="adj2" fmla="val 21565564"/>
              <a:gd name="adj3" fmla="val 7364"/>
            </a:avLst>
          </a:prstGeom>
          <a:solidFill>
            <a:srgbClr val="FF9AC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71" name="Google Shape;1571;p19"/>
          <p:cNvSpPr/>
          <p:nvPr/>
        </p:nvSpPr>
        <p:spPr>
          <a:xfrm rot="-5782668">
            <a:off x="8173393" y="-541749"/>
            <a:ext cx="2271257" cy="2317141"/>
          </a:xfrm>
          <a:prstGeom prst="blockArc">
            <a:avLst>
              <a:gd name="adj1" fmla="val 10800000"/>
              <a:gd name="adj2" fmla="val 21565564"/>
              <a:gd name="adj3" fmla="val 7364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6">
  <p:cSld name="SECTION_HEADER_2_3_2_1_1_1">
    <p:spTree>
      <p:nvGrpSpPr>
        <p:cNvPr id="1" name="Shape 1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3" name="Google Shape;1573;p20"/>
          <p:cNvSpPr txBox="1">
            <a:spLocks noGrp="1"/>
          </p:cNvSpPr>
          <p:nvPr>
            <p:ph type="title"/>
          </p:nvPr>
        </p:nvSpPr>
        <p:spPr>
          <a:xfrm>
            <a:off x="1157100" y="364350"/>
            <a:ext cx="6829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grpSp>
        <p:nvGrpSpPr>
          <p:cNvPr id="1574" name="Google Shape;1574;p20"/>
          <p:cNvGrpSpPr/>
          <p:nvPr/>
        </p:nvGrpSpPr>
        <p:grpSpPr>
          <a:xfrm>
            <a:off x="7853683" y="321522"/>
            <a:ext cx="1675084" cy="672438"/>
            <a:chOff x="2171300" y="4383950"/>
            <a:chExt cx="449325" cy="180375"/>
          </a:xfrm>
        </p:grpSpPr>
        <p:sp>
          <p:nvSpPr>
            <p:cNvPr id="1575" name="Google Shape;1575;p20"/>
            <p:cNvSpPr/>
            <p:nvPr/>
          </p:nvSpPr>
          <p:spPr>
            <a:xfrm>
              <a:off x="2171300" y="4398925"/>
              <a:ext cx="449325" cy="69600"/>
            </a:xfrm>
            <a:custGeom>
              <a:avLst/>
              <a:gdLst/>
              <a:ahLst/>
              <a:cxnLst/>
              <a:rect l="l" t="t" r="r" b="b"/>
              <a:pathLst>
                <a:path w="17973" h="2784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7"/>
                  </a:lnTo>
                  <a:lnTo>
                    <a:pt x="1" y="753"/>
                  </a:lnTo>
                  <a:lnTo>
                    <a:pt x="2187" y="2783"/>
                  </a:lnTo>
                  <a:lnTo>
                    <a:pt x="4130" y="981"/>
                  </a:lnTo>
                  <a:lnTo>
                    <a:pt x="6071" y="2783"/>
                  </a:lnTo>
                  <a:lnTo>
                    <a:pt x="8013" y="981"/>
                  </a:lnTo>
                  <a:lnTo>
                    <a:pt x="9955" y="2783"/>
                  </a:lnTo>
                  <a:lnTo>
                    <a:pt x="11898" y="981"/>
                  </a:lnTo>
                  <a:lnTo>
                    <a:pt x="13840" y="2783"/>
                  </a:lnTo>
                  <a:lnTo>
                    <a:pt x="15784" y="981"/>
                  </a:lnTo>
                  <a:lnTo>
                    <a:pt x="17483" y="2557"/>
                  </a:lnTo>
                  <a:lnTo>
                    <a:pt x="17972" y="2031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6" name="Google Shape;1576;p20"/>
            <p:cNvSpPr/>
            <p:nvPr/>
          </p:nvSpPr>
          <p:spPr>
            <a:xfrm>
              <a:off x="2171300" y="4383950"/>
              <a:ext cx="449325" cy="69625"/>
            </a:xfrm>
            <a:custGeom>
              <a:avLst/>
              <a:gdLst/>
              <a:ahLst/>
              <a:cxnLst/>
              <a:rect l="l" t="t" r="r" b="b"/>
              <a:pathLst>
                <a:path w="17973" h="2785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8"/>
                  </a:lnTo>
                  <a:lnTo>
                    <a:pt x="1" y="753"/>
                  </a:lnTo>
                  <a:lnTo>
                    <a:pt x="2187" y="2785"/>
                  </a:lnTo>
                  <a:lnTo>
                    <a:pt x="4130" y="981"/>
                  </a:lnTo>
                  <a:lnTo>
                    <a:pt x="6071" y="2785"/>
                  </a:lnTo>
                  <a:lnTo>
                    <a:pt x="8013" y="981"/>
                  </a:lnTo>
                  <a:lnTo>
                    <a:pt x="9955" y="2785"/>
                  </a:lnTo>
                  <a:lnTo>
                    <a:pt x="11898" y="981"/>
                  </a:lnTo>
                  <a:lnTo>
                    <a:pt x="13840" y="2783"/>
                  </a:lnTo>
                  <a:lnTo>
                    <a:pt x="15784" y="981"/>
                  </a:lnTo>
                  <a:lnTo>
                    <a:pt x="17483" y="2557"/>
                  </a:lnTo>
                  <a:lnTo>
                    <a:pt x="17972" y="2031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rgbClr val="BEEC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7" name="Google Shape;1577;p20"/>
            <p:cNvSpPr/>
            <p:nvPr/>
          </p:nvSpPr>
          <p:spPr>
            <a:xfrm>
              <a:off x="2171300" y="4494725"/>
              <a:ext cx="449325" cy="69600"/>
            </a:xfrm>
            <a:custGeom>
              <a:avLst/>
              <a:gdLst/>
              <a:ahLst/>
              <a:cxnLst/>
              <a:rect l="l" t="t" r="r" b="b"/>
              <a:pathLst>
                <a:path w="17973" h="2784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6"/>
                  </a:lnTo>
                  <a:lnTo>
                    <a:pt x="1" y="753"/>
                  </a:lnTo>
                  <a:lnTo>
                    <a:pt x="2187" y="2783"/>
                  </a:lnTo>
                  <a:lnTo>
                    <a:pt x="4130" y="980"/>
                  </a:lnTo>
                  <a:lnTo>
                    <a:pt x="6071" y="2783"/>
                  </a:lnTo>
                  <a:lnTo>
                    <a:pt x="8013" y="980"/>
                  </a:lnTo>
                  <a:lnTo>
                    <a:pt x="9955" y="2783"/>
                  </a:lnTo>
                  <a:lnTo>
                    <a:pt x="11898" y="980"/>
                  </a:lnTo>
                  <a:lnTo>
                    <a:pt x="13840" y="2783"/>
                  </a:lnTo>
                  <a:lnTo>
                    <a:pt x="15784" y="980"/>
                  </a:lnTo>
                  <a:lnTo>
                    <a:pt x="17483" y="2557"/>
                  </a:lnTo>
                  <a:lnTo>
                    <a:pt x="17972" y="2030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8" name="Google Shape;1578;p20"/>
            <p:cNvSpPr/>
            <p:nvPr/>
          </p:nvSpPr>
          <p:spPr>
            <a:xfrm>
              <a:off x="2171300" y="4479750"/>
              <a:ext cx="449325" cy="69600"/>
            </a:xfrm>
            <a:custGeom>
              <a:avLst/>
              <a:gdLst/>
              <a:ahLst/>
              <a:cxnLst/>
              <a:rect l="l" t="t" r="r" b="b"/>
              <a:pathLst>
                <a:path w="17973" h="2784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7"/>
                  </a:lnTo>
                  <a:lnTo>
                    <a:pt x="1" y="753"/>
                  </a:lnTo>
                  <a:lnTo>
                    <a:pt x="2187" y="2783"/>
                  </a:lnTo>
                  <a:lnTo>
                    <a:pt x="4130" y="980"/>
                  </a:lnTo>
                  <a:lnTo>
                    <a:pt x="6071" y="2783"/>
                  </a:lnTo>
                  <a:lnTo>
                    <a:pt x="8013" y="980"/>
                  </a:lnTo>
                  <a:lnTo>
                    <a:pt x="9955" y="2783"/>
                  </a:lnTo>
                  <a:lnTo>
                    <a:pt x="11898" y="980"/>
                  </a:lnTo>
                  <a:lnTo>
                    <a:pt x="13840" y="2783"/>
                  </a:lnTo>
                  <a:lnTo>
                    <a:pt x="15784" y="980"/>
                  </a:lnTo>
                  <a:lnTo>
                    <a:pt x="17483" y="2557"/>
                  </a:lnTo>
                  <a:lnTo>
                    <a:pt x="17972" y="2030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rgbClr val="BEEC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579" name="Google Shape;1579;p20"/>
          <p:cNvSpPr/>
          <p:nvPr/>
        </p:nvSpPr>
        <p:spPr>
          <a:xfrm>
            <a:off x="8" y="161102"/>
            <a:ext cx="81721" cy="69893"/>
          </a:xfrm>
          <a:custGeom>
            <a:avLst/>
            <a:gdLst/>
            <a:ahLst/>
            <a:cxnLst/>
            <a:rect l="l" t="t" r="r" b="b"/>
            <a:pathLst>
              <a:path w="760" h="650" extrusionOk="0">
                <a:moveTo>
                  <a:pt x="326" y="0"/>
                </a:moveTo>
                <a:cubicBezTo>
                  <a:pt x="146" y="0"/>
                  <a:pt x="2" y="145"/>
                  <a:pt x="2" y="324"/>
                </a:cubicBezTo>
                <a:cubicBezTo>
                  <a:pt x="1" y="520"/>
                  <a:pt x="161" y="649"/>
                  <a:pt x="328" y="649"/>
                </a:cubicBezTo>
                <a:cubicBezTo>
                  <a:pt x="408" y="649"/>
                  <a:pt x="489" y="620"/>
                  <a:pt x="555" y="554"/>
                </a:cubicBezTo>
                <a:cubicBezTo>
                  <a:pt x="759" y="349"/>
                  <a:pt x="615" y="0"/>
                  <a:pt x="32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80" name="Google Shape;1580;p20"/>
          <p:cNvSpPr/>
          <p:nvPr/>
        </p:nvSpPr>
        <p:spPr>
          <a:xfrm>
            <a:off x="218080" y="161102"/>
            <a:ext cx="81721" cy="69893"/>
          </a:xfrm>
          <a:custGeom>
            <a:avLst/>
            <a:gdLst/>
            <a:ahLst/>
            <a:cxnLst/>
            <a:rect l="l" t="t" r="r" b="b"/>
            <a:pathLst>
              <a:path w="760" h="650" extrusionOk="0">
                <a:moveTo>
                  <a:pt x="324" y="0"/>
                </a:moveTo>
                <a:cubicBezTo>
                  <a:pt x="146" y="0"/>
                  <a:pt x="0" y="145"/>
                  <a:pt x="0" y="324"/>
                </a:cubicBezTo>
                <a:cubicBezTo>
                  <a:pt x="0" y="520"/>
                  <a:pt x="160" y="649"/>
                  <a:pt x="327" y="649"/>
                </a:cubicBezTo>
                <a:cubicBezTo>
                  <a:pt x="407" y="649"/>
                  <a:pt x="488" y="620"/>
                  <a:pt x="554" y="554"/>
                </a:cubicBezTo>
                <a:cubicBezTo>
                  <a:pt x="759" y="349"/>
                  <a:pt x="613" y="0"/>
                  <a:pt x="32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81" name="Google Shape;1581;p20"/>
          <p:cNvSpPr/>
          <p:nvPr/>
        </p:nvSpPr>
        <p:spPr>
          <a:xfrm>
            <a:off x="435937" y="161102"/>
            <a:ext cx="81721" cy="69893"/>
          </a:xfrm>
          <a:custGeom>
            <a:avLst/>
            <a:gdLst/>
            <a:ahLst/>
            <a:cxnLst/>
            <a:rect l="l" t="t" r="r" b="b"/>
            <a:pathLst>
              <a:path w="760" h="650" extrusionOk="0">
                <a:moveTo>
                  <a:pt x="326" y="0"/>
                </a:moveTo>
                <a:cubicBezTo>
                  <a:pt x="147" y="0"/>
                  <a:pt x="1" y="145"/>
                  <a:pt x="1" y="324"/>
                </a:cubicBezTo>
                <a:cubicBezTo>
                  <a:pt x="1" y="520"/>
                  <a:pt x="161" y="649"/>
                  <a:pt x="328" y="649"/>
                </a:cubicBezTo>
                <a:cubicBezTo>
                  <a:pt x="408" y="649"/>
                  <a:pt x="489" y="620"/>
                  <a:pt x="556" y="554"/>
                </a:cubicBezTo>
                <a:cubicBezTo>
                  <a:pt x="760" y="350"/>
                  <a:pt x="615" y="0"/>
                  <a:pt x="32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82" name="Google Shape;1582;p20"/>
          <p:cNvSpPr/>
          <p:nvPr/>
        </p:nvSpPr>
        <p:spPr>
          <a:xfrm>
            <a:off x="654008" y="161102"/>
            <a:ext cx="81613" cy="69893"/>
          </a:xfrm>
          <a:custGeom>
            <a:avLst/>
            <a:gdLst/>
            <a:ahLst/>
            <a:cxnLst/>
            <a:rect l="l" t="t" r="r" b="b"/>
            <a:pathLst>
              <a:path w="759" h="650" extrusionOk="0">
                <a:moveTo>
                  <a:pt x="325" y="0"/>
                </a:moveTo>
                <a:cubicBezTo>
                  <a:pt x="145" y="0"/>
                  <a:pt x="1" y="145"/>
                  <a:pt x="1" y="324"/>
                </a:cubicBezTo>
                <a:cubicBezTo>
                  <a:pt x="1" y="520"/>
                  <a:pt x="161" y="649"/>
                  <a:pt x="328" y="649"/>
                </a:cubicBezTo>
                <a:cubicBezTo>
                  <a:pt x="407" y="649"/>
                  <a:pt x="488" y="620"/>
                  <a:pt x="554" y="554"/>
                </a:cubicBezTo>
                <a:cubicBezTo>
                  <a:pt x="758" y="349"/>
                  <a:pt x="614" y="0"/>
                  <a:pt x="32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83" name="Google Shape;1583;p20"/>
          <p:cNvSpPr/>
          <p:nvPr/>
        </p:nvSpPr>
        <p:spPr>
          <a:xfrm>
            <a:off x="871972" y="161102"/>
            <a:ext cx="81721" cy="69893"/>
          </a:xfrm>
          <a:custGeom>
            <a:avLst/>
            <a:gdLst/>
            <a:ahLst/>
            <a:cxnLst/>
            <a:rect l="l" t="t" r="r" b="b"/>
            <a:pathLst>
              <a:path w="760" h="650" extrusionOk="0">
                <a:moveTo>
                  <a:pt x="326" y="0"/>
                </a:moveTo>
                <a:cubicBezTo>
                  <a:pt x="146" y="0"/>
                  <a:pt x="0" y="145"/>
                  <a:pt x="0" y="324"/>
                </a:cubicBezTo>
                <a:cubicBezTo>
                  <a:pt x="0" y="520"/>
                  <a:pt x="161" y="649"/>
                  <a:pt x="328" y="649"/>
                </a:cubicBezTo>
                <a:cubicBezTo>
                  <a:pt x="407" y="649"/>
                  <a:pt x="489" y="620"/>
                  <a:pt x="555" y="554"/>
                </a:cubicBezTo>
                <a:cubicBezTo>
                  <a:pt x="759" y="349"/>
                  <a:pt x="615" y="0"/>
                  <a:pt x="32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84" name="Google Shape;1584;p20"/>
          <p:cNvSpPr/>
          <p:nvPr/>
        </p:nvSpPr>
        <p:spPr>
          <a:xfrm>
            <a:off x="1090044" y="161102"/>
            <a:ext cx="81506" cy="69893"/>
          </a:xfrm>
          <a:custGeom>
            <a:avLst/>
            <a:gdLst/>
            <a:ahLst/>
            <a:cxnLst/>
            <a:rect l="l" t="t" r="r" b="b"/>
            <a:pathLst>
              <a:path w="758" h="650" extrusionOk="0">
                <a:moveTo>
                  <a:pt x="324" y="0"/>
                </a:moveTo>
                <a:cubicBezTo>
                  <a:pt x="145" y="0"/>
                  <a:pt x="0" y="145"/>
                  <a:pt x="0" y="324"/>
                </a:cubicBezTo>
                <a:cubicBezTo>
                  <a:pt x="0" y="520"/>
                  <a:pt x="160" y="649"/>
                  <a:pt x="327" y="649"/>
                </a:cubicBezTo>
                <a:cubicBezTo>
                  <a:pt x="406" y="649"/>
                  <a:pt x="488" y="620"/>
                  <a:pt x="554" y="554"/>
                </a:cubicBezTo>
                <a:cubicBezTo>
                  <a:pt x="758" y="350"/>
                  <a:pt x="613" y="0"/>
                  <a:pt x="32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85" name="Google Shape;1585;p20"/>
          <p:cNvSpPr/>
          <p:nvPr/>
        </p:nvSpPr>
        <p:spPr>
          <a:xfrm>
            <a:off x="8" y="403727"/>
            <a:ext cx="81721" cy="69893"/>
          </a:xfrm>
          <a:custGeom>
            <a:avLst/>
            <a:gdLst/>
            <a:ahLst/>
            <a:cxnLst/>
            <a:rect l="l" t="t" r="r" b="b"/>
            <a:pathLst>
              <a:path w="760" h="650" extrusionOk="0">
                <a:moveTo>
                  <a:pt x="326" y="0"/>
                </a:moveTo>
                <a:cubicBezTo>
                  <a:pt x="146" y="0"/>
                  <a:pt x="2" y="145"/>
                  <a:pt x="2" y="324"/>
                </a:cubicBezTo>
                <a:cubicBezTo>
                  <a:pt x="1" y="520"/>
                  <a:pt x="161" y="649"/>
                  <a:pt x="328" y="649"/>
                </a:cubicBezTo>
                <a:cubicBezTo>
                  <a:pt x="408" y="649"/>
                  <a:pt x="489" y="620"/>
                  <a:pt x="555" y="554"/>
                </a:cubicBezTo>
                <a:cubicBezTo>
                  <a:pt x="759" y="349"/>
                  <a:pt x="615" y="0"/>
                  <a:pt x="32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86" name="Google Shape;1586;p20"/>
          <p:cNvSpPr/>
          <p:nvPr/>
        </p:nvSpPr>
        <p:spPr>
          <a:xfrm>
            <a:off x="218080" y="403727"/>
            <a:ext cx="81721" cy="69893"/>
          </a:xfrm>
          <a:custGeom>
            <a:avLst/>
            <a:gdLst/>
            <a:ahLst/>
            <a:cxnLst/>
            <a:rect l="l" t="t" r="r" b="b"/>
            <a:pathLst>
              <a:path w="760" h="650" extrusionOk="0">
                <a:moveTo>
                  <a:pt x="324" y="0"/>
                </a:moveTo>
                <a:cubicBezTo>
                  <a:pt x="146" y="0"/>
                  <a:pt x="0" y="145"/>
                  <a:pt x="0" y="324"/>
                </a:cubicBezTo>
                <a:cubicBezTo>
                  <a:pt x="0" y="520"/>
                  <a:pt x="160" y="649"/>
                  <a:pt x="327" y="649"/>
                </a:cubicBezTo>
                <a:cubicBezTo>
                  <a:pt x="407" y="649"/>
                  <a:pt x="488" y="620"/>
                  <a:pt x="554" y="554"/>
                </a:cubicBezTo>
                <a:cubicBezTo>
                  <a:pt x="759" y="349"/>
                  <a:pt x="613" y="0"/>
                  <a:pt x="32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87" name="Google Shape;1587;p20"/>
          <p:cNvSpPr/>
          <p:nvPr/>
        </p:nvSpPr>
        <p:spPr>
          <a:xfrm>
            <a:off x="435937" y="403727"/>
            <a:ext cx="81721" cy="69893"/>
          </a:xfrm>
          <a:custGeom>
            <a:avLst/>
            <a:gdLst/>
            <a:ahLst/>
            <a:cxnLst/>
            <a:rect l="l" t="t" r="r" b="b"/>
            <a:pathLst>
              <a:path w="760" h="650" extrusionOk="0">
                <a:moveTo>
                  <a:pt x="326" y="0"/>
                </a:moveTo>
                <a:cubicBezTo>
                  <a:pt x="147" y="0"/>
                  <a:pt x="1" y="145"/>
                  <a:pt x="1" y="324"/>
                </a:cubicBezTo>
                <a:cubicBezTo>
                  <a:pt x="1" y="520"/>
                  <a:pt x="161" y="649"/>
                  <a:pt x="328" y="649"/>
                </a:cubicBezTo>
                <a:cubicBezTo>
                  <a:pt x="408" y="649"/>
                  <a:pt x="489" y="620"/>
                  <a:pt x="556" y="554"/>
                </a:cubicBezTo>
                <a:cubicBezTo>
                  <a:pt x="760" y="350"/>
                  <a:pt x="615" y="0"/>
                  <a:pt x="32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88" name="Google Shape;1588;p20"/>
          <p:cNvSpPr/>
          <p:nvPr/>
        </p:nvSpPr>
        <p:spPr>
          <a:xfrm>
            <a:off x="654008" y="403727"/>
            <a:ext cx="81613" cy="69893"/>
          </a:xfrm>
          <a:custGeom>
            <a:avLst/>
            <a:gdLst/>
            <a:ahLst/>
            <a:cxnLst/>
            <a:rect l="l" t="t" r="r" b="b"/>
            <a:pathLst>
              <a:path w="759" h="650" extrusionOk="0">
                <a:moveTo>
                  <a:pt x="325" y="0"/>
                </a:moveTo>
                <a:cubicBezTo>
                  <a:pt x="145" y="0"/>
                  <a:pt x="1" y="145"/>
                  <a:pt x="1" y="324"/>
                </a:cubicBezTo>
                <a:cubicBezTo>
                  <a:pt x="1" y="520"/>
                  <a:pt x="161" y="649"/>
                  <a:pt x="328" y="649"/>
                </a:cubicBezTo>
                <a:cubicBezTo>
                  <a:pt x="407" y="649"/>
                  <a:pt x="488" y="620"/>
                  <a:pt x="554" y="554"/>
                </a:cubicBezTo>
                <a:cubicBezTo>
                  <a:pt x="758" y="349"/>
                  <a:pt x="614" y="0"/>
                  <a:pt x="32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89" name="Google Shape;1589;p20"/>
          <p:cNvSpPr/>
          <p:nvPr/>
        </p:nvSpPr>
        <p:spPr>
          <a:xfrm>
            <a:off x="871972" y="403727"/>
            <a:ext cx="81721" cy="69893"/>
          </a:xfrm>
          <a:custGeom>
            <a:avLst/>
            <a:gdLst/>
            <a:ahLst/>
            <a:cxnLst/>
            <a:rect l="l" t="t" r="r" b="b"/>
            <a:pathLst>
              <a:path w="760" h="650" extrusionOk="0">
                <a:moveTo>
                  <a:pt x="326" y="0"/>
                </a:moveTo>
                <a:cubicBezTo>
                  <a:pt x="146" y="0"/>
                  <a:pt x="0" y="145"/>
                  <a:pt x="0" y="324"/>
                </a:cubicBezTo>
                <a:cubicBezTo>
                  <a:pt x="0" y="520"/>
                  <a:pt x="161" y="649"/>
                  <a:pt x="328" y="649"/>
                </a:cubicBezTo>
                <a:cubicBezTo>
                  <a:pt x="407" y="649"/>
                  <a:pt x="489" y="620"/>
                  <a:pt x="555" y="554"/>
                </a:cubicBezTo>
                <a:cubicBezTo>
                  <a:pt x="759" y="349"/>
                  <a:pt x="615" y="0"/>
                  <a:pt x="32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90" name="Google Shape;1590;p20"/>
          <p:cNvSpPr/>
          <p:nvPr/>
        </p:nvSpPr>
        <p:spPr>
          <a:xfrm>
            <a:off x="1090044" y="403727"/>
            <a:ext cx="81506" cy="69893"/>
          </a:xfrm>
          <a:custGeom>
            <a:avLst/>
            <a:gdLst/>
            <a:ahLst/>
            <a:cxnLst/>
            <a:rect l="l" t="t" r="r" b="b"/>
            <a:pathLst>
              <a:path w="758" h="650" extrusionOk="0">
                <a:moveTo>
                  <a:pt x="324" y="0"/>
                </a:moveTo>
                <a:cubicBezTo>
                  <a:pt x="145" y="0"/>
                  <a:pt x="0" y="145"/>
                  <a:pt x="0" y="324"/>
                </a:cubicBezTo>
                <a:cubicBezTo>
                  <a:pt x="0" y="520"/>
                  <a:pt x="160" y="649"/>
                  <a:pt x="327" y="649"/>
                </a:cubicBezTo>
                <a:cubicBezTo>
                  <a:pt x="406" y="649"/>
                  <a:pt x="488" y="620"/>
                  <a:pt x="554" y="554"/>
                </a:cubicBezTo>
                <a:cubicBezTo>
                  <a:pt x="758" y="350"/>
                  <a:pt x="613" y="0"/>
                  <a:pt x="32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7">
  <p:cSld name="SECTION_HEADER_2_3_2_1_1_1_1">
    <p:spTree>
      <p:nvGrpSpPr>
        <p:cNvPr id="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2" name="Google Shape;1592;p21"/>
          <p:cNvSpPr txBox="1">
            <a:spLocks noGrp="1"/>
          </p:cNvSpPr>
          <p:nvPr>
            <p:ph type="title"/>
          </p:nvPr>
        </p:nvSpPr>
        <p:spPr>
          <a:xfrm>
            <a:off x="1157100" y="364350"/>
            <a:ext cx="6829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93" name="Google Shape;1593;p21"/>
          <p:cNvSpPr/>
          <p:nvPr/>
        </p:nvSpPr>
        <p:spPr>
          <a:xfrm rot="5400000">
            <a:off x="-46225" y="-850"/>
            <a:ext cx="3412500" cy="34125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94" name="Google Shape;1594;p21"/>
          <p:cNvSpPr/>
          <p:nvPr/>
        </p:nvSpPr>
        <p:spPr>
          <a:xfrm rot="-5400000">
            <a:off x="7947300" y="3984800"/>
            <a:ext cx="1196700" cy="11967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95" name="Google Shape;1595;p21"/>
          <p:cNvSpPr/>
          <p:nvPr/>
        </p:nvSpPr>
        <p:spPr>
          <a:xfrm>
            <a:off x="-388057" y="-751106"/>
            <a:ext cx="2114765" cy="2248400"/>
          </a:xfrm>
          <a:custGeom>
            <a:avLst/>
            <a:gdLst/>
            <a:ahLst/>
            <a:cxnLst/>
            <a:rect l="l" t="t" r="r" b="b"/>
            <a:pathLst>
              <a:path w="20699" h="22007" extrusionOk="0">
                <a:moveTo>
                  <a:pt x="14413" y="1528"/>
                </a:moveTo>
                <a:lnTo>
                  <a:pt x="19262" y="16187"/>
                </a:lnTo>
                <a:lnTo>
                  <a:pt x="6286" y="20479"/>
                </a:lnTo>
                <a:lnTo>
                  <a:pt x="1438" y="5822"/>
                </a:lnTo>
                <a:lnTo>
                  <a:pt x="14413" y="1528"/>
                </a:lnTo>
                <a:close/>
                <a:moveTo>
                  <a:pt x="15068" y="1"/>
                </a:moveTo>
                <a:lnTo>
                  <a:pt x="0" y="4986"/>
                </a:lnTo>
                <a:lnTo>
                  <a:pt x="5631" y="22007"/>
                </a:lnTo>
                <a:lnTo>
                  <a:pt x="20699" y="17021"/>
                </a:lnTo>
                <a:lnTo>
                  <a:pt x="1506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96" name="Google Shape;1596;p21"/>
          <p:cNvSpPr/>
          <p:nvPr/>
        </p:nvSpPr>
        <p:spPr>
          <a:xfrm>
            <a:off x="8787140" y="3700709"/>
            <a:ext cx="673750" cy="648122"/>
          </a:xfrm>
          <a:custGeom>
            <a:avLst/>
            <a:gdLst/>
            <a:ahLst/>
            <a:cxnLst/>
            <a:rect l="l" t="t" r="r" b="b"/>
            <a:pathLst>
              <a:path w="3653" h="3514" extrusionOk="0">
                <a:moveTo>
                  <a:pt x="1896" y="336"/>
                </a:moveTo>
                <a:cubicBezTo>
                  <a:pt x="2680" y="336"/>
                  <a:pt x="3316" y="972"/>
                  <a:pt x="3318" y="1758"/>
                </a:cubicBezTo>
                <a:cubicBezTo>
                  <a:pt x="3318" y="2332"/>
                  <a:pt x="2971" y="2851"/>
                  <a:pt x="2440" y="3071"/>
                </a:cubicBezTo>
                <a:cubicBezTo>
                  <a:pt x="2264" y="3143"/>
                  <a:pt x="2080" y="3179"/>
                  <a:pt x="1897" y="3179"/>
                </a:cubicBezTo>
                <a:cubicBezTo>
                  <a:pt x="1526" y="3179"/>
                  <a:pt x="1162" y="3034"/>
                  <a:pt x="890" y="2762"/>
                </a:cubicBezTo>
                <a:cubicBezTo>
                  <a:pt x="483" y="2355"/>
                  <a:pt x="362" y="1744"/>
                  <a:pt x="582" y="1213"/>
                </a:cubicBezTo>
                <a:cubicBezTo>
                  <a:pt x="803" y="682"/>
                  <a:pt x="1320" y="336"/>
                  <a:pt x="1896" y="336"/>
                </a:cubicBezTo>
                <a:close/>
                <a:moveTo>
                  <a:pt x="1896" y="1"/>
                </a:moveTo>
                <a:cubicBezTo>
                  <a:pt x="1439" y="1"/>
                  <a:pt x="990" y="179"/>
                  <a:pt x="654" y="515"/>
                </a:cubicBezTo>
                <a:cubicBezTo>
                  <a:pt x="151" y="1018"/>
                  <a:pt x="1" y="1773"/>
                  <a:pt x="274" y="2429"/>
                </a:cubicBezTo>
                <a:cubicBezTo>
                  <a:pt x="545" y="3085"/>
                  <a:pt x="1185" y="3514"/>
                  <a:pt x="1896" y="3514"/>
                </a:cubicBezTo>
                <a:cubicBezTo>
                  <a:pt x="2865" y="3513"/>
                  <a:pt x="3651" y="2726"/>
                  <a:pt x="3652" y="1756"/>
                </a:cubicBezTo>
                <a:cubicBezTo>
                  <a:pt x="3652" y="1047"/>
                  <a:pt x="3224" y="406"/>
                  <a:pt x="2567" y="134"/>
                </a:cubicBezTo>
                <a:cubicBezTo>
                  <a:pt x="2350" y="44"/>
                  <a:pt x="2122" y="1"/>
                  <a:pt x="189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597" name="Google Shape;1597;p21"/>
          <p:cNvGrpSpPr/>
          <p:nvPr/>
        </p:nvGrpSpPr>
        <p:grpSpPr>
          <a:xfrm>
            <a:off x="1059971" y="-9083"/>
            <a:ext cx="1062028" cy="764353"/>
            <a:chOff x="950122" y="468166"/>
            <a:chExt cx="902778" cy="649739"/>
          </a:xfrm>
        </p:grpSpPr>
        <p:grpSp>
          <p:nvGrpSpPr>
            <p:cNvPr id="1598" name="Google Shape;1598;p21"/>
            <p:cNvGrpSpPr/>
            <p:nvPr/>
          </p:nvGrpSpPr>
          <p:grpSpPr>
            <a:xfrm>
              <a:off x="950122" y="468166"/>
              <a:ext cx="902778" cy="297314"/>
              <a:chOff x="-2384" y="1711157"/>
              <a:chExt cx="1459389" cy="480624"/>
            </a:xfrm>
          </p:grpSpPr>
          <p:sp>
            <p:nvSpPr>
              <p:cNvPr id="1599" name="Google Shape;1599;p21"/>
              <p:cNvSpPr/>
              <p:nvPr/>
            </p:nvSpPr>
            <p:spPr>
              <a:xfrm>
                <a:off x="-2384" y="2117593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8" y="0"/>
                      <a:pt x="0" y="98"/>
                      <a:pt x="0" y="219"/>
                    </a:cubicBezTo>
                    <a:cubicBezTo>
                      <a:pt x="0" y="340"/>
                      <a:pt x="98" y="438"/>
                      <a:pt x="219" y="438"/>
                    </a:cubicBezTo>
                    <a:cubicBezTo>
                      <a:pt x="339" y="438"/>
                      <a:pt x="437" y="340"/>
                      <a:pt x="437" y="219"/>
                    </a:cubicBezTo>
                    <a:cubicBezTo>
                      <a:pt x="437" y="98"/>
                      <a:pt x="339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00" name="Google Shape;1600;p21"/>
              <p:cNvSpPr/>
              <p:nvPr/>
            </p:nvSpPr>
            <p:spPr>
              <a:xfrm>
                <a:off x="228286" y="2117593"/>
                <a:ext cx="74356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40" h="439" extrusionOk="0">
                    <a:moveTo>
                      <a:pt x="220" y="0"/>
                    </a:moveTo>
                    <a:cubicBezTo>
                      <a:pt x="99" y="0"/>
                      <a:pt x="1" y="98"/>
                      <a:pt x="1" y="219"/>
                    </a:cubicBezTo>
                    <a:cubicBezTo>
                      <a:pt x="1" y="340"/>
                      <a:pt x="99" y="438"/>
                      <a:pt x="220" y="438"/>
                    </a:cubicBezTo>
                    <a:cubicBezTo>
                      <a:pt x="341" y="438"/>
                      <a:pt x="439" y="340"/>
                      <a:pt x="439" y="219"/>
                    </a:cubicBezTo>
                    <a:cubicBezTo>
                      <a:pt x="439" y="98"/>
                      <a:pt x="341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01" name="Google Shape;1601;p21"/>
              <p:cNvSpPr/>
              <p:nvPr/>
            </p:nvSpPr>
            <p:spPr>
              <a:xfrm>
                <a:off x="459294" y="2117593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9" y="0"/>
                      <a:pt x="1" y="98"/>
                      <a:pt x="1" y="219"/>
                    </a:cubicBezTo>
                    <a:cubicBezTo>
                      <a:pt x="1" y="340"/>
                      <a:pt x="99" y="438"/>
                      <a:pt x="219" y="438"/>
                    </a:cubicBezTo>
                    <a:cubicBezTo>
                      <a:pt x="340" y="438"/>
                      <a:pt x="438" y="340"/>
                      <a:pt x="438" y="219"/>
                    </a:cubicBezTo>
                    <a:cubicBezTo>
                      <a:pt x="438" y="98"/>
                      <a:pt x="340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02" name="Google Shape;1602;p21"/>
              <p:cNvSpPr/>
              <p:nvPr/>
            </p:nvSpPr>
            <p:spPr>
              <a:xfrm>
                <a:off x="690133" y="2117593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20" y="0"/>
                    </a:moveTo>
                    <a:cubicBezTo>
                      <a:pt x="99" y="0"/>
                      <a:pt x="1" y="98"/>
                      <a:pt x="1" y="219"/>
                    </a:cubicBezTo>
                    <a:cubicBezTo>
                      <a:pt x="1" y="340"/>
                      <a:pt x="99" y="438"/>
                      <a:pt x="220" y="438"/>
                    </a:cubicBezTo>
                    <a:cubicBezTo>
                      <a:pt x="340" y="438"/>
                      <a:pt x="438" y="340"/>
                      <a:pt x="438" y="219"/>
                    </a:cubicBezTo>
                    <a:cubicBezTo>
                      <a:pt x="438" y="98"/>
                      <a:pt x="340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03" name="Google Shape;1603;p21"/>
              <p:cNvSpPr/>
              <p:nvPr/>
            </p:nvSpPr>
            <p:spPr>
              <a:xfrm>
                <a:off x="921141" y="2117593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9" y="0"/>
                      <a:pt x="1" y="98"/>
                      <a:pt x="1" y="219"/>
                    </a:cubicBezTo>
                    <a:cubicBezTo>
                      <a:pt x="1" y="340"/>
                      <a:pt x="99" y="438"/>
                      <a:pt x="219" y="438"/>
                    </a:cubicBezTo>
                    <a:cubicBezTo>
                      <a:pt x="340" y="438"/>
                      <a:pt x="438" y="340"/>
                      <a:pt x="438" y="219"/>
                    </a:cubicBezTo>
                    <a:cubicBezTo>
                      <a:pt x="438" y="98"/>
                      <a:pt x="340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04" name="Google Shape;1604;p21"/>
              <p:cNvSpPr/>
              <p:nvPr/>
            </p:nvSpPr>
            <p:spPr>
              <a:xfrm>
                <a:off x="1151980" y="2117593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20" y="0"/>
                    </a:moveTo>
                    <a:cubicBezTo>
                      <a:pt x="98" y="0"/>
                      <a:pt x="1" y="98"/>
                      <a:pt x="1" y="219"/>
                    </a:cubicBezTo>
                    <a:cubicBezTo>
                      <a:pt x="1" y="340"/>
                      <a:pt x="98" y="438"/>
                      <a:pt x="220" y="438"/>
                    </a:cubicBezTo>
                    <a:cubicBezTo>
                      <a:pt x="340" y="438"/>
                      <a:pt x="438" y="340"/>
                      <a:pt x="438" y="219"/>
                    </a:cubicBezTo>
                    <a:cubicBezTo>
                      <a:pt x="438" y="98"/>
                      <a:pt x="340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05" name="Google Shape;1605;p21"/>
              <p:cNvSpPr/>
              <p:nvPr/>
            </p:nvSpPr>
            <p:spPr>
              <a:xfrm>
                <a:off x="1382819" y="2117593"/>
                <a:ext cx="74187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9" h="439" extrusionOk="0">
                    <a:moveTo>
                      <a:pt x="220" y="0"/>
                    </a:moveTo>
                    <a:cubicBezTo>
                      <a:pt x="98" y="0"/>
                      <a:pt x="0" y="98"/>
                      <a:pt x="0" y="219"/>
                    </a:cubicBezTo>
                    <a:cubicBezTo>
                      <a:pt x="0" y="340"/>
                      <a:pt x="98" y="438"/>
                      <a:pt x="220" y="438"/>
                    </a:cubicBezTo>
                    <a:cubicBezTo>
                      <a:pt x="341" y="438"/>
                      <a:pt x="439" y="340"/>
                      <a:pt x="439" y="219"/>
                    </a:cubicBezTo>
                    <a:cubicBezTo>
                      <a:pt x="439" y="98"/>
                      <a:pt x="341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06" name="Google Shape;1606;p21"/>
              <p:cNvSpPr/>
              <p:nvPr/>
            </p:nvSpPr>
            <p:spPr>
              <a:xfrm>
                <a:off x="-2384" y="1914291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8" y="0"/>
                      <a:pt x="0" y="99"/>
                      <a:pt x="0" y="220"/>
                    </a:cubicBezTo>
                    <a:cubicBezTo>
                      <a:pt x="0" y="341"/>
                      <a:pt x="98" y="439"/>
                      <a:pt x="219" y="439"/>
                    </a:cubicBezTo>
                    <a:cubicBezTo>
                      <a:pt x="339" y="439"/>
                      <a:pt x="437" y="341"/>
                      <a:pt x="437" y="220"/>
                    </a:cubicBezTo>
                    <a:cubicBezTo>
                      <a:pt x="437" y="99"/>
                      <a:pt x="339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07" name="Google Shape;1607;p21"/>
              <p:cNvSpPr/>
              <p:nvPr/>
            </p:nvSpPr>
            <p:spPr>
              <a:xfrm>
                <a:off x="228286" y="1914291"/>
                <a:ext cx="74356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40" h="439" extrusionOk="0">
                    <a:moveTo>
                      <a:pt x="220" y="0"/>
                    </a:moveTo>
                    <a:cubicBezTo>
                      <a:pt x="99" y="0"/>
                      <a:pt x="1" y="99"/>
                      <a:pt x="1" y="220"/>
                    </a:cubicBezTo>
                    <a:cubicBezTo>
                      <a:pt x="1" y="341"/>
                      <a:pt x="99" y="439"/>
                      <a:pt x="220" y="439"/>
                    </a:cubicBezTo>
                    <a:cubicBezTo>
                      <a:pt x="341" y="439"/>
                      <a:pt x="439" y="341"/>
                      <a:pt x="439" y="220"/>
                    </a:cubicBezTo>
                    <a:cubicBezTo>
                      <a:pt x="439" y="99"/>
                      <a:pt x="341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08" name="Google Shape;1608;p21"/>
              <p:cNvSpPr/>
              <p:nvPr/>
            </p:nvSpPr>
            <p:spPr>
              <a:xfrm>
                <a:off x="459294" y="1914291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9" y="0"/>
                      <a:pt x="1" y="99"/>
                      <a:pt x="1" y="220"/>
                    </a:cubicBezTo>
                    <a:cubicBezTo>
                      <a:pt x="1" y="341"/>
                      <a:pt x="99" y="439"/>
                      <a:pt x="219" y="439"/>
                    </a:cubicBezTo>
                    <a:cubicBezTo>
                      <a:pt x="340" y="439"/>
                      <a:pt x="438" y="341"/>
                      <a:pt x="438" y="220"/>
                    </a:cubicBezTo>
                    <a:cubicBezTo>
                      <a:pt x="438" y="99"/>
                      <a:pt x="340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09" name="Google Shape;1609;p21"/>
              <p:cNvSpPr/>
              <p:nvPr/>
            </p:nvSpPr>
            <p:spPr>
              <a:xfrm>
                <a:off x="690133" y="1914291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20" y="0"/>
                    </a:moveTo>
                    <a:cubicBezTo>
                      <a:pt x="99" y="0"/>
                      <a:pt x="1" y="99"/>
                      <a:pt x="1" y="220"/>
                    </a:cubicBezTo>
                    <a:cubicBezTo>
                      <a:pt x="1" y="341"/>
                      <a:pt x="99" y="439"/>
                      <a:pt x="220" y="439"/>
                    </a:cubicBezTo>
                    <a:cubicBezTo>
                      <a:pt x="340" y="439"/>
                      <a:pt x="438" y="341"/>
                      <a:pt x="438" y="220"/>
                    </a:cubicBezTo>
                    <a:cubicBezTo>
                      <a:pt x="438" y="99"/>
                      <a:pt x="340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10" name="Google Shape;1610;p21"/>
              <p:cNvSpPr/>
              <p:nvPr/>
            </p:nvSpPr>
            <p:spPr>
              <a:xfrm>
                <a:off x="921141" y="1914291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9" y="0"/>
                      <a:pt x="1" y="99"/>
                      <a:pt x="1" y="220"/>
                    </a:cubicBezTo>
                    <a:cubicBezTo>
                      <a:pt x="1" y="341"/>
                      <a:pt x="99" y="439"/>
                      <a:pt x="219" y="439"/>
                    </a:cubicBezTo>
                    <a:cubicBezTo>
                      <a:pt x="340" y="439"/>
                      <a:pt x="438" y="341"/>
                      <a:pt x="438" y="220"/>
                    </a:cubicBezTo>
                    <a:cubicBezTo>
                      <a:pt x="438" y="99"/>
                      <a:pt x="340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11" name="Google Shape;1611;p21"/>
              <p:cNvSpPr/>
              <p:nvPr/>
            </p:nvSpPr>
            <p:spPr>
              <a:xfrm>
                <a:off x="1151980" y="1914291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20" y="0"/>
                    </a:moveTo>
                    <a:cubicBezTo>
                      <a:pt x="98" y="0"/>
                      <a:pt x="1" y="99"/>
                      <a:pt x="1" y="220"/>
                    </a:cubicBezTo>
                    <a:cubicBezTo>
                      <a:pt x="1" y="341"/>
                      <a:pt x="98" y="439"/>
                      <a:pt x="220" y="439"/>
                    </a:cubicBezTo>
                    <a:cubicBezTo>
                      <a:pt x="340" y="439"/>
                      <a:pt x="438" y="341"/>
                      <a:pt x="438" y="220"/>
                    </a:cubicBezTo>
                    <a:cubicBezTo>
                      <a:pt x="438" y="99"/>
                      <a:pt x="340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12" name="Google Shape;1612;p21"/>
              <p:cNvSpPr/>
              <p:nvPr/>
            </p:nvSpPr>
            <p:spPr>
              <a:xfrm>
                <a:off x="1382819" y="1914291"/>
                <a:ext cx="74187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9" h="439" extrusionOk="0">
                    <a:moveTo>
                      <a:pt x="220" y="0"/>
                    </a:moveTo>
                    <a:cubicBezTo>
                      <a:pt x="98" y="0"/>
                      <a:pt x="0" y="99"/>
                      <a:pt x="0" y="220"/>
                    </a:cubicBezTo>
                    <a:cubicBezTo>
                      <a:pt x="0" y="341"/>
                      <a:pt x="98" y="439"/>
                      <a:pt x="220" y="439"/>
                    </a:cubicBezTo>
                    <a:cubicBezTo>
                      <a:pt x="341" y="439"/>
                      <a:pt x="439" y="341"/>
                      <a:pt x="439" y="220"/>
                    </a:cubicBezTo>
                    <a:cubicBezTo>
                      <a:pt x="439" y="99"/>
                      <a:pt x="341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13" name="Google Shape;1613;p21"/>
              <p:cNvSpPr/>
              <p:nvPr/>
            </p:nvSpPr>
            <p:spPr>
              <a:xfrm>
                <a:off x="-2384" y="1711157"/>
                <a:ext cx="74018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8" extrusionOk="0">
                    <a:moveTo>
                      <a:pt x="219" y="1"/>
                    </a:moveTo>
                    <a:cubicBezTo>
                      <a:pt x="98" y="1"/>
                      <a:pt x="0" y="99"/>
                      <a:pt x="0" y="220"/>
                    </a:cubicBezTo>
                    <a:cubicBezTo>
                      <a:pt x="0" y="340"/>
                      <a:pt x="98" y="438"/>
                      <a:pt x="219" y="438"/>
                    </a:cubicBezTo>
                    <a:cubicBezTo>
                      <a:pt x="339" y="438"/>
                      <a:pt x="437" y="340"/>
                      <a:pt x="437" y="220"/>
                    </a:cubicBezTo>
                    <a:cubicBezTo>
                      <a:pt x="437" y="99"/>
                      <a:pt x="339" y="1"/>
                      <a:pt x="21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14" name="Google Shape;1614;p21"/>
              <p:cNvSpPr/>
              <p:nvPr/>
            </p:nvSpPr>
            <p:spPr>
              <a:xfrm>
                <a:off x="228286" y="1711157"/>
                <a:ext cx="74356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40" h="438" extrusionOk="0">
                    <a:moveTo>
                      <a:pt x="220" y="1"/>
                    </a:moveTo>
                    <a:cubicBezTo>
                      <a:pt x="99" y="1"/>
                      <a:pt x="1" y="99"/>
                      <a:pt x="1" y="220"/>
                    </a:cubicBezTo>
                    <a:cubicBezTo>
                      <a:pt x="1" y="340"/>
                      <a:pt x="99" y="438"/>
                      <a:pt x="220" y="438"/>
                    </a:cubicBezTo>
                    <a:cubicBezTo>
                      <a:pt x="341" y="438"/>
                      <a:pt x="439" y="340"/>
                      <a:pt x="439" y="220"/>
                    </a:cubicBezTo>
                    <a:cubicBezTo>
                      <a:pt x="439" y="99"/>
                      <a:pt x="341" y="1"/>
                      <a:pt x="22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15" name="Google Shape;1615;p21"/>
              <p:cNvSpPr/>
              <p:nvPr/>
            </p:nvSpPr>
            <p:spPr>
              <a:xfrm>
                <a:off x="459294" y="1711157"/>
                <a:ext cx="74018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8" extrusionOk="0">
                    <a:moveTo>
                      <a:pt x="219" y="1"/>
                    </a:moveTo>
                    <a:cubicBezTo>
                      <a:pt x="99" y="1"/>
                      <a:pt x="1" y="99"/>
                      <a:pt x="1" y="220"/>
                    </a:cubicBezTo>
                    <a:cubicBezTo>
                      <a:pt x="1" y="340"/>
                      <a:pt x="99" y="438"/>
                      <a:pt x="219" y="438"/>
                    </a:cubicBezTo>
                    <a:cubicBezTo>
                      <a:pt x="340" y="438"/>
                      <a:pt x="438" y="340"/>
                      <a:pt x="438" y="220"/>
                    </a:cubicBezTo>
                    <a:cubicBezTo>
                      <a:pt x="438" y="99"/>
                      <a:pt x="340" y="1"/>
                      <a:pt x="21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16" name="Google Shape;1616;p21"/>
              <p:cNvSpPr/>
              <p:nvPr/>
            </p:nvSpPr>
            <p:spPr>
              <a:xfrm>
                <a:off x="690133" y="1711157"/>
                <a:ext cx="74018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8" extrusionOk="0">
                    <a:moveTo>
                      <a:pt x="220" y="1"/>
                    </a:moveTo>
                    <a:cubicBezTo>
                      <a:pt x="99" y="1"/>
                      <a:pt x="1" y="99"/>
                      <a:pt x="1" y="220"/>
                    </a:cubicBezTo>
                    <a:cubicBezTo>
                      <a:pt x="1" y="340"/>
                      <a:pt x="99" y="438"/>
                      <a:pt x="220" y="438"/>
                    </a:cubicBezTo>
                    <a:cubicBezTo>
                      <a:pt x="340" y="438"/>
                      <a:pt x="438" y="340"/>
                      <a:pt x="438" y="220"/>
                    </a:cubicBezTo>
                    <a:cubicBezTo>
                      <a:pt x="438" y="99"/>
                      <a:pt x="340" y="1"/>
                      <a:pt x="22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17" name="Google Shape;1617;p21"/>
              <p:cNvSpPr/>
              <p:nvPr/>
            </p:nvSpPr>
            <p:spPr>
              <a:xfrm>
                <a:off x="921141" y="1711157"/>
                <a:ext cx="74018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8" extrusionOk="0">
                    <a:moveTo>
                      <a:pt x="219" y="1"/>
                    </a:moveTo>
                    <a:cubicBezTo>
                      <a:pt x="99" y="1"/>
                      <a:pt x="1" y="99"/>
                      <a:pt x="1" y="220"/>
                    </a:cubicBezTo>
                    <a:cubicBezTo>
                      <a:pt x="1" y="340"/>
                      <a:pt x="99" y="438"/>
                      <a:pt x="219" y="438"/>
                    </a:cubicBezTo>
                    <a:cubicBezTo>
                      <a:pt x="340" y="438"/>
                      <a:pt x="438" y="340"/>
                      <a:pt x="438" y="220"/>
                    </a:cubicBezTo>
                    <a:cubicBezTo>
                      <a:pt x="438" y="99"/>
                      <a:pt x="340" y="1"/>
                      <a:pt x="21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18" name="Google Shape;1618;p21"/>
              <p:cNvSpPr/>
              <p:nvPr/>
            </p:nvSpPr>
            <p:spPr>
              <a:xfrm>
                <a:off x="1151980" y="1711157"/>
                <a:ext cx="74018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8" extrusionOk="0">
                    <a:moveTo>
                      <a:pt x="220" y="1"/>
                    </a:moveTo>
                    <a:cubicBezTo>
                      <a:pt x="98" y="1"/>
                      <a:pt x="1" y="99"/>
                      <a:pt x="1" y="220"/>
                    </a:cubicBezTo>
                    <a:cubicBezTo>
                      <a:pt x="1" y="340"/>
                      <a:pt x="98" y="438"/>
                      <a:pt x="220" y="438"/>
                    </a:cubicBezTo>
                    <a:cubicBezTo>
                      <a:pt x="340" y="438"/>
                      <a:pt x="438" y="340"/>
                      <a:pt x="438" y="220"/>
                    </a:cubicBezTo>
                    <a:cubicBezTo>
                      <a:pt x="438" y="99"/>
                      <a:pt x="340" y="1"/>
                      <a:pt x="22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19" name="Google Shape;1619;p21"/>
              <p:cNvSpPr/>
              <p:nvPr/>
            </p:nvSpPr>
            <p:spPr>
              <a:xfrm>
                <a:off x="1382819" y="1711157"/>
                <a:ext cx="74187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9" h="438" extrusionOk="0">
                    <a:moveTo>
                      <a:pt x="220" y="1"/>
                    </a:moveTo>
                    <a:cubicBezTo>
                      <a:pt x="98" y="1"/>
                      <a:pt x="0" y="99"/>
                      <a:pt x="0" y="220"/>
                    </a:cubicBezTo>
                    <a:cubicBezTo>
                      <a:pt x="0" y="340"/>
                      <a:pt x="98" y="438"/>
                      <a:pt x="220" y="438"/>
                    </a:cubicBezTo>
                    <a:cubicBezTo>
                      <a:pt x="341" y="438"/>
                      <a:pt x="439" y="340"/>
                      <a:pt x="439" y="220"/>
                    </a:cubicBezTo>
                    <a:cubicBezTo>
                      <a:pt x="439" y="99"/>
                      <a:pt x="341" y="1"/>
                      <a:pt x="22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620" name="Google Shape;1620;p21"/>
            <p:cNvGrpSpPr/>
            <p:nvPr/>
          </p:nvGrpSpPr>
          <p:grpSpPr>
            <a:xfrm>
              <a:off x="950122" y="820591"/>
              <a:ext cx="902778" cy="297314"/>
              <a:chOff x="-2384" y="1711157"/>
              <a:chExt cx="1459389" cy="480624"/>
            </a:xfrm>
          </p:grpSpPr>
          <p:sp>
            <p:nvSpPr>
              <p:cNvPr id="1621" name="Google Shape;1621;p21"/>
              <p:cNvSpPr/>
              <p:nvPr/>
            </p:nvSpPr>
            <p:spPr>
              <a:xfrm>
                <a:off x="-2384" y="2117593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8" y="0"/>
                      <a:pt x="0" y="98"/>
                      <a:pt x="0" y="219"/>
                    </a:cubicBezTo>
                    <a:cubicBezTo>
                      <a:pt x="0" y="340"/>
                      <a:pt x="98" y="438"/>
                      <a:pt x="219" y="438"/>
                    </a:cubicBezTo>
                    <a:cubicBezTo>
                      <a:pt x="339" y="438"/>
                      <a:pt x="437" y="340"/>
                      <a:pt x="437" y="219"/>
                    </a:cubicBezTo>
                    <a:cubicBezTo>
                      <a:pt x="437" y="98"/>
                      <a:pt x="339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22" name="Google Shape;1622;p21"/>
              <p:cNvSpPr/>
              <p:nvPr/>
            </p:nvSpPr>
            <p:spPr>
              <a:xfrm>
                <a:off x="228286" y="2117593"/>
                <a:ext cx="74356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40" h="439" extrusionOk="0">
                    <a:moveTo>
                      <a:pt x="220" y="0"/>
                    </a:moveTo>
                    <a:cubicBezTo>
                      <a:pt x="99" y="0"/>
                      <a:pt x="1" y="98"/>
                      <a:pt x="1" y="219"/>
                    </a:cubicBezTo>
                    <a:cubicBezTo>
                      <a:pt x="1" y="340"/>
                      <a:pt x="99" y="438"/>
                      <a:pt x="220" y="438"/>
                    </a:cubicBezTo>
                    <a:cubicBezTo>
                      <a:pt x="341" y="438"/>
                      <a:pt x="439" y="340"/>
                      <a:pt x="439" y="219"/>
                    </a:cubicBezTo>
                    <a:cubicBezTo>
                      <a:pt x="439" y="98"/>
                      <a:pt x="341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23" name="Google Shape;1623;p21"/>
              <p:cNvSpPr/>
              <p:nvPr/>
            </p:nvSpPr>
            <p:spPr>
              <a:xfrm>
                <a:off x="459294" y="2117593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9" y="0"/>
                      <a:pt x="1" y="98"/>
                      <a:pt x="1" y="219"/>
                    </a:cubicBezTo>
                    <a:cubicBezTo>
                      <a:pt x="1" y="340"/>
                      <a:pt x="99" y="438"/>
                      <a:pt x="219" y="438"/>
                    </a:cubicBezTo>
                    <a:cubicBezTo>
                      <a:pt x="340" y="438"/>
                      <a:pt x="438" y="340"/>
                      <a:pt x="438" y="219"/>
                    </a:cubicBezTo>
                    <a:cubicBezTo>
                      <a:pt x="438" y="98"/>
                      <a:pt x="340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24" name="Google Shape;1624;p21"/>
              <p:cNvSpPr/>
              <p:nvPr/>
            </p:nvSpPr>
            <p:spPr>
              <a:xfrm>
                <a:off x="690133" y="2117593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20" y="0"/>
                    </a:moveTo>
                    <a:cubicBezTo>
                      <a:pt x="99" y="0"/>
                      <a:pt x="1" y="98"/>
                      <a:pt x="1" y="219"/>
                    </a:cubicBezTo>
                    <a:cubicBezTo>
                      <a:pt x="1" y="340"/>
                      <a:pt x="99" y="438"/>
                      <a:pt x="220" y="438"/>
                    </a:cubicBezTo>
                    <a:cubicBezTo>
                      <a:pt x="340" y="438"/>
                      <a:pt x="438" y="340"/>
                      <a:pt x="438" y="219"/>
                    </a:cubicBezTo>
                    <a:cubicBezTo>
                      <a:pt x="438" y="98"/>
                      <a:pt x="340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25" name="Google Shape;1625;p21"/>
              <p:cNvSpPr/>
              <p:nvPr/>
            </p:nvSpPr>
            <p:spPr>
              <a:xfrm>
                <a:off x="921141" y="2117593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9" y="0"/>
                      <a:pt x="1" y="98"/>
                      <a:pt x="1" y="219"/>
                    </a:cubicBezTo>
                    <a:cubicBezTo>
                      <a:pt x="1" y="340"/>
                      <a:pt x="99" y="438"/>
                      <a:pt x="219" y="438"/>
                    </a:cubicBezTo>
                    <a:cubicBezTo>
                      <a:pt x="340" y="438"/>
                      <a:pt x="438" y="340"/>
                      <a:pt x="438" y="219"/>
                    </a:cubicBezTo>
                    <a:cubicBezTo>
                      <a:pt x="438" y="98"/>
                      <a:pt x="340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26" name="Google Shape;1626;p21"/>
              <p:cNvSpPr/>
              <p:nvPr/>
            </p:nvSpPr>
            <p:spPr>
              <a:xfrm>
                <a:off x="1151980" y="2117593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20" y="0"/>
                    </a:moveTo>
                    <a:cubicBezTo>
                      <a:pt x="98" y="0"/>
                      <a:pt x="1" y="98"/>
                      <a:pt x="1" y="219"/>
                    </a:cubicBezTo>
                    <a:cubicBezTo>
                      <a:pt x="1" y="340"/>
                      <a:pt x="98" y="438"/>
                      <a:pt x="220" y="438"/>
                    </a:cubicBezTo>
                    <a:cubicBezTo>
                      <a:pt x="340" y="438"/>
                      <a:pt x="438" y="340"/>
                      <a:pt x="438" y="219"/>
                    </a:cubicBezTo>
                    <a:cubicBezTo>
                      <a:pt x="438" y="98"/>
                      <a:pt x="340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27" name="Google Shape;1627;p21"/>
              <p:cNvSpPr/>
              <p:nvPr/>
            </p:nvSpPr>
            <p:spPr>
              <a:xfrm>
                <a:off x="1382819" y="2117593"/>
                <a:ext cx="74187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9" h="439" extrusionOk="0">
                    <a:moveTo>
                      <a:pt x="220" y="0"/>
                    </a:moveTo>
                    <a:cubicBezTo>
                      <a:pt x="98" y="0"/>
                      <a:pt x="0" y="98"/>
                      <a:pt x="0" y="219"/>
                    </a:cubicBezTo>
                    <a:cubicBezTo>
                      <a:pt x="0" y="340"/>
                      <a:pt x="98" y="438"/>
                      <a:pt x="220" y="438"/>
                    </a:cubicBezTo>
                    <a:cubicBezTo>
                      <a:pt x="341" y="438"/>
                      <a:pt x="439" y="340"/>
                      <a:pt x="439" y="219"/>
                    </a:cubicBezTo>
                    <a:cubicBezTo>
                      <a:pt x="439" y="98"/>
                      <a:pt x="341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28" name="Google Shape;1628;p21"/>
              <p:cNvSpPr/>
              <p:nvPr/>
            </p:nvSpPr>
            <p:spPr>
              <a:xfrm>
                <a:off x="-2384" y="1914291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8" y="0"/>
                      <a:pt x="0" y="99"/>
                      <a:pt x="0" y="220"/>
                    </a:cubicBezTo>
                    <a:cubicBezTo>
                      <a:pt x="0" y="341"/>
                      <a:pt x="98" y="439"/>
                      <a:pt x="219" y="439"/>
                    </a:cubicBezTo>
                    <a:cubicBezTo>
                      <a:pt x="339" y="439"/>
                      <a:pt x="437" y="341"/>
                      <a:pt x="437" y="220"/>
                    </a:cubicBezTo>
                    <a:cubicBezTo>
                      <a:pt x="437" y="99"/>
                      <a:pt x="339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29" name="Google Shape;1629;p21"/>
              <p:cNvSpPr/>
              <p:nvPr/>
            </p:nvSpPr>
            <p:spPr>
              <a:xfrm>
                <a:off x="228286" y="1914291"/>
                <a:ext cx="74356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40" h="439" extrusionOk="0">
                    <a:moveTo>
                      <a:pt x="220" y="0"/>
                    </a:moveTo>
                    <a:cubicBezTo>
                      <a:pt x="99" y="0"/>
                      <a:pt x="1" y="99"/>
                      <a:pt x="1" y="220"/>
                    </a:cubicBezTo>
                    <a:cubicBezTo>
                      <a:pt x="1" y="341"/>
                      <a:pt x="99" y="439"/>
                      <a:pt x="220" y="439"/>
                    </a:cubicBezTo>
                    <a:cubicBezTo>
                      <a:pt x="341" y="439"/>
                      <a:pt x="439" y="341"/>
                      <a:pt x="439" y="220"/>
                    </a:cubicBezTo>
                    <a:cubicBezTo>
                      <a:pt x="439" y="99"/>
                      <a:pt x="341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30" name="Google Shape;1630;p21"/>
              <p:cNvSpPr/>
              <p:nvPr/>
            </p:nvSpPr>
            <p:spPr>
              <a:xfrm>
                <a:off x="459294" y="1914291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9" y="0"/>
                      <a:pt x="1" y="99"/>
                      <a:pt x="1" y="220"/>
                    </a:cubicBezTo>
                    <a:cubicBezTo>
                      <a:pt x="1" y="341"/>
                      <a:pt x="99" y="439"/>
                      <a:pt x="219" y="439"/>
                    </a:cubicBezTo>
                    <a:cubicBezTo>
                      <a:pt x="340" y="439"/>
                      <a:pt x="438" y="341"/>
                      <a:pt x="438" y="220"/>
                    </a:cubicBezTo>
                    <a:cubicBezTo>
                      <a:pt x="438" y="99"/>
                      <a:pt x="340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31" name="Google Shape;1631;p21"/>
              <p:cNvSpPr/>
              <p:nvPr/>
            </p:nvSpPr>
            <p:spPr>
              <a:xfrm>
                <a:off x="690133" y="1914291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20" y="0"/>
                    </a:moveTo>
                    <a:cubicBezTo>
                      <a:pt x="99" y="0"/>
                      <a:pt x="1" y="99"/>
                      <a:pt x="1" y="220"/>
                    </a:cubicBezTo>
                    <a:cubicBezTo>
                      <a:pt x="1" y="341"/>
                      <a:pt x="99" y="439"/>
                      <a:pt x="220" y="439"/>
                    </a:cubicBezTo>
                    <a:cubicBezTo>
                      <a:pt x="340" y="439"/>
                      <a:pt x="438" y="341"/>
                      <a:pt x="438" y="220"/>
                    </a:cubicBezTo>
                    <a:cubicBezTo>
                      <a:pt x="438" y="99"/>
                      <a:pt x="340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32" name="Google Shape;1632;p21"/>
              <p:cNvSpPr/>
              <p:nvPr/>
            </p:nvSpPr>
            <p:spPr>
              <a:xfrm>
                <a:off x="921141" y="1914291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9" y="0"/>
                      <a:pt x="1" y="99"/>
                      <a:pt x="1" y="220"/>
                    </a:cubicBezTo>
                    <a:cubicBezTo>
                      <a:pt x="1" y="341"/>
                      <a:pt x="99" y="439"/>
                      <a:pt x="219" y="439"/>
                    </a:cubicBezTo>
                    <a:cubicBezTo>
                      <a:pt x="340" y="439"/>
                      <a:pt x="438" y="341"/>
                      <a:pt x="438" y="220"/>
                    </a:cubicBezTo>
                    <a:cubicBezTo>
                      <a:pt x="438" y="99"/>
                      <a:pt x="340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33" name="Google Shape;1633;p21"/>
              <p:cNvSpPr/>
              <p:nvPr/>
            </p:nvSpPr>
            <p:spPr>
              <a:xfrm>
                <a:off x="1151980" y="1914291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20" y="0"/>
                    </a:moveTo>
                    <a:cubicBezTo>
                      <a:pt x="98" y="0"/>
                      <a:pt x="1" y="99"/>
                      <a:pt x="1" y="220"/>
                    </a:cubicBezTo>
                    <a:cubicBezTo>
                      <a:pt x="1" y="341"/>
                      <a:pt x="98" y="439"/>
                      <a:pt x="220" y="439"/>
                    </a:cubicBezTo>
                    <a:cubicBezTo>
                      <a:pt x="340" y="439"/>
                      <a:pt x="438" y="341"/>
                      <a:pt x="438" y="220"/>
                    </a:cubicBezTo>
                    <a:cubicBezTo>
                      <a:pt x="438" y="99"/>
                      <a:pt x="340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34" name="Google Shape;1634;p21"/>
              <p:cNvSpPr/>
              <p:nvPr/>
            </p:nvSpPr>
            <p:spPr>
              <a:xfrm>
                <a:off x="1382819" y="1914291"/>
                <a:ext cx="74187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9" h="439" extrusionOk="0">
                    <a:moveTo>
                      <a:pt x="220" y="0"/>
                    </a:moveTo>
                    <a:cubicBezTo>
                      <a:pt x="98" y="0"/>
                      <a:pt x="0" y="99"/>
                      <a:pt x="0" y="220"/>
                    </a:cubicBezTo>
                    <a:cubicBezTo>
                      <a:pt x="0" y="341"/>
                      <a:pt x="98" y="439"/>
                      <a:pt x="220" y="439"/>
                    </a:cubicBezTo>
                    <a:cubicBezTo>
                      <a:pt x="341" y="439"/>
                      <a:pt x="439" y="341"/>
                      <a:pt x="439" y="220"/>
                    </a:cubicBezTo>
                    <a:cubicBezTo>
                      <a:pt x="439" y="99"/>
                      <a:pt x="341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35" name="Google Shape;1635;p21"/>
              <p:cNvSpPr/>
              <p:nvPr/>
            </p:nvSpPr>
            <p:spPr>
              <a:xfrm>
                <a:off x="-2384" y="1711157"/>
                <a:ext cx="74018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8" extrusionOk="0">
                    <a:moveTo>
                      <a:pt x="219" y="1"/>
                    </a:moveTo>
                    <a:cubicBezTo>
                      <a:pt x="98" y="1"/>
                      <a:pt x="0" y="99"/>
                      <a:pt x="0" y="220"/>
                    </a:cubicBezTo>
                    <a:cubicBezTo>
                      <a:pt x="0" y="340"/>
                      <a:pt x="98" y="438"/>
                      <a:pt x="219" y="438"/>
                    </a:cubicBezTo>
                    <a:cubicBezTo>
                      <a:pt x="339" y="438"/>
                      <a:pt x="437" y="340"/>
                      <a:pt x="437" y="220"/>
                    </a:cubicBezTo>
                    <a:cubicBezTo>
                      <a:pt x="437" y="99"/>
                      <a:pt x="339" y="1"/>
                      <a:pt x="21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36" name="Google Shape;1636;p21"/>
              <p:cNvSpPr/>
              <p:nvPr/>
            </p:nvSpPr>
            <p:spPr>
              <a:xfrm>
                <a:off x="228286" y="1711157"/>
                <a:ext cx="74356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40" h="438" extrusionOk="0">
                    <a:moveTo>
                      <a:pt x="220" y="1"/>
                    </a:moveTo>
                    <a:cubicBezTo>
                      <a:pt x="99" y="1"/>
                      <a:pt x="1" y="99"/>
                      <a:pt x="1" y="220"/>
                    </a:cubicBezTo>
                    <a:cubicBezTo>
                      <a:pt x="1" y="340"/>
                      <a:pt x="99" y="438"/>
                      <a:pt x="220" y="438"/>
                    </a:cubicBezTo>
                    <a:cubicBezTo>
                      <a:pt x="341" y="438"/>
                      <a:pt x="439" y="340"/>
                      <a:pt x="439" y="220"/>
                    </a:cubicBezTo>
                    <a:cubicBezTo>
                      <a:pt x="439" y="99"/>
                      <a:pt x="341" y="1"/>
                      <a:pt x="22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37" name="Google Shape;1637;p21"/>
              <p:cNvSpPr/>
              <p:nvPr/>
            </p:nvSpPr>
            <p:spPr>
              <a:xfrm>
                <a:off x="459294" y="1711157"/>
                <a:ext cx="74018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8" extrusionOk="0">
                    <a:moveTo>
                      <a:pt x="219" y="1"/>
                    </a:moveTo>
                    <a:cubicBezTo>
                      <a:pt x="99" y="1"/>
                      <a:pt x="1" y="99"/>
                      <a:pt x="1" y="220"/>
                    </a:cubicBezTo>
                    <a:cubicBezTo>
                      <a:pt x="1" y="340"/>
                      <a:pt x="99" y="438"/>
                      <a:pt x="219" y="438"/>
                    </a:cubicBezTo>
                    <a:cubicBezTo>
                      <a:pt x="340" y="438"/>
                      <a:pt x="438" y="340"/>
                      <a:pt x="438" y="220"/>
                    </a:cubicBezTo>
                    <a:cubicBezTo>
                      <a:pt x="438" y="99"/>
                      <a:pt x="340" y="1"/>
                      <a:pt x="21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38" name="Google Shape;1638;p21"/>
              <p:cNvSpPr/>
              <p:nvPr/>
            </p:nvSpPr>
            <p:spPr>
              <a:xfrm>
                <a:off x="690133" y="1711157"/>
                <a:ext cx="74018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8" extrusionOk="0">
                    <a:moveTo>
                      <a:pt x="220" y="1"/>
                    </a:moveTo>
                    <a:cubicBezTo>
                      <a:pt x="99" y="1"/>
                      <a:pt x="1" y="99"/>
                      <a:pt x="1" y="220"/>
                    </a:cubicBezTo>
                    <a:cubicBezTo>
                      <a:pt x="1" y="340"/>
                      <a:pt x="99" y="438"/>
                      <a:pt x="220" y="438"/>
                    </a:cubicBezTo>
                    <a:cubicBezTo>
                      <a:pt x="340" y="438"/>
                      <a:pt x="438" y="340"/>
                      <a:pt x="438" y="220"/>
                    </a:cubicBezTo>
                    <a:cubicBezTo>
                      <a:pt x="438" y="99"/>
                      <a:pt x="340" y="1"/>
                      <a:pt x="22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39" name="Google Shape;1639;p21"/>
              <p:cNvSpPr/>
              <p:nvPr/>
            </p:nvSpPr>
            <p:spPr>
              <a:xfrm>
                <a:off x="921141" y="1711157"/>
                <a:ext cx="74018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8" extrusionOk="0">
                    <a:moveTo>
                      <a:pt x="219" y="1"/>
                    </a:moveTo>
                    <a:cubicBezTo>
                      <a:pt x="99" y="1"/>
                      <a:pt x="1" y="99"/>
                      <a:pt x="1" y="220"/>
                    </a:cubicBezTo>
                    <a:cubicBezTo>
                      <a:pt x="1" y="340"/>
                      <a:pt x="99" y="438"/>
                      <a:pt x="219" y="438"/>
                    </a:cubicBezTo>
                    <a:cubicBezTo>
                      <a:pt x="340" y="438"/>
                      <a:pt x="438" y="340"/>
                      <a:pt x="438" y="220"/>
                    </a:cubicBezTo>
                    <a:cubicBezTo>
                      <a:pt x="438" y="99"/>
                      <a:pt x="340" y="1"/>
                      <a:pt x="21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40" name="Google Shape;1640;p21"/>
              <p:cNvSpPr/>
              <p:nvPr/>
            </p:nvSpPr>
            <p:spPr>
              <a:xfrm>
                <a:off x="1151980" y="1711157"/>
                <a:ext cx="74018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8" extrusionOk="0">
                    <a:moveTo>
                      <a:pt x="220" y="1"/>
                    </a:moveTo>
                    <a:cubicBezTo>
                      <a:pt x="98" y="1"/>
                      <a:pt x="1" y="99"/>
                      <a:pt x="1" y="220"/>
                    </a:cubicBezTo>
                    <a:cubicBezTo>
                      <a:pt x="1" y="340"/>
                      <a:pt x="98" y="438"/>
                      <a:pt x="220" y="438"/>
                    </a:cubicBezTo>
                    <a:cubicBezTo>
                      <a:pt x="340" y="438"/>
                      <a:pt x="438" y="340"/>
                      <a:pt x="438" y="220"/>
                    </a:cubicBezTo>
                    <a:cubicBezTo>
                      <a:pt x="438" y="99"/>
                      <a:pt x="340" y="1"/>
                      <a:pt x="22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41" name="Google Shape;1641;p21"/>
              <p:cNvSpPr/>
              <p:nvPr/>
            </p:nvSpPr>
            <p:spPr>
              <a:xfrm>
                <a:off x="1382819" y="1711157"/>
                <a:ext cx="74187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9" h="438" extrusionOk="0">
                    <a:moveTo>
                      <a:pt x="220" y="1"/>
                    </a:moveTo>
                    <a:cubicBezTo>
                      <a:pt x="98" y="1"/>
                      <a:pt x="0" y="99"/>
                      <a:pt x="0" y="220"/>
                    </a:cubicBezTo>
                    <a:cubicBezTo>
                      <a:pt x="0" y="340"/>
                      <a:pt x="98" y="438"/>
                      <a:pt x="220" y="438"/>
                    </a:cubicBezTo>
                    <a:cubicBezTo>
                      <a:pt x="341" y="438"/>
                      <a:pt x="439" y="340"/>
                      <a:pt x="439" y="220"/>
                    </a:cubicBezTo>
                    <a:cubicBezTo>
                      <a:pt x="439" y="99"/>
                      <a:pt x="341" y="1"/>
                      <a:pt x="22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 SLIDE">
  <p:cSld name="BLANK">
    <p:spTree>
      <p:nvGrpSpPr>
        <p:cNvPr id="1" name="Shape 21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 ">
  <p:cSld name="SECTION_HEADER_2_2_1_1_2_1">
    <p:bg>
      <p:bgPr>
        <a:solidFill>
          <a:schemeClr val="accent1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"/>
          <p:cNvSpPr txBox="1">
            <a:spLocks noGrp="1"/>
          </p:cNvSpPr>
          <p:nvPr>
            <p:ph type="title"/>
          </p:nvPr>
        </p:nvSpPr>
        <p:spPr>
          <a:xfrm>
            <a:off x="1157100" y="364350"/>
            <a:ext cx="6829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0" name="Google Shape;40;p3"/>
          <p:cNvSpPr txBox="1">
            <a:spLocks noGrp="1"/>
          </p:cNvSpPr>
          <p:nvPr>
            <p:ph type="body" idx="1"/>
          </p:nvPr>
        </p:nvSpPr>
        <p:spPr>
          <a:xfrm>
            <a:off x="1446300" y="1333325"/>
            <a:ext cx="6251400" cy="322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857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Open Sans" panose="020B0606030504020204"/>
              <a:buChar char="●"/>
              <a:defRPr sz="900"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1pPr>
            <a:lvl2pPr marL="914400" lvl="1" indent="-2857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Font typeface="Open Sans" panose="020B0606030504020204"/>
              <a:buChar char="○"/>
              <a:defRPr sz="900"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2pPr>
            <a:lvl3pPr marL="1371600" lvl="2" indent="-2857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Font typeface="Open Sans" panose="020B0606030504020204"/>
              <a:buChar char="■"/>
              <a:defRPr sz="900"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3pPr>
            <a:lvl4pPr marL="1828800" lvl="3" indent="-2857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Font typeface="Open Sans" panose="020B0606030504020204"/>
              <a:buChar char="●"/>
              <a:defRPr sz="900"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4pPr>
            <a:lvl5pPr marL="2286000" lvl="4" indent="-2857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Font typeface="Open Sans" panose="020B0606030504020204"/>
              <a:buChar char="○"/>
              <a:defRPr sz="900"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5pPr>
            <a:lvl6pPr marL="2743200" lvl="5" indent="-2857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Font typeface="Open Sans" panose="020B0606030504020204"/>
              <a:buChar char="■"/>
              <a:defRPr sz="900"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6pPr>
            <a:lvl7pPr marL="3200400" lvl="6" indent="-2857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Font typeface="Open Sans" panose="020B0606030504020204"/>
              <a:buChar char="●"/>
              <a:defRPr sz="900"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7pPr>
            <a:lvl8pPr marL="3657600" lvl="7" indent="-2857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Font typeface="Open Sans" panose="020B0606030504020204"/>
              <a:buChar char="○"/>
              <a:defRPr sz="900"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8pPr>
            <a:lvl9pPr marL="4114800" lvl="8" indent="-28575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900"/>
              <a:buFont typeface="Open Sans" panose="020B0606030504020204"/>
              <a:buChar char="■"/>
              <a:defRPr sz="900"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9pPr>
          </a:lstStyle>
          <a:p/>
        </p:txBody>
      </p:sp>
      <p:sp>
        <p:nvSpPr>
          <p:cNvPr id="41" name="Google Shape;41;p3"/>
          <p:cNvSpPr/>
          <p:nvPr/>
        </p:nvSpPr>
        <p:spPr>
          <a:xfrm>
            <a:off x="8372400" y="0"/>
            <a:ext cx="771600" cy="5157000"/>
          </a:xfrm>
          <a:prstGeom prst="rect">
            <a:avLst/>
          </a:prstGeom>
          <a:solidFill>
            <a:srgbClr val="FF9AC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2" name="Google Shape;42;p3"/>
          <p:cNvSpPr/>
          <p:nvPr/>
        </p:nvSpPr>
        <p:spPr>
          <a:xfrm rot="-10187396">
            <a:off x="8713" y="-90695"/>
            <a:ext cx="1223375" cy="1420130"/>
          </a:xfrm>
          <a:custGeom>
            <a:avLst/>
            <a:gdLst/>
            <a:ahLst/>
            <a:cxnLst/>
            <a:rect l="l" t="t" r="r" b="b"/>
            <a:pathLst>
              <a:path w="14276" h="16572" extrusionOk="0">
                <a:moveTo>
                  <a:pt x="14276" y="1"/>
                </a:moveTo>
                <a:lnTo>
                  <a:pt x="1" y="4723"/>
                </a:lnTo>
                <a:lnTo>
                  <a:pt x="3921" y="16572"/>
                </a:lnTo>
                <a:lnTo>
                  <a:pt x="5950" y="16572"/>
                </a:lnTo>
                <a:lnTo>
                  <a:pt x="2513" y="6184"/>
                </a:lnTo>
                <a:lnTo>
                  <a:pt x="14276" y="2293"/>
                </a:lnTo>
                <a:lnTo>
                  <a:pt x="14276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3" name="Google Shape;43;p3"/>
          <p:cNvSpPr/>
          <p:nvPr/>
        </p:nvSpPr>
        <p:spPr>
          <a:xfrm>
            <a:off x="8623812" y="4204743"/>
            <a:ext cx="192237" cy="1209280"/>
          </a:xfrm>
          <a:custGeom>
            <a:avLst/>
            <a:gdLst/>
            <a:ahLst/>
            <a:cxnLst/>
            <a:rect l="l" t="t" r="r" b="b"/>
            <a:pathLst>
              <a:path w="1769" h="11128" extrusionOk="0">
                <a:moveTo>
                  <a:pt x="1265" y="1"/>
                </a:moveTo>
                <a:lnTo>
                  <a:pt x="1" y="1364"/>
                </a:lnTo>
                <a:lnTo>
                  <a:pt x="1115" y="2566"/>
                </a:lnTo>
                <a:lnTo>
                  <a:pt x="1" y="3765"/>
                </a:lnTo>
                <a:lnTo>
                  <a:pt x="1115" y="4965"/>
                </a:lnTo>
                <a:lnTo>
                  <a:pt x="1" y="6166"/>
                </a:lnTo>
                <a:lnTo>
                  <a:pt x="1115" y="7365"/>
                </a:lnTo>
                <a:lnTo>
                  <a:pt x="1" y="8565"/>
                </a:lnTo>
                <a:lnTo>
                  <a:pt x="1115" y="9766"/>
                </a:lnTo>
                <a:lnTo>
                  <a:pt x="151" y="10802"/>
                </a:lnTo>
                <a:lnTo>
                  <a:pt x="503" y="11128"/>
                </a:lnTo>
                <a:lnTo>
                  <a:pt x="1768" y="9766"/>
                </a:lnTo>
                <a:lnTo>
                  <a:pt x="653" y="8565"/>
                </a:lnTo>
                <a:lnTo>
                  <a:pt x="1768" y="7365"/>
                </a:lnTo>
                <a:lnTo>
                  <a:pt x="653" y="6166"/>
                </a:lnTo>
                <a:lnTo>
                  <a:pt x="1768" y="4965"/>
                </a:lnTo>
                <a:lnTo>
                  <a:pt x="653" y="3765"/>
                </a:lnTo>
                <a:lnTo>
                  <a:pt x="1768" y="2566"/>
                </a:lnTo>
                <a:lnTo>
                  <a:pt x="653" y="1364"/>
                </a:lnTo>
                <a:lnTo>
                  <a:pt x="1617" y="327"/>
                </a:lnTo>
                <a:lnTo>
                  <a:pt x="1265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4" name="Google Shape;44;p3"/>
          <p:cNvSpPr/>
          <p:nvPr/>
        </p:nvSpPr>
        <p:spPr>
          <a:xfrm>
            <a:off x="8816062" y="4204743"/>
            <a:ext cx="192237" cy="1209280"/>
          </a:xfrm>
          <a:custGeom>
            <a:avLst/>
            <a:gdLst/>
            <a:ahLst/>
            <a:cxnLst/>
            <a:rect l="l" t="t" r="r" b="b"/>
            <a:pathLst>
              <a:path w="1769" h="11128" extrusionOk="0">
                <a:moveTo>
                  <a:pt x="1265" y="1"/>
                </a:moveTo>
                <a:lnTo>
                  <a:pt x="1" y="1364"/>
                </a:lnTo>
                <a:lnTo>
                  <a:pt x="1115" y="2566"/>
                </a:lnTo>
                <a:lnTo>
                  <a:pt x="1" y="3765"/>
                </a:lnTo>
                <a:lnTo>
                  <a:pt x="1115" y="4965"/>
                </a:lnTo>
                <a:lnTo>
                  <a:pt x="1" y="6166"/>
                </a:lnTo>
                <a:lnTo>
                  <a:pt x="1115" y="7365"/>
                </a:lnTo>
                <a:lnTo>
                  <a:pt x="1" y="8565"/>
                </a:lnTo>
                <a:lnTo>
                  <a:pt x="1115" y="9766"/>
                </a:lnTo>
                <a:lnTo>
                  <a:pt x="151" y="10802"/>
                </a:lnTo>
                <a:lnTo>
                  <a:pt x="503" y="11128"/>
                </a:lnTo>
                <a:lnTo>
                  <a:pt x="1768" y="9766"/>
                </a:lnTo>
                <a:lnTo>
                  <a:pt x="653" y="8565"/>
                </a:lnTo>
                <a:lnTo>
                  <a:pt x="1768" y="7365"/>
                </a:lnTo>
                <a:lnTo>
                  <a:pt x="653" y="6166"/>
                </a:lnTo>
                <a:lnTo>
                  <a:pt x="1768" y="4965"/>
                </a:lnTo>
                <a:lnTo>
                  <a:pt x="653" y="3765"/>
                </a:lnTo>
                <a:lnTo>
                  <a:pt x="1768" y="2566"/>
                </a:lnTo>
                <a:lnTo>
                  <a:pt x="653" y="1364"/>
                </a:lnTo>
                <a:lnTo>
                  <a:pt x="1617" y="327"/>
                </a:lnTo>
                <a:lnTo>
                  <a:pt x="1265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45" name="Google Shape;45;p3"/>
          <p:cNvGrpSpPr/>
          <p:nvPr/>
        </p:nvGrpSpPr>
        <p:grpSpPr>
          <a:xfrm rot="-5400000">
            <a:off x="-185211" y="1384256"/>
            <a:ext cx="821696" cy="197283"/>
            <a:chOff x="1395939" y="3841706"/>
            <a:chExt cx="821696" cy="197283"/>
          </a:xfrm>
        </p:grpSpPr>
        <p:sp>
          <p:nvSpPr>
            <p:cNvPr id="46" name="Google Shape;46;p3"/>
            <p:cNvSpPr/>
            <p:nvPr/>
          </p:nvSpPr>
          <p:spPr>
            <a:xfrm>
              <a:off x="1395939" y="3841706"/>
              <a:ext cx="205152" cy="197283"/>
            </a:xfrm>
            <a:custGeom>
              <a:avLst/>
              <a:gdLst/>
              <a:ahLst/>
              <a:cxnLst/>
              <a:rect l="l" t="t" r="r" b="b"/>
              <a:pathLst>
                <a:path w="2061" h="1982" extrusionOk="0">
                  <a:moveTo>
                    <a:pt x="991" y="0"/>
                  </a:moveTo>
                  <a:cubicBezTo>
                    <a:pt x="445" y="0"/>
                    <a:pt x="1" y="443"/>
                    <a:pt x="1" y="991"/>
                  </a:cubicBezTo>
                  <a:cubicBezTo>
                    <a:pt x="1" y="1392"/>
                    <a:pt x="242" y="1753"/>
                    <a:pt x="613" y="1906"/>
                  </a:cubicBezTo>
                  <a:cubicBezTo>
                    <a:pt x="735" y="1956"/>
                    <a:pt x="864" y="1981"/>
                    <a:pt x="991" y="1981"/>
                  </a:cubicBezTo>
                  <a:cubicBezTo>
                    <a:pt x="1249" y="1981"/>
                    <a:pt x="1502" y="1880"/>
                    <a:pt x="1692" y="1691"/>
                  </a:cubicBezTo>
                  <a:cubicBezTo>
                    <a:pt x="1975" y="1408"/>
                    <a:pt x="2060" y="981"/>
                    <a:pt x="1906" y="612"/>
                  </a:cubicBezTo>
                  <a:cubicBezTo>
                    <a:pt x="1754" y="241"/>
                    <a:pt x="1392" y="0"/>
                    <a:pt x="9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2012482" y="3841706"/>
              <a:ext cx="205152" cy="197283"/>
            </a:xfrm>
            <a:custGeom>
              <a:avLst/>
              <a:gdLst/>
              <a:ahLst/>
              <a:cxnLst/>
              <a:rect l="l" t="t" r="r" b="b"/>
              <a:pathLst>
                <a:path w="2061" h="1982" extrusionOk="0">
                  <a:moveTo>
                    <a:pt x="991" y="0"/>
                  </a:moveTo>
                  <a:cubicBezTo>
                    <a:pt x="445" y="0"/>
                    <a:pt x="1" y="443"/>
                    <a:pt x="1" y="991"/>
                  </a:cubicBezTo>
                  <a:cubicBezTo>
                    <a:pt x="1" y="1392"/>
                    <a:pt x="242" y="1753"/>
                    <a:pt x="613" y="1906"/>
                  </a:cubicBezTo>
                  <a:cubicBezTo>
                    <a:pt x="735" y="1956"/>
                    <a:pt x="864" y="1981"/>
                    <a:pt x="992" y="1981"/>
                  </a:cubicBezTo>
                  <a:cubicBezTo>
                    <a:pt x="1250" y="1981"/>
                    <a:pt x="1502" y="1880"/>
                    <a:pt x="1692" y="1691"/>
                  </a:cubicBezTo>
                  <a:cubicBezTo>
                    <a:pt x="1975" y="1408"/>
                    <a:pt x="2060" y="981"/>
                    <a:pt x="1907" y="612"/>
                  </a:cubicBezTo>
                  <a:cubicBezTo>
                    <a:pt x="1754" y="241"/>
                    <a:pt x="1392" y="0"/>
                    <a:pt x="9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TABLE OF CONTENTS">
  <p:cSld name="SECTION_HEAD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4"/>
          <p:cNvSpPr/>
          <p:nvPr/>
        </p:nvSpPr>
        <p:spPr>
          <a:xfrm>
            <a:off x="-28275" y="-37300"/>
            <a:ext cx="4600200" cy="518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0" name="Google Shape;50;p4"/>
          <p:cNvSpPr/>
          <p:nvPr/>
        </p:nvSpPr>
        <p:spPr>
          <a:xfrm flipH="1">
            <a:off x="-28225" y="-120151"/>
            <a:ext cx="1562051" cy="1827805"/>
          </a:xfrm>
          <a:custGeom>
            <a:avLst/>
            <a:gdLst/>
            <a:ahLst/>
            <a:cxnLst/>
            <a:rect l="l" t="t" r="r" b="b"/>
            <a:pathLst>
              <a:path w="23829" h="27882" extrusionOk="0">
                <a:moveTo>
                  <a:pt x="0" y="0"/>
                </a:moveTo>
                <a:lnTo>
                  <a:pt x="9226" y="27881"/>
                </a:lnTo>
                <a:lnTo>
                  <a:pt x="23828" y="23049"/>
                </a:lnTo>
                <a:lnTo>
                  <a:pt x="23828" y="20448"/>
                </a:lnTo>
                <a:lnTo>
                  <a:pt x="10525" y="24850"/>
                </a:lnTo>
                <a:lnTo>
                  <a:pt x="230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51" name="Google Shape;51;p4"/>
          <p:cNvGrpSpPr/>
          <p:nvPr/>
        </p:nvGrpSpPr>
        <p:grpSpPr>
          <a:xfrm>
            <a:off x="1037487" y="198497"/>
            <a:ext cx="772364" cy="1061958"/>
            <a:chOff x="2290075" y="2412650"/>
            <a:chExt cx="391725" cy="538600"/>
          </a:xfrm>
        </p:grpSpPr>
        <p:sp>
          <p:nvSpPr>
            <p:cNvPr id="52" name="Google Shape;52;p4"/>
            <p:cNvSpPr/>
            <p:nvPr/>
          </p:nvSpPr>
          <p:spPr>
            <a:xfrm>
              <a:off x="2421625" y="2412650"/>
              <a:ext cx="260175" cy="260150"/>
            </a:xfrm>
            <a:custGeom>
              <a:avLst/>
              <a:gdLst/>
              <a:ahLst/>
              <a:cxnLst/>
              <a:rect l="l" t="t" r="r" b="b"/>
              <a:pathLst>
                <a:path w="10407" h="10406" extrusionOk="0">
                  <a:moveTo>
                    <a:pt x="5204" y="2929"/>
                  </a:moveTo>
                  <a:cubicBezTo>
                    <a:pt x="5497" y="2929"/>
                    <a:pt x="5792" y="2986"/>
                    <a:pt x="6074" y="3102"/>
                  </a:cubicBezTo>
                  <a:cubicBezTo>
                    <a:pt x="6923" y="3454"/>
                    <a:pt x="7477" y="4283"/>
                    <a:pt x="7477" y="5202"/>
                  </a:cubicBezTo>
                  <a:cubicBezTo>
                    <a:pt x="7478" y="6458"/>
                    <a:pt x="6460" y="7476"/>
                    <a:pt x="5205" y="7476"/>
                  </a:cubicBezTo>
                  <a:cubicBezTo>
                    <a:pt x="5204" y="7476"/>
                    <a:pt x="5204" y="7476"/>
                    <a:pt x="5203" y="7476"/>
                  </a:cubicBezTo>
                  <a:cubicBezTo>
                    <a:pt x="4284" y="7476"/>
                    <a:pt x="3455" y="6923"/>
                    <a:pt x="3103" y="6073"/>
                  </a:cubicBezTo>
                  <a:cubicBezTo>
                    <a:pt x="2751" y="5223"/>
                    <a:pt x="2946" y="4246"/>
                    <a:pt x="3596" y="3595"/>
                  </a:cubicBezTo>
                  <a:cubicBezTo>
                    <a:pt x="4031" y="3160"/>
                    <a:pt x="4612" y="2929"/>
                    <a:pt x="5204" y="2929"/>
                  </a:cubicBezTo>
                  <a:close/>
                  <a:moveTo>
                    <a:pt x="5203" y="0"/>
                  </a:moveTo>
                  <a:cubicBezTo>
                    <a:pt x="2329" y="0"/>
                    <a:pt x="1" y="2330"/>
                    <a:pt x="1" y="5202"/>
                  </a:cubicBezTo>
                  <a:cubicBezTo>
                    <a:pt x="1" y="8076"/>
                    <a:pt x="2330" y="10406"/>
                    <a:pt x="5203" y="10406"/>
                  </a:cubicBezTo>
                  <a:cubicBezTo>
                    <a:pt x="8076" y="10406"/>
                    <a:pt x="10407" y="8076"/>
                    <a:pt x="10407" y="5202"/>
                  </a:cubicBezTo>
                  <a:cubicBezTo>
                    <a:pt x="10407" y="2329"/>
                    <a:pt x="8077" y="0"/>
                    <a:pt x="52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" name="Google Shape;53;p4"/>
            <p:cNvSpPr/>
            <p:nvPr/>
          </p:nvSpPr>
          <p:spPr>
            <a:xfrm>
              <a:off x="2386675" y="2412650"/>
              <a:ext cx="260175" cy="260150"/>
            </a:xfrm>
            <a:custGeom>
              <a:avLst/>
              <a:gdLst/>
              <a:ahLst/>
              <a:cxnLst/>
              <a:rect l="l" t="t" r="r" b="b"/>
              <a:pathLst>
                <a:path w="10407" h="10406" extrusionOk="0">
                  <a:moveTo>
                    <a:pt x="5202" y="2929"/>
                  </a:moveTo>
                  <a:cubicBezTo>
                    <a:pt x="5495" y="2929"/>
                    <a:pt x="5791" y="2986"/>
                    <a:pt x="6072" y="3102"/>
                  </a:cubicBezTo>
                  <a:cubicBezTo>
                    <a:pt x="6921" y="3454"/>
                    <a:pt x="7476" y="4283"/>
                    <a:pt x="7476" y="5202"/>
                  </a:cubicBezTo>
                  <a:cubicBezTo>
                    <a:pt x="7476" y="6459"/>
                    <a:pt x="6459" y="7476"/>
                    <a:pt x="5203" y="7476"/>
                  </a:cubicBezTo>
                  <a:cubicBezTo>
                    <a:pt x="4283" y="7476"/>
                    <a:pt x="3453" y="6923"/>
                    <a:pt x="3101" y="6073"/>
                  </a:cubicBezTo>
                  <a:cubicBezTo>
                    <a:pt x="2749" y="5223"/>
                    <a:pt x="2944" y="4246"/>
                    <a:pt x="3594" y="3595"/>
                  </a:cubicBezTo>
                  <a:cubicBezTo>
                    <a:pt x="4029" y="3160"/>
                    <a:pt x="4611" y="2929"/>
                    <a:pt x="5202" y="2929"/>
                  </a:cubicBezTo>
                  <a:close/>
                  <a:moveTo>
                    <a:pt x="5203" y="0"/>
                  </a:moveTo>
                  <a:cubicBezTo>
                    <a:pt x="2329" y="0"/>
                    <a:pt x="0" y="2330"/>
                    <a:pt x="0" y="5202"/>
                  </a:cubicBezTo>
                  <a:cubicBezTo>
                    <a:pt x="0" y="8076"/>
                    <a:pt x="2329" y="10406"/>
                    <a:pt x="5203" y="10406"/>
                  </a:cubicBezTo>
                  <a:cubicBezTo>
                    <a:pt x="8076" y="10406"/>
                    <a:pt x="10406" y="8076"/>
                    <a:pt x="10406" y="5202"/>
                  </a:cubicBezTo>
                  <a:cubicBezTo>
                    <a:pt x="10406" y="2330"/>
                    <a:pt x="8076" y="0"/>
                    <a:pt x="52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" name="Google Shape;54;p4"/>
            <p:cNvSpPr/>
            <p:nvPr/>
          </p:nvSpPr>
          <p:spPr>
            <a:xfrm>
              <a:off x="2314700" y="2768175"/>
              <a:ext cx="183125" cy="183075"/>
            </a:xfrm>
            <a:custGeom>
              <a:avLst/>
              <a:gdLst/>
              <a:ahLst/>
              <a:cxnLst/>
              <a:rect l="l" t="t" r="r" b="b"/>
              <a:pathLst>
                <a:path w="7325" h="7323" extrusionOk="0">
                  <a:moveTo>
                    <a:pt x="3663" y="2062"/>
                  </a:moveTo>
                  <a:cubicBezTo>
                    <a:pt x="3869" y="2062"/>
                    <a:pt x="4076" y="2101"/>
                    <a:pt x="4274" y="2183"/>
                  </a:cubicBezTo>
                  <a:cubicBezTo>
                    <a:pt x="4872" y="2430"/>
                    <a:pt x="5262" y="3014"/>
                    <a:pt x="5262" y="3661"/>
                  </a:cubicBezTo>
                  <a:cubicBezTo>
                    <a:pt x="5262" y="4546"/>
                    <a:pt x="4546" y="5261"/>
                    <a:pt x="3662" y="5261"/>
                  </a:cubicBezTo>
                  <a:cubicBezTo>
                    <a:pt x="3016" y="5261"/>
                    <a:pt x="2432" y="4872"/>
                    <a:pt x="2185" y="4274"/>
                  </a:cubicBezTo>
                  <a:cubicBezTo>
                    <a:pt x="1936" y="3676"/>
                    <a:pt x="2074" y="2987"/>
                    <a:pt x="2531" y="2531"/>
                  </a:cubicBezTo>
                  <a:cubicBezTo>
                    <a:pt x="2837" y="2224"/>
                    <a:pt x="3246" y="2062"/>
                    <a:pt x="3663" y="2062"/>
                  </a:cubicBezTo>
                  <a:close/>
                  <a:moveTo>
                    <a:pt x="3662" y="0"/>
                  </a:moveTo>
                  <a:cubicBezTo>
                    <a:pt x="1640" y="0"/>
                    <a:pt x="1" y="1639"/>
                    <a:pt x="1" y="3661"/>
                  </a:cubicBezTo>
                  <a:cubicBezTo>
                    <a:pt x="1" y="5684"/>
                    <a:pt x="1640" y="7323"/>
                    <a:pt x="3662" y="7323"/>
                  </a:cubicBezTo>
                  <a:cubicBezTo>
                    <a:pt x="5684" y="7323"/>
                    <a:pt x="7324" y="5684"/>
                    <a:pt x="7324" y="3661"/>
                  </a:cubicBezTo>
                  <a:cubicBezTo>
                    <a:pt x="7324" y="1639"/>
                    <a:pt x="5684" y="0"/>
                    <a:pt x="36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" name="Google Shape;55;p4"/>
            <p:cNvSpPr/>
            <p:nvPr/>
          </p:nvSpPr>
          <p:spPr>
            <a:xfrm>
              <a:off x="2290075" y="2768175"/>
              <a:ext cx="183125" cy="183075"/>
            </a:xfrm>
            <a:custGeom>
              <a:avLst/>
              <a:gdLst/>
              <a:ahLst/>
              <a:cxnLst/>
              <a:rect l="l" t="t" r="r" b="b"/>
              <a:pathLst>
                <a:path w="7325" h="7323" extrusionOk="0">
                  <a:moveTo>
                    <a:pt x="3664" y="2062"/>
                  </a:moveTo>
                  <a:cubicBezTo>
                    <a:pt x="3870" y="2062"/>
                    <a:pt x="4078" y="2101"/>
                    <a:pt x="4276" y="2183"/>
                  </a:cubicBezTo>
                  <a:cubicBezTo>
                    <a:pt x="4873" y="2430"/>
                    <a:pt x="5263" y="3014"/>
                    <a:pt x="5263" y="3661"/>
                  </a:cubicBezTo>
                  <a:cubicBezTo>
                    <a:pt x="5263" y="4546"/>
                    <a:pt x="4546" y="5261"/>
                    <a:pt x="3663" y="5261"/>
                  </a:cubicBezTo>
                  <a:cubicBezTo>
                    <a:pt x="3016" y="5261"/>
                    <a:pt x="2432" y="4872"/>
                    <a:pt x="2185" y="4274"/>
                  </a:cubicBezTo>
                  <a:cubicBezTo>
                    <a:pt x="1937" y="3676"/>
                    <a:pt x="2074" y="2987"/>
                    <a:pt x="2531" y="2531"/>
                  </a:cubicBezTo>
                  <a:cubicBezTo>
                    <a:pt x="2837" y="2224"/>
                    <a:pt x="3247" y="2062"/>
                    <a:pt x="3664" y="2062"/>
                  </a:cubicBezTo>
                  <a:close/>
                  <a:moveTo>
                    <a:pt x="3663" y="0"/>
                  </a:moveTo>
                  <a:cubicBezTo>
                    <a:pt x="1641" y="0"/>
                    <a:pt x="1" y="1639"/>
                    <a:pt x="1" y="3661"/>
                  </a:cubicBezTo>
                  <a:cubicBezTo>
                    <a:pt x="1" y="5684"/>
                    <a:pt x="1641" y="7323"/>
                    <a:pt x="3663" y="7323"/>
                  </a:cubicBezTo>
                  <a:cubicBezTo>
                    <a:pt x="5685" y="7323"/>
                    <a:pt x="7324" y="5684"/>
                    <a:pt x="7324" y="3661"/>
                  </a:cubicBezTo>
                  <a:cubicBezTo>
                    <a:pt x="7324" y="1639"/>
                    <a:pt x="5685" y="0"/>
                    <a:pt x="3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56" name="Google Shape;56;p4"/>
          <p:cNvSpPr/>
          <p:nvPr/>
        </p:nvSpPr>
        <p:spPr>
          <a:xfrm>
            <a:off x="696000" y="155350"/>
            <a:ext cx="341473" cy="341398"/>
          </a:xfrm>
          <a:custGeom>
            <a:avLst/>
            <a:gdLst/>
            <a:ahLst/>
            <a:cxnLst/>
            <a:rect l="l" t="t" r="r" b="b"/>
            <a:pathLst>
              <a:path w="4592" h="4591" extrusionOk="0">
                <a:moveTo>
                  <a:pt x="2296" y="437"/>
                </a:moveTo>
                <a:cubicBezTo>
                  <a:pt x="3321" y="438"/>
                  <a:pt x="4153" y="1269"/>
                  <a:pt x="4154" y="2295"/>
                </a:cubicBezTo>
                <a:cubicBezTo>
                  <a:pt x="4154" y="3047"/>
                  <a:pt x="3701" y="3725"/>
                  <a:pt x="3008" y="4011"/>
                </a:cubicBezTo>
                <a:cubicBezTo>
                  <a:pt x="2777" y="4107"/>
                  <a:pt x="2536" y="4153"/>
                  <a:pt x="2296" y="4153"/>
                </a:cubicBezTo>
                <a:cubicBezTo>
                  <a:pt x="1813" y="4153"/>
                  <a:pt x="1337" y="3965"/>
                  <a:pt x="982" y="3609"/>
                </a:cubicBezTo>
                <a:cubicBezTo>
                  <a:pt x="451" y="3078"/>
                  <a:pt x="291" y="2279"/>
                  <a:pt x="579" y="1584"/>
                </a:cubicBezTo>
                <a:cubicBezTo>
                  <a:pt x="867" y="889"/>
                  <a:pt x="1544" y="437"/>
                  <a:pt x="2296" y="437"/>
                </a:cubicBezTo>
                <a:close/>
                <a:moveTo>
                  <a:pt x="2296" y="0"/>
                </a:moveTo>
                <a:cubicBezTo>
                  <a:pt x="1030" y="0"/>
                  <a:pt x="1" y="1029"/>
                  <a:pt x="1" y="2295"/>
                </a:cubicBezTo>
                <a:cubicBezTo>
                  <a:pt x="1" y="3560"/>
                  <a:pt x="1030" y="4591"/>
                  <a:pt x="2296" y="4591"/>
                </a:cubicBezTo>
                <a:cubicBezTo>
                  <a:pt x="3561" y="4591"/>
                  <a:pt x="4591" y="3562"/>
                  <a:pt x="4591" y="2295"/>
                </a:cubicBezTo>
                <a:cubicBezTo>
                  <a:pt x="4591" y="1029"/>
                  <a:pt x="3561" y="0"/>
                  <a:pt x="229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57;p4"/>
          <p:cNvSpPr/>
          <p:nvPr/>
        </p:nvSpPr>
        <p:spPr>
          <a:xfrm>
            <a:off x="-28276" y="4381610"/>
            <a:ext cx="2082670" cy="634668"/>
          </a:xfrm>
          <a:custGeom>
            <a:avLst/>
            <a:gdLst/>
            <a:ahLst/>
            <a:cxnLst/>
            <a:rect l="l" t="t" r="r" b="b"/>
            <a:pathLst>
              <a:path w="27673" h="8433" extrusionOk="0">
                <a:moveTo>
                  <a:pt x="1" y="0"/>
                </a:moveTo>
                <a:lnTo>
                  <a:pt x="1" y="8433"/>
                </a:lnTo>
                <a:lnTo>
                  <a:pt x="27672" y="8433"/>
                </a:lnTo>
                <a:lnTo>
                  <a:pt x="2767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58;p4"/>
          <p:cNvSpPr/>
          <p:nvPr/>
        </p:nvSpPr>
        <p:spPr>
          <a:xfrm>
            <a:off x="858888" y="4683854"/>
            <a:ext cx="87828" cy="332423"/>
          </a:xfrm>
          <a:custGeom>
            <a:avLst/>
            <a:gdLst/>
            <a:ahLst/>
            <a:cxnLst/>
            <a:rect l="l" t="t" r="r" b="b"/>
            <a:pathLst>
              <a:path w="1167" h="4417" extrusionOk="0">
                <a:moveTo>
                  <a:pt x="1" y="0"/>
                </a:moveTo>
                <a:lnTo>
                  <a:pt x="1" y="4417"/>
                </a:lnTo>
                <a:lnTo>
                  <a:pt x="1166" y="4417"/>
                </a:lnTo>
                <a:lnTo>
                  <a:pt x="1166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59;p4"/>
          <p:cNvSpPr/>
          <p:nvPr/>
        </p:nvSpPr>
        <p:spPr>
          <a:xfrm>
            <a:off x="1182506" y="4829181"/>
            <a:ext cx="32964" cy="33039"/>
          </a:xfrm>
          <a:custGeom>
            <a:avLst/>
            <a:gdLst/>
            <a:ahLst/>
            <a:cxnLst/>
            <a:rect l="l" t="t" r="r" b="b"/>
            <a:pathLst>
              <a:path w="438" h="439" extrusionOk="0">
                <a:moveTo>
                  <a:pt x="219" y="0"/>
                </a:moveTo>
                <a:cubicBezTo>
                  <a:pt x="98" y="0"/>
                  <a:pt x="0" y="98"/>
                  <a:pt x="0" y="219"/>
                </a:cubicBezTo>
                <a:cubicBezTo>
                  <a:pt x="0" y="340"/>
                  <a:pt x="98" y="438"/>
                  <a:pt x="219" y="438"/>
                </a:cubicBezTo>
                <a:cubicBezTo>
                  <a:pt x="339" y="438"/>
                  <a:pt x="437" y="340"/>
                  <a:pt x="437" y="219"/>
                </a:cubicBezTo>
                <a:cubicBezTo>
                  <a:pt x="437" y="98"/>
                  <a:pt x="339" y="0"/>
                  <a:pt x="21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60;p4"/>
          <p:cNvSpPr/>
          <p:nvPr/>
        </p:nvSpPr>
        <p:spPr>
          <a:xfrm>
            <a:off x="1285236" y="4829181"/>
            <a:ext cx="33114" cy="33039"/>
          </a:xfrm>
          <a:custGeom>
            <a:avLst/>
            <a:gdLst/>
            <a:ahLst/>
            <a:cxnLst/>
            <a:rect l="l" t="t" r="r" b="b"/>
            <a:pathLst>
              <a:path w="440" h="439" extrusionOk="0">
                <a:moveTo>
                  <a:pt x="220" y="0"/>
                </a:moveTo>
                <a:cubicBezTo>
                  <a:pt x="99" y="0"/>
                  <a:pt x="1" y="98"/>
                  <a:pt x="1" y="219"/>
                </a:cubicBezTo>
                <a:cubicBezTo>
                  <a:pt x="1" y="340"/>
                  <a:pt x="99" y="438"/>
                  <a:pt x="220" y="438"/>
                </a:cubicBezTo>
                <a:cubicBezTo>
                  <a:pt x="341" y="438"/>
                  <a:pt x="439" y="340"/>
                  <a:pt x="439" y="219"/>
                </a:cubicBezTo>
                <a:cubicBezTo>
                  <a:pt x="439" y="98"/>
                  <a:pt x="341" y="0"/>
                  <a:pt x="22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61;p4"/>
          <p:cNvSpPr/>
          <p:nvPr/>
        </p:nvSpPr>
        <p:spPr>
          <a:xfrm>
            <a:off x="1388116" y="4829181"/>
            <a:ext cx="32964" cy="33039"/>
          </a:xfrm>
          <a:custGeom>
            <a:avLst/>
            <a:gdLst/>
            <a:ahLst/>
            <a:cxnLst/>
            <a:rect l="l" t="t" r="r" b="b"/>
            <a:pathLst>
              <a:path w="438" h="439" extrusionOk="0">
                <a:moveTo>
                  <a:pt x="219" y="0"/>
                </a:moveTo>
                <a:cubicBezTo>
                  <a:pt x="99" y="0"/>
                  <a:pt x="1" y="98"/>
                  <a:pt x="1" y="219"/>
                </a:cubicBezTo>
                <a:cubicBezTo>
                  <a:pt x="1" y="340"/>
                  <a:pt x="99" y="438"/>
                  <a:pt x="219" y="438"/>
                </a:cubicBezTo>
                <a:cubicBezTo>
                  <a:pt x="340" y="438"/>
                  <a:pt x="438" y="340"/>
                  <a:pt x="438" y="219"/>
                </a:cubicBezTo>
                <a:cubicBezTo>
                  <a:pt x="438" y="98"/>
                  <a:pt x="340" y="0"/>
                  <a:pt x="21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62;p4"/>
          <p:cNvSpPr/>
          <p:nvPr/>
        </p:nvSpPr>
        <p:spPr>
          <a:xfrm>
            <a:off x="1490922" y="4829181"/>
            <a:ext cx="32964" cy="33039"/>
          </a:xfrm>
          <a:custGeom>
            <a:avLst/>
            <a:gdLst/>
            <a:ahLst/>
            <a:cxnLst/>
            <a:rect l="l" t="t" r="r" b="b"/>
            <a:pathLst>
              <a:path w="438" h="439" extrusionOk="0">
                <a:moveTo>
                  <a:pt x="220" y="0"/>
                </a:moveTo>
                <a:cubicBezTo>
                  <a:pt x="99" y="0"/>
                  <a:pt x="1" y="98"/>
                  <a:pt x="1" y="219"/>
                </a:cubicBezTo>
                <a:cubicBezTo>
                  <a:pt x="1" y="340"/>
                  <a:pt x="99" y="438"/>
                  <a:pt x="220" y="438"/>
                </a:cubicBezTo>
                <a:cubicBezTo>
                  <a:pt x="340" y="438"/>
                  <a:pt x="438" y="340"/>
                  <a:pt x="438" y="219"/>
                </a:cubicBezTo>
                <a:cubicBezTo>
                  <a:pt x="438" y="98"/>
                  <a:pt x="340" y="0"/>
                  <a:pt x="22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63;p4"/>
          <p:cNvSpPr/>
          <p:nvPr/>
        </p:nvSpPr>
        <p:spPr>
          <a:xfrm>
            <a:off x="1593802" y="4829181"/>
            <a:ext cx="32964" cy="33039"/>
          </a:xfrm>
          <a:custGeom>
            <a:avLst/>
            <a:gdLst/>
            <a:ahLst/>
            <a:cxnLst/>
            <a:rect l="l" t="t" r="r" b="b"/>
            <a:pathLst>
              <a:path w="438" h="439" extrusionOk="0">
                <a:moveTo>
                  <a:pt x="219" y="0"/>
                </a:moveTo>
                <a:cubicBezTo>
                  <a:pt x="99" y="0"/>
                  <a:pt x="1" y="98"/>
                  <a:pt x="1" y="219"/>
                </a:cubicBezTo>
                <a:cubicBezTo>
                  <a:pt x="1" y="340"/>
                  <a:pt x="99" y="438"/>
                  <a:pt x="219" y="438"/>
                </a:cubicBezTo>
                <a:cubicBezTo>
                  <a:pt x="340" y="438"/>
                  <a:pt x="438" y="340"/>
                  <a:pt x="438" y="219"/>
                </a:cubicBezTo>
                <a:cubicBezTo>
                  <a:pt x="438" y="98"/>
                  <a:pt x="340" y="0"/>
                  <a:pt x="21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64;p4"/>
          <p:cNvSpPr/>
          <p:nvPr/>
        </p:nvSpPr>
        <p:spPr>
          <a:xfrm>
            <a:off x="1182506" y="4738643"/>
            <a:ext cx="32964" cy="33039"/>
          </a:xfrm>
          <a:custGeom>
            <a:avLst/>
            <a:gdLst/>
            <a:ahLst/>
            <a:cxnLst/>
            <a:rect l="l" t="t" r="r" b="b"/>
            <a:pathLst>
              <a:path w="438" h="439" extrusionOk="0">
                <a:moveTo>
                  <a:pt x="219" y="0"/>
                </a:moveTo>
                <a:cubicBezTo>
                  <a:pt x="98" y="0"/>
                  <a:pt x="0" y="99"/>
                  <a:pt x="0" y="220"/>
                </a:cubicBezTo>
                <a:cubicBezTo>
                  <a:pt x="0" y="341"/>
                  <a:pt x="98" y="439"/>
                  <a:pt x="219" y="439"/>
                </a:cubicBezTo>
                <a:cubicBezTo>
                  <a:pt x="339" y="439"/>
                  <a:pt x="437" y="341"/>
                  <a:pt x="437" y="220"/>
                </a:cubicBezTo>
                <a:cubicBezTo>
                  <a:pt x="437" y="99"/>
                  <a:pt x="339" y="0"/>
                  <a:pt x="21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65;p4"/>
          <p:cNvSpPr/>
          <p:nvPr/>
        </p:nvSpPr>
        <p:spPr>
          <a:xfrm>
            <a:off x="1285236" y="4738643"/>
            <a:ext cx="33114" cy="33039"/>
          </a:xfrm>
          <a:custGeom>
            <a:avLst/>
            <a:gdLst/>
            <a:ahLst/>
            <a:cxnLst/>
            <a:rect l="l" t="t" r="r" b="b"/>
            <a:pathLst>
              <a:path w="440" h="439" extrusionOk="0">
                <a:moveTo>
                  <a:pt x="220" y="0"/>
                </a:moveTo>
                <a:cubicBezTo>
                  <a:pt x="99" y="0"/>
                  <a:pt x="1" y="99"/>
                  <a:pt x="1" y="220"/>
                </a:cubicBezTo>
                <a:cubicBezTo>
                  <a:pt x="1" y="341"/>
                  <a:pt x="99" y="439"/>
                  <a:pt x="220" y="439"/>
                </a:cubicBezTo>
                <a:cubicBezTo>
                  <a:pt x="341" y="439"/>
                  <a:pt x="439" y="341"/>
                  <a:pt x="439" y="220"/>
                </a:cubicBezTo>
                <a:cubicBezTo>
                  <a:pt x="439" y="99"/>
                  <a:pt x="341" y="0"/>
                  <a:pt x="22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66;p4"/>
          <p:cNvSpPr/>
          <p:nvPr/>
        </p:nvSpPr>
        <p:spPr>
          <a:xfrm>
            <a:off x="1388116" y="4738643"/>
            <a:ext cx="32964" cy="33039"/>
          </a:xfrm>
          <a:custGeom>
            <a:avLst/>
            <a:gdLst/>
            <a:ahLst/>
            <a:cxnLst/>
            <a:rect l="l" t="t" r="r" b="b"/>
            <a:pathLst>
              <a:path w="438" h="439" extrusionOk="0">
                <a:moveTo>
                  <a:pt x="219" y="0"/>
                </a:moveTo>
                <a:cubicBezTo>
                  <a:pt x="99" y="0"/>
                  <a:pt x="1" y="99"/>
                  <a:pt x="1" y="220"/>
                </a:cubicBezTo>
                <a:cubicBezTo>
                  <a:pt x="1" y="341"/>
                  <a:pt x="99" y="439"/>
                  <a:pt x="219" y="439"/>
                </a:cubicBezTo>
                <a:cubicBezTo>
                  <a:pt x="340" y="439"/>
                  <a:pt x="438" y="341"/>
                  <a:pt x="438" y="220"/>
                </a:cubicBezTo>
                <a:cubicBezTo>
                  <a:pt x="438" y="99"/>
                  <a:pt x="340" y="0"/>
                  <a:pt x="21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67;p4"/>
          <p:cNvSpPr/>
          <p:nvPr/>
        </p:nvSpPr>
        <p:spPr>
          <a:xfrm>
            <a:off x="1490922" y="4738643"/>
            <a:ext cx="32964" cy="33039"/>
          </a:xfrm>
          <a:custGeom>
            <a:avLst/>
            <a:gdLst/>
            <a:ahLst/>
            <a:cxnLst/>
            <a:rect l="l" t="t" r="r" b="b"/>
            <a:pathLst>
              <a:path w="438" h="439" extrusionOk="0">
                <a:moveTo>
                  <a:pt x="220" y="0"/>
                </a:moveTo>
                <a:cubicBezTo>
                  <a:pt x="99" y="0"/>
                  <a:pt x="1" y="99"/>
                  <a:pt x="1" y="220"/>
                </a:cubicBezTo>
                <a:cubicBezTo>
                  <a:pt x="1" y="341"/>
                  <a:pt x="99" y="439"/>
                  <a:pt x="220" y="439"/>
                </a:cubicBezTo>
                <a:cubicBezTo>
                  <a:pt x="340" y="439"/>
                  <a:pt x="438" y="341"/>
                  <a:pt x="438" y="220"/>
                </a:cubicBezTo>
                <a:cubicBezTo>
                  <a:pt x="438" y="99"/>
                  <a:pt x="340" y="0"/>
                  <a:pt x="22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68;p4"/>
          <p:cNvSpPr/>
          <p:nvPr/>
        </p:nvSpPr>
        <p:spPr>
          <a:xfrm>
            <a:off x="1593802" y="4738643"/>
            <a:ext cx="32964" cy="33039"/>
          </a:xfrm>
          <a:custGeom>
            <a:avLst/>
            <a:gdLst/>
            <a:ahLst/>
            <a:cxnLst/>
            <a:rect l="l" t="t" r="r" b="b"/>
            <a:pathLst>
              <a:path w="438" h="439" extrusionOk="0">
                <a:moveTo>
                  <a:pt x="219" y="0"/>
                </a:moveTo>
                <a:cubicBezTo>
                  <a:pt x="99" y="0"/>
                  <a:pt x="1" y="99"/>
                  <a:pt x="1" y="220"/>
                </a:cubicBezTo>
                <a:cubicBezTo>
                  <a:pt x="1" y="341"/>
                  <a:pt x="99" y="439"/>
                  <a:pt x="219" y="439"/>
                </a:cubicBezTo>
                <a:cubicBezTo>
                  <a:pt x="340" y="439"/>
                  <a:pt x="438" y="341"/>
                  <a:pt x="438" y="220"/>
                </a:cubicBezTo>
                <a:cubicBezTo>
                  <a:pt x="438" y="99"/>
                  <a:pt x="340" y="0"/>
                  <a:pt x="21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69;p4"/>
          <p:cNvSpPr/>
          <p:nvPr/>
        </p:nvSpPr>
        <p:spPr>
          <a:xfrm>
            <a:off x="1182506" y="4648180"/>
            <a:ext cx="32964" cy="32964"/>
          </a:xfrm>
          <a:custGeom>
            <a:avLst/>
            <a:gdLst/>
            <a:ahLst/>
            <a:cxnLst/>
            <a:rect l="l" t="t" r="r" b="b"/>
            <a:pathLst>
              <a:path w="438" h="438" extrusionOk="0">
                <a:moveTo>
                  <a:pt x="219" y="1"/>
                </a:moveTo>
                <a:cubicBezTo>
                  <a:pt x="98" y="1"/>
                  <a:pt x="0" y="99"/>
                  <a:pt x="0" y="220"/>
                </a:cubicBezTo>
                <a:cubicBezTo>
                  <a:pt x="0" y="340"/>
                  <a:pt x="98" y="438"/>
                  <a:pt x="219" y="438"/>
                </a:cubicBezTo>
                <a:cubicBezTo>
                  <a:pt x="339" y="438"/>
                  <a:pt x="437" y="340"/>
                  <a:pt x="437" y="220"/>
                </a:cubicBezTo>
                <a:cubicBezTo>
                  <a:pt x="437" y="99"/>
                  <a:pt x="339" y="1"/>
                  <a:pt x="21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70;p4"/>
          <p:cNvSpPr/>
          <p:nvPr/>
        </p:nvSpPr>
        <p:spPr>
          <a:xfrm>
            <a:off x="1285236" y="4648180"/>
            <a:ext cx="33114" cy="32964"/>
          </a:xfrm>
          <a:custGeom>
            <a:avLst/>
            <a:gdLst/>
            <a:ahLst/>
            <a:cxnLst/>
            <a:rect l="l" t="t" r="r" b="b"/>
            <a:pathLst>
              <a:path w="440" h="438" extrusionOk="0">
                <a:moveTo>
                  <a:pt x="220" y="1"/>
                </a:moveTo>
                <a:cubicBezTo>
                  <a:pt x="99" y="1"/>
                  <a:pt x="1" y="99"/>
                  <a:pt x="1" y="220"/>
                </a:cubicBezTo>
                <a:cubicBezTo>
                  <a:pt x="1" y="340"/>
                  <a:pt x="99" y="438"/>
                  <a:pt x="220" y="438"/>
                </a:cubicBezTo>
                <a:cubicBezTo>
                  <a:pt x="341" y="438"/>
                  <a:pt x="439" y="340"/>
                  <a:pt x="439" y="220"/>
                </a:cubicBezTo>
                <a:cubicBezTo>
                  <a:pt x="439" y="99"/>
                  <a:pt x="341" y="1"/>
                  <a:pt x="22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71;p4"/>
          <p:cNvSpPr/>
          <p:nvPr/>
        </p:nvSpPr>
        <p:spPr>
          <a:xfrm>
            <a:off x="1388116" y="4648180"/>
            <a:ext cx="32964" cy="32964"/>
          </a:xfrm>
          <a:custGeom>
            <a:avLst/>
            <a:gdLst/>
            <a:ahLst/>
            <a:cxnLst/>
            <a:rect l="l" t="t" r="r" b="b"/>
            <a:pathLst>
              <a:path w="438" h="438" extrusionOk="0">
                <a:moveTo>
                  <a:pt x="219" y="1"/>
                </a:moveTo>
                <a:cubicBezTo>
                  <a:pt x="99" y="1"/>
                  <a:pt x="1" y="99"/>
                  <a:pt x="1" y="220"/>
                </a:cubicBezTo>
                <a:cubicBezTo>
                  <a:pt x="1" y="340"/>
                  <a:pt x="99" y="438"/>
                  <a:pt x="219" y="438"/>
                </a:cubicBezTo>
                <a:cubicBezTo>
                  <a:pt x="340" y="438"/>
                  <a:pt x="438" y="340"/>
                  <a:pt x="438" y="220"/>
                </a:cubicBezTo>
                <a:cubicBezTo>
                  <a:pt x="438" y="99"/>
                  <a:pt x="340" y="1"/>
                  <a:pt x="21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72;p4"/>
          <p:cNvSpPr/>
          <p:nvPr/>
        </p:nvSpPr>
        <p:spPr>
          <a:xfrm>
            <a:off x="1490922" y="4648180"/>
            <a:ext cx="32964" cy="32964"/>
          </a:xfrm>
          <a:custGeom>
            <a:avLst/>
            <a:gdLst/>
            <a:ahLst/>
            <a:cxnLst/>
            <a:rect l="l" t="t" r="r" b="b"/>
            <a:pathLst>
              <a:path w="438" h="438" extrusionOk="0">
                <a:moveTo>
                  <a:pt x="220" y="1"/>
                </a:moveTo>
                <a:cubicBezTo>
                  <a:pt x="99" y="1"/>
                  <a:pt x="1" y="99"/>
                  <a:pt x="1" y="220"/>
                </a:cubicBezTo>
                <a:cubicBezTo>
                  <a:pt x="1" y="340"/>
                  <a:pt x="99" y="438"/>
                  <a:pt x="220" y="438"/>
                </a:cubicBezTo>
                <a:cubicBezTo>
                  <a:pt x="340" y="438"/>
                  <a:pt x="438" y="340"/>
                  <a:pt x="438" y="220"/>
                </a:cubicBezTo>
                <a:cubicBezTo>
                  <a:pt x="438" y="99"/>
                  <a:pt x="340" y="1"/>
                  <a:pt x="22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73;p4"/>
          <p:cNvSpPr/>
          <p:nvPr/>
        </p:nvSpPr>
        <p:spPr>
          <a:xfrm>
            <a:off x="1593802" y="4648180"/>
            <a:ext cx="32964" cy="32964"/>
          </a:xfrm>
          <a:custGeom>
            <a:avLst/>
            <a:gdLst/>
            <a:ahLst/>
            <a:cxnLst/>
            <a:rect l="l" t="t" r="r" b="b"/>
            <a:pathLst>
              <a:path w="438" h="438" extrusionOk="0">
                <a:moveTo>
                  <a:pt x="219" y="1"/>
                </a:moveTo>
                <a:cubicBezTo>
                  <a:pt x="99" y="1"/>
                  <a:pt x="1" y="99"/>
                  <a:pt x="1" y="220"/>
                </a:cubicBezTo>
                <a:cubicBezTo>
                  <a:pt x="1" y="340"/>
                  <a:pt x="99" y="438"/>
                  <a:pt x="219" y="438"/>
                </a:cubicBezTo>
                <a:cubicBezTo>
                  <a:pt x="340" y="438"/>
                  <a:pt x="438" y="340"/>
                  <a:pt x="438" y="220"/>
                </a:cubicBezTo>
                <a:cubicBezTo>
                  <a:pt x="438" y="99"/>
                  <a:pt x="340" y="1"/>
                  <a:pt x="21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74" name="Google Shape;74;p4"/>
          <p:cNvGrpSpPr/>
          <p:nvPr/>
        </p:nvGrpSpPr>
        <p:grpSpPr>
          <a:xfrm>
            <a:off x="7020240" y="-12"/>
            <a:ext cx="2123764" cy="1325809"/>
            <a:chOff x="5214075" y="2148650"/>
            <a:chExt cx="1023550" cy="638975"/>
          </a:xfrm>
        </p:grpSpPr>
        <p:sp>
          <p:nvSpPr>
            <p:cNvPr id="75" name="Google Shape;75;p4"/>
            <p:cNvSpPr/>
            <p:nvPr/>
          </p:nvSpPr>
          <p:spPr>
            <a:xfrm>
              <a:off x="5214075" y="2376425"/>
              <a:ext cx="699300" cy="411200"/>
            </a:xfrm>
            <a:custGeom>
              <a:avLst/>
              <a:gdLst/>
              <a:ahLst/>
              <a:cxnLst/>
              <a:rect l="l" t="t" r="r" b="b"/>
              <a:pathLst>
                <a:path w="27972" h="16448" extrusionOk="0">
                  <a:moveTo>
                    <a:pt x="1" y="0"/>
                  </a:moveTo>
                  <a:lnTo>
                    <a:pt x="1" y="16448"/>
                  </a:lnTo>
                  <a:lnTo>
                    <a:pt x="279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" name="Google Shape;76;p4"/>
            <p:cNvSpPr/>
            <p:nvPr/>
          </p:nvSpPr>
          <p:spPr>
            <a:xfrm>
              <a:off x="5607975" y="2233275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10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10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7" name="Google Shape;77;p4"/>
            <p:cNvSpPr/>
            <p:nvPr/>
          </p:nvSpPr>
          <p:spPr>
            <a:xfrm>
              <a:off x="5656050" y="2233275"/>
              <a:ext cx="15450" cy="15450"/>
            </a:xfrm>
            <a:custGeom>
              <a:avLst/>
              <a:gdLst/>
              <a:ahLst/>
              <a:cxnLst/>
              <a:rect l="l" t="t" r="r" b="b"/>
              <a:pathLst>
                <a:path w="618" h="618" extrusionOk="0">
                  <a:moveTo>
                    <a:pt x="309" y="1"/>
                  </a:moveTo>
                  <a:cubicBezTo>
                    <a:pt x="140" y="1"/>
                    <a:pt x="1" y="140"/>
                    <a:pt x="1" y="310"/>
                  </a:cubicBezTo>
                  <a:cubicBezTo>
                    <a:pt x="1" y="479"/>
                    <a:pt x="140" y="617"/>
                    <a:pt x="309" y="617"/>
                  </a:cubicBezTo>
                  <a:cubicBezTo>
                    <a:pt x="479" y="617"/>
                    <a:pt x="617" y="479"/>
                    <a:pt x="617" y="310"/>
                  </a:cubicBezTo>
                  <a:cubicBezTo>
                    <a:pt x="617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8" name="Google Shape;78;p4"/>
            <p:cNvSpPr/>
            <p:nvPr/>
          </p:nvSpPr>
          <p:spPr>
            <a:xfrm>
              <a:off x="5704150" y="2233275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10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10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9" name="Google Shape;79;p4"/>
            <p:cNvSpPr/>
            <p:nvPr/>
          </p:nvSpPr>
          <p:spPr>
            <a:xfrm>
              <a:off x="5752225" y="2233275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10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10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5800325" y="2233275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10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10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1" name="Google Shape;81;p4"/>
            <p:cNvSpPr/>
            <p:nvPr/>
          </p:nvSpPr>
          <p:spPr>
            <a:xfrm>
              <a:off x="5848400" y="2233275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8" y="1"/>
                  </a:moveTo>
                  <a:cubicBezTo>
                    <a:pt x="138" y="1"/>
                    <a:pt x="1" y="140"/>
                    <a:pt x="1" y="310"/>
                  </a:cubicBezTo>
                  <a:cubicBezTo>
                    <a:pt x="1" y="479"/>
                    <a:pt x="138" y="617"/>
                    <a:pt x="308" y="617"/>
                  </a:cubicBezTo>
                  <a:cubicBezTo>
                    <a:pt x="479" y="617"/>
                    <a:pt x="616" y="479"/>
                    <a:pt x="616" y="310"/>
                  </a:cubicBezTo>
                  <a:cubicBezTo>
                    <a:pt x="616" y="140"/>
                    <a:pt x="479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2" name="Google Shape;82;p4"/>
            <p:cNvSpPr/>
            <p:nvPr/>
          </p:nvSpPr>
          <p:spPr>
            <a:xfrm>
              <a:off x="5896500" y="2233275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10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10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5607975" y="2190975"/>
              <a:ext cx="15425" cy="15400"/>
            </a:xfrm>
            <a:custGeom>
              <a:avLst/>
              <a:gdLst/>
              <a:ahLst/>
              <a:cxnLst/>
              <a:rect l="l" t="t" r="r" b="b"/>
              <a:pathLst>
                <a:path w="617" h="616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8"/>
                    <a:pt x="138" y="616"/>
                    <a:pt x="309" y="616"/>
                  </a:cubicBezTo>
                  <a:cubicBezTo>
                    <a:pt x="479" y="616"/>
                    <a:pt x="616" y="478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5656050" y="2190975"/>
              <a:ext cx="15450" cy="15400"/>
            </a:xfrm>
            <a:custGeom>
              <a:avLst/>
              <a:gdLst/>
              <a:ahLst/>
              <a:cxnLst/>
              <a:rect l="l" t="t" r="r" b="b"/>
              <a:pathLst>
                <a:path w="618" h="616" extrusionOk="0">
                  <a:moveTo>
                    <a:pt x="309" y="1"/>
                  </a:moveTo>
                  <a:cubicBezTo>
                    <a:pt x="140" y="1"/>
                    <a:pt x="1" y="138"/>
                    <a:pt x="1" y="308"/>
                  </a:cubicBezTo>
                  <a:cubicBezTo>
                    <a:pt x="1" y="478"/>
                    <a:pt x="140" y="616"/>
                    <a:pt x="309" y="616"/>
                  </a:cubicBezTo>
                  <a:cubicBezTo>
                    <a:pt x="479" y="616"/>
                    <a:pt x="617" y="478"/>
                    <a:pt x="617" y="308"/>
                  </a:cubicBezTo>
                  <a:cubicBezTo>
                    <a:pt x="617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5704150" y="2190975"/>
              <a:ext cx="15425" cy="15400"/>
            </a:xfrm>
            <a:custGeom>
              <a:avLst/>
              <a:gdLst/>
              <a:ahLst/>
              <a:cxnLst/>
              <a:rect l="l" t="t" r="r" b="b"/>
              <a:pathLst>
                <a:path w="617" h="616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8"/>
                    <a:pt x="138" y="616"/>
                    <a:pt x="309" y="616"/>
                  </a:cubicBezTo>
                  <a:cubicBezTo>
                    <a:pt x="479" y="616"/>
                    <a:pt x="616" y="478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5752225" y="2190975"/>
              <a:ext cx="15425" cy="15400"/>
            </a:xfrm>
            <a:custGeom>
              <a:avLst/>
              <a:gdLst/>
              <a:ahLst/>
              <a:cxnLst/>
              <a:rect l="l" t="t" r="r" b="b"/>
              <a:pathLst>
                <a:path w="617" h="616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8"/>
                    <a:pt x="138" y="616"/>
                    <a:pt x="309" y="616"/>
                  </a:cubicBezTo>
                  <a:cubicBezTo>
                    <a:pt x="479" y="616"/>
                    <a:pt x="616" y="478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5800325" y="2190975"/>
              <a:ext cx="15425" cy="15400"/>
            </a:xfrm>
            <a:custGeom>
              <a:avLst/>
              <a:gdLst/>
              <a:ahLst/>
              <a:cxnLst/>
              <a:rect l="l" t="t" r="r" b="b"/>
              <a:pathLst>
                <a:path w="617" h="616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8"/>
                    <a:pt x="138" y="616"/>
                    <a:pt x="309" y="616"/>
                  </a:cubicBezTo>
                  <a:cubicBezTo>
                    <a:pt x="479" y="616"/>
                    <a:pt x="616" y="478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" name="Google Shape;88;p4"/>
            <p:cNvSpPr/>
            <p:nvPr/>
          </p:nvSpPr>
          <p:spPr>
            <a:xfrm>
              <a:off x="5848400" y="2190975"/>
              <a:ext cx="15425" cy="15400"/>
            </a:xfrm>
            <a:custGeom>
              <a:avLst/>
              <a:gdLst/>
              <a:ahLst/>
              <a:cxnLst/>
              <a:rect l="l" t="t" r="r" b="b"/>
              <a:pathLst>
                <a:path w="617" h="616" extrusionOk="0">
                  <a:moveTo>
                    <a:pt x="308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8"/>
                    <a:pt x="138" y="616"/>
                    <a:pt x="308" y="616"/>
                  </a:cubicBezTo>
                  <a:cubicBezTo>
                    <a:pt x="479" y="616"/>
                    <a:pt x="616" y="478"/>
                    <a:pt x="616" y="308"/>
                  </a:cubicBezTo>
                  <a:cubicBezTo>
                    <a:pt x="616" y="138"/>
                    <a:pt x="479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" name="Google Shape;89;p4"/>
            <p:cNvSpPr/>
            <p:nvPr/>
          </p:nvSpPr>
          <p:spPr>
            <a:xfrm>
              <a:off x="5896500" y="2190975"/>
              <a:ext cx="15425" cy="15400"/>
            </a:xfrm>
            <a:custGeom>
              <a:avLst/>
              <a:gdLst/>
              <a:ahLst/>
              <a:cxnLst/>
              <a:rect l="l" t="t" r="r" b="b"/>
              <a:pathLst>
                <a:path w="617" h="616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8"/>
                    <a:pt x="138" y="616"/>
                    <a:pt x="309" y="616"/>
                  </a:cubicBezTo>
                  <a:cubicBezTo>
                    <a:pt x="479" y="616"/>
                    <a:pt x="616" y="478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" name="Google Shape;90;p4"/>
            <p:cNvSpPr/>
            <p:nvPr/>
          </p:nvSpPr>
          <p:spPr>
            <a:xfrm>
              <a:off x="5607975" y="21486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5656050" y="2148650"/>
              <a:ext cx="15450" cy="15425"/>
            </a:xfrm>
            <a:custGeom>
              <a:avLst/>
              <a:gdLst/>
              <a:ahLst/>
              <a:cxnLst/>
              <a:rect l="l" t="t" r="r" b="b"/>
              <a:pathLst>
                <a:path w="618" h="617" extrusionOk="0">
                  <a:moveTo>
                    <a:pt x="309" y="0"/>
                  </a:moveTo>
                  <a:cubicBezTo>
                    <a:pt x="140" y="0"/>
                    <a:pt x="1" y="139"/>
                    <a:pt x="1" y="309"/>
                  </a:cubicBezTo>
                  <a:cubicBezTo>
                    <a:pt x="1" y="478"/>
                    <a:pt x="140" y="617"/>
                    <a:pt x="309" y="617"/>
                  </a:cubicBezTo>
                  <a:cubicBezTo>
                    <a:pt x="479" y="617"/>
                    <a:pt x="617" y="478"/>
                    <a:pt x="617" y="309"/>
                  </a:cubicBezTo>
                  <a:cubicBezTo>
                    <a:pt x="617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5704150" y="21486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5752225" y="21486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4" name="Google Shape;94;p4"/>
            <p:cNvSpPr/>
            <p:nvPr/>
          </p:nvSpPr>
          <p:spPr>
            <a:xfrm>
              <a:off x="5800325" y="21486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5" name="Google Shape;95;p4"/>
            <p:cNvSpPr/>
            <p:nvPr/>
          </p:nvSpPr>
          <p:spPr>
            <a:xfrm>
              <a:off x="5848400" y="21486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8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8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5896500" y="21486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7" name="Google Shape;97;p4"/>
            <p:cNvSpPr/>
            <p:nvPr/>
          </p:nvSpPr>
          <p:spPr>
            <a:xfrm>
              <a:off x="5607975" y="2359050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09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09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8" name="Google Shape;98;p4"/>
            <p:cNvSpPr/>
            <p:nvPr/>
          </p:nvSpPr>
          <p:spPr>
            <a:xfrm>
              <a:off x="5656050" y="2359050"/>
              <a:ext cx="15450" cy="15450"/>
            </a:xfrm>
            <a:custGeom>
              <a:avLst/>
              <a:gdLst/>
              <a:ahLst/>
              <a:cxnLst/>
              <a:rect l="l" t="t" r="r" b="b"/>
              <a:pathLst>
                <a:path w="618" h="618" extrusionOk="0">
                  <a:moveTo>
                    <a:pt x="309" y="1"/>
                  </a:moveTo>
                  <a:cubicBezTo>
                    <a:pt x="140" y="1"/>
                    <a:pt x="1" y="140"/>
                    <a:pt x="1" y="309"/>
                  </a:cubicBezTo>
                  <a:cubicBezTo>
                    <a:pt x="1" y="479"/>
                    <a:pt x="140" y="617"/>
                    <a:pt x="309" y="617"/>
                  </a:cubicBezTo>
                  <a:cubicBezTo>
                    <a:pt x="479" y="617"/>
                    <a:pt x="617" y="479"/>
                    <a:pt x="617" y="309"/>
                  </a:cubicBezTo>
                  <a:cubicBezTo>
                    <a:pt x="617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5704150" y="2359050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09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09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5752225" y="2359050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09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09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5800325" y="2359050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09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09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2" name="Google Shape;102;p4"/>
            <p:cNvSpPr/>
            <p:nvPr/>
          </p:nvSpPr>
          <p:spPr>
            <a:xfrm>
              <a:off x="5848400" y="2359050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8" y="1"/>
                  </a:moveTo>
                  <a:cubicBezTo>
                    <a:pt x="138" y="1"/>
                    <a:pt x="1" y="140"/>
                    <a:pt x="1" y="309"/>
                  </a:cubicBezTo>
                  <a:cubicBezTo>
                    <a:pt x="1" y="479"/>
                    <a:pt x="138" y="617"/>
                    <a:pt x="308" y="617"/>
                  </a:cubicBezTo>
                  <a:cubicBezTo>
                    <a:pt x="479" y="617"/>
                    <a:pt x="616" y="479"/>
                    <a:pt x="616" y="309"/>
                  </a:cubicBezTo>
                  <a:cubicBezTo>
                    <a:pt x="616" y="140"/>
                    <a:pt x="479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5896500" y="2359050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09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09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5607975" y="23167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5656050" y="2316750"/>
              <a:ext cx="15450" cy="15425"/>
            </a:xfrm>
            <a:custGeom>
              <a:avLst/>
              <a:gdLst/>
              <a:ahLst/>
              <a:cxnLst/>
              <a:rect l="l" t="t" r="r" b="b"/>
              <a:pathLst>
                <a:path w="618" h="617" extrusionOk="0">
                  <a:moveTo>
                    <a:pt x="309" y="1"/>
                  </a:moveTo>
                  <a:cubicBezTo>
                    <a:pt x="140" y="1"/>
                    <a:pt x="1" y="138"/>
                    <a:pt x="1" y="308"/>
                  </a:cubicBezTo>
                  <a:cubicBezTo>
                    <a:pt x="1" y="479"/>
                    <a:pt x="140" y="616"/>
                    <a:pt x="309" y="616"/>
                  </a:cubicBezTo>
                  <a:cubicBezTo>
                    <a:pt x="479" y="616"/>
                    <a:pt x="617" y="479"/>
                    <a:pt x="617" y="308"/>
                  </a:cubicBezTo>
                  <a:cubicBezTo>
                    <a:pt x="617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5704150" y="23167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" name="Google Shape;107;p4"/>
            <p:cNvSpPr/>
            <p:nvPr/>
          </p:nvSpPr>
          <p:spPr>
            <a:xfrm>
              <a:off x="5752225" y="23167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" name="Google Shape;108;p4"/>
            <p:cNvSpPr/>
            <p:nvPr/>
          </p:nvSpPr>
          <p:spPr>
            <a:xfrm>
              <a:off x="5800325" y="23167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5848400" y="23167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8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8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5896500" y="23167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5607975" y="22744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5656050" y="2274425"/>
              <a:ext cx="15450" cy="15425"/>
            </a:xfrm>
            <a:custGeom>
              <a:avLst/>
              <a:gdLst/>
              <a:ahLst/>
              <a:cxnLst/>
              <a:rect l="l" t="t" r="r" b="b"/>
              <a:pathLst>
                <a:path w="618" h="617" extrusionOk="0">
                  <a:moveTo>
                    <a:pt x="309" y="0"/>
                  </a:moveTo>
                  <a:cubicBezTo>
                    <a:pt x="140" y="0"/>
                    <a:pt x="1" y="139"/>
                    <a:pt x="1" y="309"/>
                  </a:cubicBezTo>
                  <a:cubicBezTo>
                    <a:pt x="1" y="478"/>
                    <a:pt x="140" y="617"/>
                    <a:pt x="309" y="617"/>
                  </a:cubicBezTo>
                  <a:cubicBezTo>
                    <a:pt x="479" y="617"/>
                    <a:pt x="617" y="478"/>
                    <a:pt x="617" y="309"/>
                  </a:cubicBezTo>
                  <a:cubicBezTo>
                    <a:pt x="617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5704150" y="22744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5752225" y="22744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5800325" y="22744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6" name="Google Shape;116;p4"/>
            <p:cNvSpPr/>
            <p:nvPr/>
          </p:nvSpPr>
          <p:spPr>
            <a:xfrm>
              <a:off x="5848400" y="22744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8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8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7" name="Google Shape;117;p4"/>
            <p:cNvSpPr/>
            <p:nvPr/>
          </p:nvSpPr>
          <p:spPr>
            <a:xfrm>
              <a:off x="5896500" y="22744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5607975" y="24848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9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9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9" name="Google Shape;119;p4"/>
            <p:cNvSpPr/>
            <p:nvPr/>
          </p:nvSpPr>
          <p:spPr>
            <a:xfrm>
              <a:off x="5656050" y="2484825"/>
              <a:ext cx="15450" cy="15425"/>
            </a:xfrm>
            <a:custGeom>
              <a:avLst/>
              <a:gdLst/>
              <a:ahLst/>
              <a:cxnLst/>
              <a:rect l="l" t="t" r="r" b="b"/>
              <a:pathLst>
                <a:path w="618" h="617" extrusionOk="0">
                  <a:moveTo>
                    <a:pt x="309" y="1"/>
                  </a:moveTo>
                  <a:cubicBezTo>
                    <a:pt x="140" y="1"/>
                    <a:pt x="1" y="138"/>
                    <a:pt x="1" y="309"/>
                  </a:cubicBezTo>
                  <a:cubicBezTo>
                    <a:pt x="1" y="479"/>
                    <a:pt x="140" y="616"/>
                    <a:pt x="309" y="616"/>
                  </a:cubicBezTo>
                  <a:cubicBezTo>
                    <a:pt x="479" y="616"/>
                    <a:pt x="617" y="479"/>
                    <a:pt x="617" y="309"/>
                  </a:cubicBezTo>
                  <a:cubicBezTo>
                    <a:pt x="617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5704150" y="24848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9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9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" name="Google Shape;121;p4"/>
            <p:cNvSpPr/>
            <p:nvPr/>
          </p:nvSpPr>
          <p:spPr>
            <a:xfrm>
              <a:off x="5752225" y="24848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9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9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" name="Google Shape;122;p4"/>
            <p:cNvSpPr/>
            <p:nvPr/>
          </p:nvSpPr>
          <p:spPr>
            <a:xfrm>
              <a:off x="5800325" y="24848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9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9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" name="Google Shape;123;p4"/>
            <p:cNvSpPr/>
            <p:nvPr/>
          </p:nvSpPr>
          <p:spPr>
            <a:xfrm>
              <a:off x="5848400" y="24848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8" y="1"/>
                  </a:moveTo>
                  <a:cubicBezTo>
                    <a:pt x="138" y="1"/>
                    <a:pt x="1" y="138"/>
                    <a:pt x="1" y="309"/>
                  </a:cubicBezTo>
                  <a:cubicBezTo>
                    <a:pt x="1" y="479"/>
                    <a:pt x="138" y="616"/>
                    <a:pt x="308" y="616"/>
                  </a:cubicBezTo>
                  <a:cubicBezTo>
                    <a:pt x="479" y="616"/>
                    <a:pt x="616" y="479"/>
                    <a:pt x="616" y="309"/>
                  </a:cubicBezTo>
                  <a:cubicBezTo>
                    <a:pt x="616" y="138"/>
                    <a:pt x="479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" name="Google Shape;124;p4"/>
            <p:cNvSpPr/>
            <p:nvPr/>
          </p:nvSpPr>
          <p:spPr>
            <a:xfrm>
              <a:off x="5896500" y="24848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9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9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" name="Google Shape;125;p4"/>
            <p:cNvSpPr/>
            <p:nvPr/>
          </p:nvSpPr>
          <p:spPr>
            <a:xfrm>
              <a:off x="5607975" y="24425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" name="Google Shape;126;p4"/>
            <p:cNvSpPr/>
            <p:nvPr/>
          </p:nvSpPr>
          <p:spPr>
            <a:xfrm>
              <a:off x="5656050" y="2442525"/>
              <a:ext cx="15450" cy="15425"/>
            </a:xfrm>
            <a:custGeom>
              <a:avLst/>
              <a:gdLst/>
              <a:ahLst/>
              <a:cxnLst/>
              <a:rect l="l" t="t" r="r" b="b"/>
              <a:pathLst>
                <a:path w="618" h="617" extrusionOk="0">
                  <a:moveTo>
                    <a:pt x="309" y="1"/>
                  </a:moveTo>
                  <a:cubicBezTo>
                    <a:pt x="140" y="1"/>
                    <a:pt x="1" y="138"/>
                    <a:pt x="1" y="308"/>
                  </a:cubicBezTo>
                  <a:cubicBezTo>
                    <a:pt x="1" y="479"/>
                    <a:pt x="140" y="616"/>
                    <a:pt x="309" y="616"/>
                  </a:cubicBezTo>
                  <a:cubicBezTo>
                    <a:pt x="479" y="616"/>
                    <a:pt x="617" y="479"/>
                    <a:pt x="617" y="308"/>
                  </a:cubicBezTo>
                  <a:cubicBezTo>
                    <a:pt x="617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" name="Google Shape;127;p4"/>
            <p:cNvSpPr/>
            <p:nvPr/>
          </p:nvSpPr>
          <p:spPr>
            <a:xfrm>
              <a:off x="5704150" y="24425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" name="Google Shape;128;p4"/>
            <p:cNvSpPr/>
            <p:nvPr/>
          </p:nvSpPr>
          <p:spPr>
            <a:xfrm>
              <a:off x="5752225" y="24425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" name="Google Shape;129;p4"/>
            <p:cNvSpPr/>
            <p:nvPr/>
          </p:nvSpPr>
          <p:spPr>
            <a:xfrm>
              <a:off x="5800325" y="24425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0" name="Google Shape;130;p4"/>
            <p:cNvSpPr/>
            <p:nvPr/>
          </p:nvSpPr>
          <p:spPr>
            <a:xfrm>
              <a:off x="5848400" y="24425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8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8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" name="Google Shape;131;p4"/>
            <p:cNvSpPr/>
            <p:nvPr/>
          </p:nvSpPr>
          <p:spPr>
            <a:xfrm>
              <a:off x="5896500" y="24425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" name="Google Shape;132;p4"/>
            <p:cNvSpPr/>
            <p:nvPr/>
          </p:nvSpPr>
          <p:spPr>
            <a:xfrm>
              <a:off x="5607975" y="240020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8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8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" name="Google Shape;133;p4"/>
            <p:cNvSpPr/>
            <p:nvPr/>
          </p:nvSpPr>
          <p:spPr>
            <a:xfrm>
              <a:off x="5656050" y="2400200"/>
              <a:ext cx="15450" cy="15425"/>
            </a:xfrm>
            <a:custGeom>
              <a:avLst/>
              <a:gdLst/>
              <a:ahLst/>
              <a:cxnLst/>
              <a:rect l="l" t="t" r="r" b="b"/>
              <a:pathLst>
                <a:path w="618" h="617" extrusionOk="0">
                  <a:moveTo>
                    <a:pt x="309" y="0"/>
                  </a:moveTo>
                  <a:cubicBezTo>
                    <a:pt x="140" y="0"/>
                    <a:pt x="1" y="139"/>
                    <a:pt x="1" y="308"/>
                  </a:cubicBezTo>
                  <a:cubicBezTo>
                    <a:pt x="1" y="478"/>
                    <a:pt x="140" y="617"/>
                    <a:pt x="309" y="617"/>
                  </a:cubicBezTo>
                  <a:cubicBezTo>
                    <a:pt x="479" y="617"/>
                    <a:pt x="617" y="478"/>
                    <a:pt x="617" y="308"/>
                  </a:cubicBezTo>
                  <a:cubicBezTo>
                    <a:pt x="617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" name="Google Shape;134;p4"/>
            <p:cNvSpPr/>
            <p:nvPr/>
          </p:nvSpPr>
          <p:spPr>
            <a:xfrm>
              <a:off x="5704150" y="240020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8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8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" name="Google Shape;135;p4"/>
            <p:cNvSpPr/>
            <p:nvPr/>
          </p:nvSpPr>
          <p:spPr>
            <a:xfrm>
              <a:off x="5752225" y="240020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8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8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" name="Google Shape;136;p4"/>
            <p:cNvSpPr/>
            <p:nvPr/>
          </p:nvSpPr>
          <p:spPr>
            <a:xfrm>
              <a:off x="5800325" y="240020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8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8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" name="Google Shape;137;p4"/>
            <p:cNvSpPr/>
            <p:nvPr/>
          </p:nvSpPr>
          <p:spPr>
            <a:xfrm>
              <a:off x="5848400" y="240020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8" y="0"/>
                  </a:moveTo>
                  <a:cubicBezTo>
                    <a:pt x="138" y="0"/>
                    <a:pt x="1" y="139"/>
                    <a:pt x="1" y="308"/>
                  </a:cubicBezTo>
                  <a:cubicBezTo>
                    <a:pt x="1" y="478"/>
                    <a:pt x="138" y="617"/>
                    <a:pt x="308" y="617"/>
                  </a:cubicBezTo>
                  <a:cubicBezTo>
                    <a:pt x="479" y="617"/>
                    <a:pt x="616" y="478"/>
                    <a:pt x="616" y="308"/>
                  </a:cubicBezTo>
                  <a:cubicBezTo>
                    <a:pt x="616" y="139"/>
                    <a:pt x="479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" name="Google Shape;138;p4"/>
            <p:cNvSpPr/>
            <p:nvPr/>
          </p:nvSpPr>
          <p:spPr>
            <a:xfrm>
              <a:off x="5896500" y="240020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8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8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" name="Google Shape;139;p4"/>
            <p:cNvSpPr/>
            <p:nvPr/>
          </p:nvSpPr>
          <p:spPr>
            <a:xfrm>
              <a:off x="5933675" y="2233275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10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10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" name="Google Shape;140;p4"/>
            <p:cNvSpPr/>
            <p:nvPr/>
          </p:nvSpPr>
          <p:spPr>
            <a:xfrm>
              <a:off x="5981800" y="2233275"/>
              <a:ext cx="15400" cy="15450"/>
            </a:xfrm>
            <a:custGeom>
              <a:avLst/>
              <a:gdLst/>
              <a:ahLst/>
              <a:cxnLst/>
              <a:rect l="l" t="t" r="r" b="b"/>
              <a:pathLst>
                <a:path w="616" h="618" extrusionOk="0">
                  <a:moveTo>
                    <a:pt x="308" y="1"/>
                  </a:moveTo>
                  <a:cubicBezTo>
                    <a:pt x="138" y="1"/>
                    <a:pt x="0" y="140"/>
                    <a:pt x="0" y="310"/>
                  </a:cubicBezTo>
                  <a:cubicBezTo>
                    <a:pt x="0" y="479"/>
                    <a:pt x="138" y="617"/>
                    <a:pt x="308" y="617"/>
                  </a:cubicBezTo>
                  <a:cubicBezTo>
                    <a:pt x="478" y="617"/>
                    <a:pt x="615" y="479"/>
                    <a:pt x="615" y="310"/>
                  </a:cubicBezTo>
                  <a:cubicBezTo>
                    <a:pt x="615" y="140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" name="Google Shape;141;p4"/>
            <p:cNvSpPr/>
            <p:nvPr/>
          </p:nvSpPr>
          <p:spPr>
            <a:xfrm>
              <a:off x="6029850" y="2233275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10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10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" name="Google Shape;142;p4"/>
            <p:cNvSpPr/>
            <p:nvPr/>
          </p:nvSpPr>
          <p:spPr>
            <a:xfrm>
              <a:off x="6077975" y="2233275"/>
              <a:ext cx="15400" cy="15450"/>
            </a:xfrm>
            <a:custGeom>
              <a:avLst/>
              <a:gdLst/>
              <a:ahLst/>
              <a:cxnLst/>
              <a:rect l="l" t="t" r="r" b="b"/>
              <a:pathLst>
                <a:path w="616" h="618" extrusionOk="0">
                  <a:moveTo>
                    <a:pt x="308" y="1"/>
                  </a:moveTo>
                  <a:cubicBezTo>
                    <a:pt x="138" y="1"/>
                    <a:pt x="0" y="140"/>
                    <a:pt x="0" y="310"/>
                  </a:cubicBezTo>
                  <a:cubicBezTo>
                    <a:pt x="0" y="479"/>
                    <a:pt x="138" y="617"/>
                    <a:pt x="308" y="617"/>
                  </a:cubicBezTo>
                  <a:cubicBezTo>
                    <a:pt x="478" y="617"/>
                    <a:pt x="615" y="479"/>
                    <a:pt x="615" y="310"/>
                  </a:cubicBezTo>
                  <a:cubicBezTo>
                    <a:pt x="615" y="140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" name="Google Shape;143;p4"/>
            <p:cNvSpPr/>
            <p:nvPr/>
          </p:nvSpPr>
          <p:spPr>
            <a:xfrm>
              <a:off x="6126025" y="2233275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10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10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" name="Google Shape;144;p4"/>
            <p:cNvSpPr/>
            <p:nvPr/>
          </p:nvSpPr>
          <p:spPr>
            <a:xfrm>
              <a:off x="6174150" y="2233275"/>
              <a:ext cx="15400" cy="15450"/>
            </a:xfrm>
            <a:custGeom>
              <a:avLst/>
              <a:gdLst/>
              <a:ahLst/>
              <a:cxnLst/>
              <a:rect l="l" t="t" r="r" b="b"/>
              <a:pathLst>
                <a:path w="616" h="618" extrusionOk="0">
                  <a:moveTo>
                    <a:pt x="308" y="1"/>
                  </a:moveTo>
                  <a:cubicBezTo>
                    <a:pt x="138" y="1"/>
                    <a:pt x="0" y="140"/>
                    <a:pt x="0" y="310"/>
                  </a:cubicBezTo>
                  <a:cubicBezTo>
                    <a:pt x="0" y="479"/>
                    <a:pt x="138" y="617"/>
                    <a:pt x="308" y="617"/>
                  </a:cubicBezTo>
                  <a:cubicBezTo>
                    <a:pt x="478" y="617"/>
                    <a:pt x="615" y="479"/>
                    <a:pt x="615" y="310"/>
                  </a:cubicBezTo>
                  <a:cubicBezTo>
                    <a:pt x="615" y="140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" name="Google Shape;145;p4"/>
            <p:cNvSpPr/>
            <p:nvPr/>
          </p:nvSpPr>
          <p:spPr>
            <a:xfrm>
              <a:off x="6222200" y="2233275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10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10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6" name="Google Shape;146;p4"/>
            <p:cNvSpPr/>
            <p:nvPr/>
          </p:nvSpPr>
          <p:spPr>
            <a:xfrm>
              <a:off x="5933675" y="2190975"/>
              <a:ext cx="15425" cy="15400"/>
            </a:xfrm>
            <a:custGeom>
              <a:avLst/>
              <a:gdLst/>
              <a:ahLst/>
              <a:cxnLst/>
              <a:rect l="l" t="t" r="r" b="b"/>
              <a:pathLst>
                <a:path w="617" h="616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8"/>
                    <a:pt x="138" y="616"/>
                    <a:pt x="309" y="616"/>
                  </a:cubicBezTo>
                  <a:cubicBezTo>
                    <a:pt x="479" y="616"/>
                    <a:pt x="616" y="478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" name="Google Shape;147;p4"/>
            <p:cNvSpPr/>
            <p:nvPr/>
          </p:nvSpPr>
          <p:spPr>
            <a:xfrm>
              <a:off x="5981800" y="2190975"/>
              <a:ext cx="15400" cy="15400"/>
            </a:xfrm>
            <a:custGeom>
              <a:avLst/>
              <a:gdLst/>
              <a:ahLst/>
              <a:cxnLst/>
              <a:rect l="l" t="t" r="r" b="b"/>
              <a:pathLst>
                <a:path w="616" h="616" extrusionOk="0">
                  <a:moveTo>
                    <a:pt x="308" y="1"/>
                  </a:moveTo>
                  <a:cubicBezTo>
                    <a:pt x="138" y="1"/>
                    <a:pt x="0" y="138"/>
                    <a:pt x="0" y="308"/>
                  </a:cubicBezTo>
                  <a:cubicBezTo>
                    <a:pt x="0" y="478"/>
                    <a:pt x="138" y="616"/>
                    <a:pt x="308" y="616"/>
                  </a:cubicBezTo>
                  <a:cubicBezTo>
                    <a:pt x="478" y="616"/>
                    <a:pt x="615" y="478"/>
                    <a:pt x="615" y="308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" name="Google Shape;148;p4"/>
            <p:cNvSpPr/>
            <p:nvPr/>
          </p:nvSpPr>
          <p:spPr>
            <a:xfrm>
              <a:off x="6029850" y="2190975"/>
              <a:ext cx="15425" cy="15400"/>
            </a:xfrm>
            <a:custGeom>
              <a:avLst/>
              <a:gdLst/>
              <a:ahLst/>
              <a:cxnLst/>
              <a:rect l="l" t="t" r="r" b="b"/>
              <a:pathLst>
                <a:path w="617" h="616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8"/>
                    <a:pt x="138" y="616"/>
                    <a:pt x="309" y="616"/>
                  </a:cubicBezTo>
                  <a:cubicBezTo>
                    <a:pt x="479" y="616"/>
                    <a:pt x="616" y="478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" name="Google Shape;149;p4"/>
            <p:cNvSpPr/>
            <p:nvPr/>
          </p:nvSpPr>
          <p:spPr>
            <a:xfrm>
              <a:off x="6077975" y="2190975"/>
              <a:ext cx="15400" cy="15400"/>
            </a:xfrm>
            <a:custGeom>
              <a:avLst/>
              <a:gdLst/>
              <a:ahLst/>
              <a:cxnLst/>
              <a:rect l="l" t="t" r="r" b="b"/>
              <a:pathLst>
                <a:path w="616" h="616" extrusionOk="0">
                  <a:moveTo>
                    <a:pt x="308" y="1"/>
                  </a:moveTo>
                  <a:cubicBezTo>
                    <a:pt x="138" y="1"/>
                    <a:pt x="0" y="138"/>
                    <a:pt x="0" y="308"/>
                  </a:cubicBezTo>
                  <a:cubicBezTo>
                    <a:pt x="0" y="478"/>
                    <a:pt x="138" y="616"/>
                    <a:pt x="308" y="616"/>
                  </a:cubicBezTo>
                  <a:cubicBezTo>
                    <a:pt x="478" y="616"/>
                    <a:pt x="615" y="478"/>
                    <a:pt x="615" y="308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0" name="Google Shape;150;p4"/>
            <p:cNvSpPr/>
            <p:nvPr/>
          </p:nvSpPr>
          <p:spPr>
            <a:xfrm>
              <a:off x="6126025" y="2190975"/>
              <a:ext cx="15425" cy="15400"/>
            </a:xfrm>
            <a:custGeom>
              <a:avLst/>
              <a:gdLst/>
              <a:ahLst/>
              <a:cxnLst/>
              <a:rect l="l" t="t" r="r" b="b"/>
              <a:pathLst>
                <a:path w="617" h="616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8"/>
                    <a:pt x="138" y="616"/>
                    <a:pt x="309" y="616"/>
                  </a:cubicBezTo>
                  <a:cubicBezTo>
                    <a:pt x="479" y="616"/>
                    <a:pt x="616" y="478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1" name="Google Shape;151;p4"/>
            <p:cNvSpPr/>
            <p:nvPr/>
          </p:nvSpPr>
          <p:spPr>
            <a:xfrm>
              <a:off x="6174150" y="2190975"/>
              <a:ext cx="15400" cy="15400"/>
            </a:xfrm>
            <a:custGeom>
              <a:avLst/>
              <a:gdLst/>
              <a:ahLst/>
              <a:cxnLst/>
              <a:rect l="l" t="t" r="r" b="b"/>
              <a:pathLst>
                <a:path w="616" h="616" extrusionOk="0">
                  <a:moveTo>
                    <a:pt x="308" y="1"/>
                  </a:moveTo>
                  <a:cubicBezTo>
                    <a:pt x="138" y="1"/>
                    <a:pt x="0" y="138"/>
                    <a:pt x="0" y="308"/>
                  </a:cubicBezTo>
                  <a:cubicBezTo>
                    <a:pt x="0" y="478"/>
                    <a:pt x="138" y="616"/>
                    <a:pt x="308" y="616"/>
                  </a:cubicBezTo>
                  <a:cubicBezTo>
                    <a:pt x="478" y="616"/>
                    <a:pt x="615" y="478"/>
                    <a:pt x="615" y="308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" name="Google Shape;152;p4"/>
            <p:cNvSpPr/>
            <p:nvPr/>
          </p:nvSpPr>
          <p:spPr>
            <a:xfrm>
              <a:off x="6222200" y="2190975"/>
              <a:ext cx="15425" cy="15400"/>
            </a:xfrm>
            <a:custGeom>
              <a:avLst/>
              <a:gdLst/>
              <a:ahLst/>
              <a:cxnLst/>
              <a:rect l="l" t="t" r="r" b="b"/>
              <a:pathLst>
                <a:path w="617" h="616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8"/>
                    <a:pt x="138" y="616"/>
                    <a:pt x="309" y="616"/>
                  </a:cubicBezTo>
                  <a:cubicBezTo>
                    <a:pt x="479" y="616"/>
                    <a:pt x="616" y="478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3" name="Google Shape;153;p4"/>
            <p:cNvSpPr/>
            <p:nvPr/>
          </p:nvSpPr>
          <p:spPr>
            <a:xfrm>
              <a:off x="5933675" y="21486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4" name="Google Shape;154;p4"/>
            <p:cNvSpPr/>
            <p:nvPr/>
          </p:nvSpPr>
          <p:spPr>
            <a:xfrm>
              <a:off x="5981800" y="2148650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0"/>
                  </a:moveTo>
                  <a:cubicBezTo>
                    <a:pt x="138" y="0"/>
                    <a:pt x="0" y="139"/>
                    <a:pt x="0" y="309"/>
                  </a:cubicBezTo>
                  <a:cubicBezTo>
                    <a:pt x="0" y="478"/>
                    <a:pt x="138" y="617"/>
                    <a:pt x="308" y="617"/>
                  </a:cubicBezTo>
                  <a:cubicBezTo>
                    <a:pt x="478" y="617"/>
                    <a:pt x="615" y="478"/>
                    <a:pt x="615" y="309"/>
                  </a:cubicBezTo>
                  <a:cubicBezTo>
                    <a:pt x="615" y="139"/>
                    <a:pt x="478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" name="Google Shape;155;p4"/>
            <p:cNvSpPr/>
            <p:nvPr/>
          </p:nvSpPr>
          <p:spPr>
            <a:xfrm>
              <a:off x="6029850" y="21486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" name="Google Shape;156;p4"/>
            <p:cNvSpPr/>
            <p:nvPr/>
          </p:nvSpPr>
          <p:spPr>
            <a:xfrm>
              <a:off x="6077975" y="2148650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0"/>
                  </a:moveTo>
                  <a:cubicBezTo>
                    <a:pt x="138" y="0"/>
                    <a:pt x="0" y="139"/>
                    <a:pt x="0" y="309"/>
                  </a:cubicBezTo>
                  <a:cubicBezTo>
                    <a:pt x="0" y="478"/>
                    <a:pt x="138" y="617"/>
                    <a:pt x="308" y="617"/>
                  </a:cubicBezTo>
                  <a:cubicBezTo>
                    <a:pt x="478" y="617"/>
                    <a:pt x="615" y="478"/>
                    <a:pt x="615" y="309"/>
                  </a:cubicBezTo>
                  <a:cubicBezTo>
                    <a:pt x="615" y="139"/>
                    <a:pt x="478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" name="Google Shape;157;p4"/>
            <p:cNvSpPr/>
            <p:nvPr/>
          </p:nvSpPr>
          <p:spPr>
            <a:xfrm>
              <a:off x="6126025" y="21486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" name="Google Shape;158;p4"/>
            <p:cNvSpPr/>
            <p:nvPr/>
          </p:nvSpPr>
          <p:spPr>
            <a:xfrm>
              <a:off x="6174150" y="2148650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0"/>
                  </a:moveTo>
                  <a:cubicBezTo>
                    <a:pt x="138" y="0"/>
                    <a:pt x="0" y="139"/>
                    <a:pt x="0" y="309"/>
                  </a:cubicBezTo>
                  <a:cubicBezTo>
                    <a:pt x="0" y="478"/>
                    <a:pt x="138" y="617"/>
                    <a:pt x="308" y="617"/>
                  </a:cubicBezTo>
                  <a:cubicBezTo>
                    <a:pt x="478" y="617"/>
                    <a:pt x="615" y="478"/>
                    <a:pt x="615" y="309"/>
                  </a:cubicBezTo>
                  <a:cubicBezTo>
                    <a:pt x="615" y="139"/>
                    <a:pt x="478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" name="Google Shape;159;p4"/>
            <p:cNvSpPr/>
            <p:nvPr/>
          </p:nvSpPr>
          <p:spPr>
            <a:xfrm>
              <a:off x="6222200" y="21486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" name="Google Shape;160;p4"/>
            <p:cNvSpPr/>
            <p:nvPr/>
          </p:nvSpPr>
          <p:spPr>
            <a:xfrm>
              <a:off x="5933675" y="2359050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09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09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" name="Google Shape;161;p4"/>
            <p:cNvSpPr/>
            <p:nvPr/>
          </p:nvSpPr>
          <p:spPr>
            <a:xfrm>
              <a:off x="5981800" y="2359050"/>
              <a:ext cx="15400" cy="15450"/>
            </a:xfrm>
            <a:custGeom>
              <a:avLst/>
              <a:gdLst/>
              <a:ahLst/>
              <a:cxnLst/>
              <a:rect l="l" t="t" r="r" b="b"/>
              <a:pathLst>
                <a:path w="616" h="618" extrusionOk="0">
                  <a:moveTo>
                    <a:pt x="308" y="1"/>
                  </a:moveTo>
                  <a:cubicBezTo>
                    <a:pt x="138" y="1"/>
                    <a:pt x="0" y="140"/>
                    <a:pt x="0" y="309"/>
                  </a:cubicBezTo>
                  <a:cubicBezTo>
                    <a:pt x="0" y="479"/>
                    <a:pt x="138" y="617"/>
                    <a:pt x="308" y="617"/>
                  </a:cubicBezTo>
                  <a:cubicBezTo>
                    <a:pt x="478" y="617"/>
                    <a:pt x="615" y="479"/>
                    <a:pt x="615" y="309"/>
                  </a:cubicBezTo>
                  <a:cubicBezTo>
                    <a:pt x="615" y="140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" name="Google Shape;162;p4"/>
            <p:cNvSpPr/>
            <p:nvPr/>
          </p:nvSpPr>
          <p:spPr>
            <a:xfrm>
              <a:off x="6029850" y="2359050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09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09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163;p4"/>
            <p:cNvSpPr/>
            <p:nvPr/>
          </p:nvSpPr>
          <p:spPr>
            <a:xfrm>
              <a:off x="6077975" y="2359050"/>
              <a:ext cx="15400" cy="15450"/>
            </a:xfrm>
            <a:custGeom>
              <a:avLst/>
              <a:gdLst/>
              <a:ahLst/>
              <a:cxnLst/>
              <a:rect l="l" t="t" r="r" b="b"/>
              <a:pathLst>
                <a:path w="616" h="618" extrusionOk="0">
                  <a:moveTo>
                    <a:pt x="308" y="1"/>
                  </a:moveTo>
                  <a:cubicBezTo>
                    <a:pt x="138" y="1"/>
                    <a:pt x="0" y="140"/>
                    <a:pt x="0" y="309"/>
                  </a:cubicBezTo>
                  <a:cubicBezTo>
                    <a:pt x="0" y="479"/>
                    <a:pt x="138" y="617"/>
                    <a:pt x="308" y="617"/>
                  </a:cubicBezTo>
                  <a:cubicBezTo>
                    <a:pt x="478" y="617"/>
                    <a:pt x="615" y="479"/>
                    <a:pt x="615" y="309"/>
                  </a:cubicBezTo>
                  <a:cubicBezTo>
                    <a:pt x="615" y="140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164;p4"/>
            <p:cNvSpPr/>
            <p:nvPr/>
          </p:nvSpPr>
          <p:spPr>
            <a:xfrm>
              <a:off x="6126025" y="2359050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09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09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" name="Google Shape;165;p4"/>
            <p:cNvSpPr/>
            <p:nvPr/>
          </p:nvSpPr>
          <p:spPr>
            <a:xfrm>
              <a:off x="6174150" y="2359050"/>
              <a:ext cx="15400" cy="15450"/>
            </a:xfrm>
            <a:custGeom>
              <a:avLst/>
              <a:gdLst/>
              <a:ahLst/>
              <a:cxnLst/>
              <a:rect l="l" t="t" r="r" b="b"/>
              <a:pathLst>
                <a:path w="616" h="618" extrusionOk="0">
                  <a:moveTo>
                    <a:pt x="308" y="1"/>
                  </a:moveTo>
                  <a:cubicBezTo>
                    <a:pt x="138" y="1"/>
                    <a:pt x="0" y="140"/>
                    <a:pt x="0" y="309"/>
                  </a:cubicBezTo>
                  <a:cubicBezTo>
                    <a:pt x="0" y="479"/>
                    <a:pt x="138" y="617"/>
                    <a:pt x="308" y="617"/>
                  </a:cubicBezTo>
                  <a:cubicBezTo>
                    <a:pt x="478" y="617"/>
                    <a:pt x="615" y="479"/>
                    <a:pt x="615" y="309"/>
                  </a:cubicBezTo>
                  <a:cubicBezTo>
                    <a:pt x="615" y="140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" name="Google Shape;166;p4"/>
            <p:cNvSpPr/>
            <p:nvPr/>
          </p:nvSpPr>
          <p:spPr>
            <a:xfrm>
              <a:off x="6222200" y="2359050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09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09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" name="Google Shape;167;p4"/>
            <p:cNvSpPr/>
            <p:nvPr/>
          </p:nvSpPr>
          <p:spPr>
            <a:xfrm>
              <a:off x="5933675" y="23167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" name="Google Shape;168;p4"/>
            <p:cNvSpPr/>
            <p:nvPr/>
          </p:nvSpPr>
          <p:spPr>
            <a:xfrm>
              <a:off x="5981800" y="2316750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1"/>
                  </a:moveTo>
                  <a:cubicBezTo>
                    <a:pt x="138" y="1"/>
                    <a:pt x="0" y="138"/>
                    <a:pt x="0" y="308"/>
                  </a:cubicBezTo>
                  <a:cubicBezTo>
                    <a:pt x="0" y="479"/>
                    <a:pt x="138" y="616"/>
                    <a:pt x="308" y="616"/>
                  </a:cubicBezTo>
                  <a:cubicBezTo>
                    <a:pt x="478" y="616"/>
                    <a:pt x="615" y="479"/>
                    <a:pt x="615" y="308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" name="Google Shape;169;p4"/>
            <p:cNvSpPr/>
            <p:nvPr/>
          </p:nvSpPr>
          <p:spPr>
            <a:xfrm>
              <a:off x="6029850" y="23167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" name="Google Shape;170;p4"/>
            <p:cNvSpPr/>
            <p:nvPr/>
          </p:nvSpPr>
          <p:spPr>
            <a:xfrm>
              <a:off x="6077975" y="2316750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1"/>
                  </a:moveTo>
                  <a:cubicBezTo>
                    <a:pt x="138" y="1"/>
                    <a:pt x="0" y="138"/>
                    <a:pt x="0" y="308"/>
                  </a:cubicBezTo>
                  <a:cubicBezTo>
                    <a:pt x="0" y="479"/>
                    <a:pt x="138" y="616"/>
                    <a:pt x="308" y="616"/>
                  </a:cubicBezTo>
                  <a:cubicBezTo>
                    <a:pt x="478" y="616"/>
                    <a:pt x="615" y="479"/>
                    <a:pt x="615" y="308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" name="Google Shape;171;p4"/>
            <p:cNvSpPr/>
            <p:nvPr/>
          </p:nvSpPr>
          <p:spPr>
            <a:xfrm>
              <a:off x="6126025" y="23167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" name="Google Shape;172;p4"/>
            <p:cNvSpPr/>
            <p:nvPr/>
          </p:nvSpPr>
          <p:spPr>
            <a:xfrm>
              <a:off x="6174150" y="2316750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1"/>
                  </a:moveTo>
                  <a:cubicBezTo>
                    <a:pt x="138" y="1"/>
                    <a:pt x="0" y="138"/>
                    <a:pt x="0" y="308"/>
                  </a:cubicBezTo>
                  <a:cubicBezTo>
                    <a:pt x="0" y="479"/>
                    <a:pt x="138" y="616"/>
                    <a:pt x="308" y="616"/>
                  </a:cubicBezTo>
                  <a:cubicBezTo>
                    <a:pt x="478" y="616"/>
                    <a:pt x="615" y="479"/>
                    <a:pt x="615" y="308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" name="Google Shape;173;p4"/>
            <p:cNvSpPr/>
            <p:nvPr/>
          </p:nvSpPr>
          <p:spPr>
            <a:xfrm>
              <a:off x="6222200" y="23167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" name="Google Shape;174;p4"/>
            <p:cNvSpPr/>
            <p:nvPr/>
          </p:nvSpPr>
          <p:spPr>
            <a:xfrm>
              <a:off x="5933675" y="22744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" name="Google Shape;175;p4"/>
            <p:cNvSpPr/>
            <p:nvPr/>
          </p:nvSpPr>
          <p:spPr>
            <a:xfrm>
              <a:off x="5981800" y="2274425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0"/>
                  </a:moveTo>
                  <a:cubicBezTo>
                    <a:pt x="138" y="0"/>
                    <a:pt x="0" y="139"/>
                    <a:pt x="0" y="309"/>
                  </a:cubicBezTo>
                  <a:cubicBezTo>
                    <a:pt x="0" y="478"/>
                    <a:pt x="138" y="617"/>
                    <a:pt x="308" y="617"/>
                  </a:cubicBezTo>
                  <a:cubicBezTo>
                    <a:pt x="478" y="617"/>
                    <a:pt x="615" y="478"/>
                    <a:pt x="615" y="309"/>
                  </a:cubicBezTo>
                  <a:cubicBezTo>
                    <a:pt x="615" y="139"/>
                    <a:pt x="478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" name="Google Shape;176;p4"/>
            <p:cNvSpPr/>
            <p:nvPr/>
          </p:nvSpPr>
          <p:spPr>
            <a:xfrm>
              <a:off x="6029850" y="22744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" name="Google Shape;177;p4"/>
            <p:cNvSpPr/>
            <p:nvPr/>
          </p:nvSpPr>
          <p:spPr>
            <a:xfrm>
              <a:off x="6077975" y="2274425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0"/>
                  </a:moveTo>
                  <a:cubicBezTo>
                    <a:pt x="138" y="0"/>
                    <a:pt x="0" y="139"/>
                    <a:pt x="0" y="309"/>
                  </a:cubicBezTo>
                  <a:cubicBezTo>
                    <a:pt x="0" y="478"/>
                    <a:pt x="138" y="617"/>
                    <a:pt x="308" y="617"/>
                  </a:cubicBezTo>
                  <a:cubicBezTo>
                    <a:pt x="478" y="617"/>
                    <a:pt x="615" y="478"/>
                    <a:pt x="615" y="309"/>
                  </a:cubicBezTo>
                  <a:cubicBezTo>
                    <a:pt x="615" y="139"/>
                    <a:pt x="478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" name="Google Shape;178;p4"/>
            <p:cNvSpPr/>
            <p:nvPr/>
          </p:nvSpPr>
          <p:spPr>
            <a:xfrm>
              <a:off x="6126025" y="22744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" name="Google Shape;179;p4"/>
            <p:cNvSpPr/>
            <p:nvPr/>
          </p:nvSpPr>
          <p:spPr>
            <a:xfrm>
              <a:off x="6174150" y="2274425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0"/>
                  </a:moveTo>
                  <a:cubicBezTo>
                    <a:pt x="138" y="0"/>
                    <a:pt x="0" y="139"/>
                    <a:pt x="0" y="309"/>
                  </a:cubicBezTo>
                  <a:cubicBezTo>
                    <a:pt x="0" y="478"/>
                    <a:pt x="138" y="617"/>
                    <a:pt x="308" y="617"/>
                  </a:cubicBezTo>
                  <a:cubicBezTo>
                    <a:pt x="478" y="617"/>
                    <a:pt x="615" y="478"/>
                    <a:pt x="615" y="309"/>
                  </a:cubicBezTo>
                  <a:cubicBezTo>
                    <a:pt x="615" y="139"/>
                    <a:pt x="478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" name="Google Shape;180;p4"/>
            <p:cNvSpPr/>
            <p:nvPr/>
          </p:nvSpPr>
          <p:spPr>
            <a:xfrm>
              <a:off x="6222200" y="22744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" name="Google Shape;181;p4"/>
            <p:cNvSpPr/>
            <p:nvPr/>
          </p:nvSpPr>
          <p:spPr>
            <a:xfrm>
              <a:off x="5933675" y="24848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9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9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" name="Google Shape;182;p4"/>
            <p:cNvSpPr/>
            <p:nvPr/>
          </p:nvSpPr>
          <p:spPr>
            <a:xfrm>
              <a:off x="5981800" y="2484825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1"/>
                  </a:moveTo>
                  <a:cubicBezTo>
                    <a:pt x="138" y="1"/>
                    <a:pt x="0" y="138"/>
                    <a:pt x="0" y="309"/>
                  </a:cubicBezTo>
                  <a:cubicBezTo>
                    <a:pt x="0" y="479"/>
                    <a:pt x="138" y="616"/>
                    <a:pt x="308" y="616"/>
                  </a:cubicBezTo>
                  <a:cubicBezTo>
                    <a:pt x="478" y="616"/>
                    <a:pt x="615" y="479"/>
                    <a:pt x="615" y="309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" name="Google Shape;183;p4"/>
            <p:cNvSpPr/>
            <p:nvPr/>
          </p:nvSpPr>
          <p:spPr>
            <a:xfrm>
              <a:off x="6029850" y="24848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9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9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" name="Google Shape;184;p4"/>
            <p:cNvSpPr/>
            <p:nvPr/>
          </p:nvSpPr>
          <p:spPr>
            <a:xfrm>
              <a:off x="6077975" y="2484825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1"/>
                  </a:moveTo>
                  <a:cubicBezTo>
                    <a:pt x="138" y="1"/>
                    <a:pt x="0" y="138"/>
                    <a:pt x="0" y="309"/>
                  </a:cubicBezTo>
                  <a:cubicBezTo>
                    <a:pt x="0" y="479"/>
                    <a:pt x="138" y="616"/>
                    <a:pt x="308" y="616"/>
                  </a:cubicBezTo>
                  <a:cubicBezTo>
                    <a:pt x="478" y="616"/>
                    <a:pt x="615" y="479"/>
                    <a:pt x="615" y="309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" name="Google Shape;185;p4"/>
            <p:cNvSpPr/>
            <p:nvPr/>
          </p:nvSpPr>
          <p:spPr>
            <a:xfrm>
              <a:off x="6126025" y="24848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9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9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" name="Google Shape;186;p4"/>
            <p:cNvSpPr/>
            <p:nvPr/>
          </p:nvSpPr>
          <p:spPr>
            <a:xfrm>
              <a:off x="6174150" y="2484825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1"/>
                  </a:moveTo>
                  <a:cubicBezTo>
                    <a:pt x="138" y="1"/>
                    <a:pt x="0" y="138"/>
                    <a:pt x="0" y="309"/>
                  </a:cubicBezTo>
                  <a:cubicBezTo>
                    <a:pt x="0" y="479"/>
                    <a:pt x="138" y="616"/>
                    <a:pt x="308" y="616"/>
                  </a:cubicBezTo>
                  <a:cubicBezTo>
                    <a:pt x="478" y="616"/>
                    <a:pt x="615" y="479"/>
                    <a:pt x="615" y="309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" name="Google Shape;187;p4"/>
            <p:cNvSpPr/>
            <p:nvPr/>
          </p:nvSpPr>
          <p:spPr>
            <a:xfrm>
              <a:off x="6222200" y="24848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9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9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" name="Google Shape;188;p4"/>
            <p:cNvSpPr/>
            <p:nvPr/>
          </p:nvSpPr>
          <p:spPr>
            <a:xfrm>
              <a:off x="5933675" y="24425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9" name="Google Shape;189;p4"/>
            <p:cNvSpPr/>
            <p:nvPr/>
          </p:nvSpPr>
          <p:spPr>
            <a:xfrm>
              <a:off x="5981800" y="2442525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1"/>
                  </a:moveTo>
                  <a:cubicBezTo>
                    <a:pt x="138" y="1"/>
                    <a:pt x="0" y="138"/>
                    <a:pt x="0" y="308"/>
                  </a:cubicBezTo>
                  <a:cubicBezTo>
                    <a:pt x="0" y="479"/>
                    <a:pt x="138" y="616"/>
                    <a:pt x="308" y="616"/>
                  </a:cubicBezTo>
                  <a:cubicBezTo>
                    <a:pt x="478" y="616"/>
                    <a:pt x="615" y="479"/>
                    <a:pt x="615" y="308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" name="Google Shape;190;p4"/>
            <p:cNvSpPr/>
            <p:nvPr/>
          </p:nvSpPr>
          <p:spPr>
            <a:xfrm>
              <a:off x="6029850" y="24425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" name="Google Shape;191;p4"/>
            <p:cNvSpPr/>
            <p:nvPr/>
          </p:nvSpPr>
          <p:spPr>
            <a:xfrm>
              <a:off x="6077975" y="2442525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1"/>
                  </a:moveTo>
                  <a:cubicBezTo>
                    <a:pt x="138" y="1"/>
                    <a:pt x="0" y="138"/>
                    <a:pt x="0" y="308"/>
                  </a:cubicBezTo>
                  <a:cubicBezTo>
                    <a:pt x="0" y="479"/>
                    <a:pt x="138" y="616"/>
                    <a:pt x="308" y="616"/>
                  </a:cubicBezTo>
                  <a:cubicBezTo>
                    <a:pt x="478" y="616"/>
                    <a:pt x="615" y="479"/>
                    <a:pt x="615" y="308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" name="Google Shape;192;p4"/>
            <p:cNvSpPr/>
            <p:nvPr/>
          </p:nvSpPr>
          <p:spPr>
            <a:xfrm>
              <a:off x="6126025" y="24425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" name="Google Shape;193;p4"/>
            <p:cNvSpPr/>
            <p:nvPr/>
          </p:nvSpPr>
          <p:spPr>
            <a:xfrm>
              <a:off x="6174150" y="2442525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1"/>
                  </a:moveTo>
                  <a:cubicBezTo>
                    <a:pt x="138" y="1"/>
                    <a:pt x="0" y="138"/>
                    <a:pt x="0" y="308"/>
                  </a:cubicBezTo>
                  <a:cubicBezTo>
                    <a:pt x="0" y="479"/>
                    <a:pt x="138" y="616"/>
                    <a:pt x="308" y="616"/>
                  </a:cubicBezTo>
                  <a:cubicBezTo>
                    <a:pt x="478" y="616"/>
                    <a:pt x="615" y="479"/>
                    <a:pt x="615" y="308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" name="Google Shape;194;p4"/>
            <p:cNvSpPr/>
            <p:nvPr/>
          </p:nvSpPr>
          <p:spPr>
            <a:xfrm>
              <a:off x="6222200" y="24425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5" name="Google Shape;195;p4"/>
            <p:cNvSpPr/>
            <p:nvPr/>
          </p:nvSpPr>
          <p:spPr>
            <a:xfrm>
              <a:off x="5933675" y="240020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8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8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6" name="Google Shape;196;p4"/>
            <p:cNvSpPr/>
            <p:nvPr/>
          </p:nvSpPr>
          <p:spPr>
            <a:xfrm>
              <a:off x="5981800" y="2400200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0"/>
                  </a:moveTo>
                  <a:cubicBezTo>
                    <a:pt x="138" y="0"/>
                    <a:pt x="0" y="139"/>
                    <a:pt x="0" y="308"/>
                  </a:cubicBezTo>
                  <a:cubicBezTo>
                    <a:pt x="0" y="478"/>
                    <a:pt x="138" y="617"/>
                    <a:pt x="308" y="617"/>
                  </a:cubicBezTo>
                  <a:cubicBezTo>
                    <a:pt x="478" y="617"/>
                    <a:pt x="615" y="478"/>
                    <a:pt x="615" y="308"/>
                  </a:cubicBezTo>
                  <a:cubicBezTo>
                    <a:pt x="615" y="139"/>
                    <a:pt x="478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7" name="Google Shape;197;p4"/>
            <p:cNvSpPr/>
            <p:nvPr/>
          </p:nvSpPr>
          <p:spPr>
            <a:xfrm>
              <a:off x="6029850" y="240020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8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8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8" name="Google Shape;198;p4"/>
            <p:cNvSpPr/>
            <p:nvPr/>
          </p:nvSpPr>
          <p:spPr>
            <a:xfrm>
              <a:off x="6077975" y="2400200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0"/>
                  </a:moveTo>
                  <a:cubicBezTo>
                    <a:pt x="138" y="0"/>
                    <a:pt x="0" y="139"/>
                    <a:pt x="0" y="308"/>
                  </a:cubicBezTo>
                  <a:cubicBezTo>
                    <a:pt x="0" y="478"/>
                    <a:pt x="138" y="617"/>
                    <a:pt x="308" y="617"/>
                  </a:cubicBezTo>
                  <a:cubicBezTo>
                    <a:pt x="478" y="617"/>
                    <a:pt x="615" y="478"/>
                    <a:pt x="615" y="308"/>
                  </a:cubicBezTo>
                  <a:cubicBezTo>
                    <a:pt x="615" y="139"/>
                    <a:pt x="478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9" name="Google Shape;199;p4"/>
            <p:cNvSpPr/>
            <p:nvPr/>
          </p:nvSpPr>
          <p:spPr>
            <a:xfrm>
              <a:off x="6126025" y="240020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8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8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0" name="Google Shape;200;p4"/>
            <p:cNvSpPr/>
            <p:nvPr/>
          </p:nvSpPr>
          <p:spPr>
            <a:xfrm>
              <a:off x="6174150" y="2400200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0"/>
                  </a:moveTo>
                  <a:cubicBezTo>
                    <a:pt x="138" y="0"/>
                    <a:pt x="0" y="139"/>
                    <a:pt x="0" y="308"/>
                  </a:cubicBezTo>
                  <a:cubicBezTo>
                    <a:pt x="0" y="478"/>
                    <a:pt x="138" y="617"/>
                    <a:pt x="308" y="617"/>
                  </a:cubicBezTo>
                  <a:cubicBezTo>
                    <a:pt x="478" y="617"/>
                    <a:pt x="615" y="478"/>
                    <a:pt x="615" y="308"/>
                  </a:cubicBezTo>
                  <a:cubicBezTo>
                    <a:pt x="615" y="139"/>
                    <a:pt x="478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1" name="Google Shape;201;p4"/>
            <p:cNvSpPr/>
            <p:nvPr/>
          </p:nvSpPr>
          <p:spPr>
            <a:xfrm>
              <a:off x="6222200" y="240020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8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8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02" name="Google Shape;202;p4"/>
          <p:cNvSpPr/>
          <p:nvPr/>
        </p:nvSpPr>
        <p:spPr>
          <a:xfrm>
            <a:off x="6952250" y="938362"/>
            <a:ext cx="216460" cy="187416"/>
          </a:xfrm>
          <a:custGeom>
            <a:avLst/>
            <a:gdLst/>
            <a:ahLst/>
            <a:cxnLst/>
            <a:rect l="l" t="t" r="r" b="b"/>
            <a:pathLst>
              <a:path w="4889" h="4233" extrusionOk="0">
                <a:moveTo>
                  <a:pt x="2444" y="788"/>
                </a:moveTo>
                <a:lnTo>
                  <a:pt x="4208" y="3840"/>
                </a:lnTo>
                <a:lnTo>
                  <a:pt x="682" y="3840"/>
                </a:lnTo>
                <a:lnTo>
                  <a:pt x="2444" y="788"/>
                </a:lnTo>
                <a:close/>
                <a:moveTo>
                  <a:pt x="2444" y="0"/>
                </a:moveTo>
                <a:lnTo>
                  <a:pt x="0" y="4233"/>
                </a:lnTo>
                <a:lnTo>
                  <a:pt x="4888" y="4233"/>
                </a:lnTo>
                <a:lnTo>
                  <a:pt x="2444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03" name="Google Shape;203;p4"/>
          <p:cNvSpPr/>
          <p:nvPr/>
        </p:nvSpPr>
        <p:spPr>
          <a:xfrm>
            <a:off x="7299760" y="333175"/>
            <a:ext cx="216460" cy="187416"/>
          </a:xfrm>
          <a:custGeom>
            <a:avLst/>
            <a:gdLst/>
            <a:ahLst/>
            <a:cxnLst/>
            <a:rect l="l" t="t" r="r" b="b"/>
            <a:pathLst>
              <a:path w="4889" h="4233" extrusionOk="0">
                <a:moveTo>
                  <a:pt x="4206" y="394"/>
                </a:moveTo>
                <a:lnTo>
                  <a:pt x="2443" y="3446"/>
                </a:lnTo>
                <a:lnTo>
                  <a:pt x="681" y="394"/>
                </a:lnTo>
                <a:close/>
                <a:moveTo>
                  <a:pt x="0" y="0"/>
                </a:moveTo>
                <a:lnTo>
                  <a:pt x="2443" y="4233"/>
                </a:lnTo>
                <a:lnTo>
                  <a:pt x="4888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04" name="Google Shape;204;p4"/>
          <p:cNvSpPr/>
          <p:nvPr/>
        </p:nvSpPr>
        <p:spPr>
          <a:xfrm>
            <a:off x="7744825" y="3677679"/>
            <a:ext cx="1456377" cy="1465811"/>
          </a:xfrm>
          <a:custGeom>
            <a:avLst/>
            <a:gdLst/>
            <a:ahLst/>
            <a:cxnLst/>
            <a:rect l="l" t="t" r="r" b="b"/>
            <a:pathLst>
              <a:path w="25162" h="25325" extrusionOk="0">
                <a:moveTo>
                  <a:pt x="24829" y="0"/>
                </a:moveTo>
                <a:cubicBezTo>
                  <a:pt x="11116" y="0"/>
                  <a:pt x="1" y="11116"/>
                  <a:pt x="1" y="24828"/>
                </a:cubicBezTo>
                <a:cubicBezTo>
                  <a:pt x="1" y="24995"/>
                  <a:pt x="10" y="25159"/>
                  <a:pt x="14" y="25325"/>
                </a:cubicBezTo>
                <a:lnTo>
                  <a:pt x="25162" y="25325"/>
                </a:lnTo>
                <a:lnTo>
                  <a:pt x="25162" y="8"/>
                </a:lnTo>
                <a:cubicBezTo>
                  <a:pt x="25050" y="6"/>
                  <a:pt x="24940" y="0"/>
                  <a:pt x="2482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05" name="Google Shape;205;p4"/>
          <p:cNvSpPr/>
          <p:nvPr/>
        </p:nvSpPr>
        <p:spPr>
          <a:xfrm>
            <a:off x="9054542" y="4547101"/>
            <a:ext cx="345081" cy="283901"/>
          </a:xfrm>
          <a:custGeom>
            <a:avLst/>
            <a:gdLst/>
            <a:ahLst/>
            <a:cxnLst/>
            <a:rect l="l" t="t" r="r" b="b"/>
            <a:pathLst>
              <a:path w="5962" h="4905" extrusionOk="0">
                <a:moveTo>
                  <a:pt x="4070" y="0"/>
                </a:moveTo>
                <a:lnTo>
                  <a:pt x="0" y="4154"/>
                </a:lnTo>
                <a:lnTo>
                  <a:pt x="1892" y="4904"/>
                </a:lnTo>
                <a:lnTo>
                  <a:pt x="5961" y="751"/>
                </a:lnTo>
                <a:lnTo>
                  <a:pt x="407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06" name="Google Shape;206;p4"/>
          <p:cNvSpPr/>
          <p:nvPr/>
        </p:nvSpPr>
        <p:spPr>
          <a:xfrm>
            <a:off x="9120584" y="4303829"/>
            <a:ext cx="279039" cy="286738"/>
          </a:xfrm>
          <a:custGeom>
            <a:avLst/>
            <a:gdLst/>
            <a:ahLst/>
            <a:cxnLst/>
            <a:rect l="l" t="t" r="r" b="b"/>
            <a:pathLst>
              <a:path w="4821" h="4954" extrusionOk="0">
                <a:moveTo>
                  <a:pt x="0" y="1"/>
                </a:moveTo>
                <a:lnTo>
                  <a:pt x="2929" y="4203"/>
                </a:lnTo>
                <a:lnTo>
                  <a:pt x="4820" y="4954"/>
                </a:lnTo>
                <a:lnTo>
                  <a:pt x="1892" y="751"/>
                </a:lnTo>
                <a:lnTo>
                  <a:pt x="0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07" name="Google Shape;207;p4"/>
          <p:cNvSpPr/>
          <p:nvPr/>
        </p:nvSpPr>
        <p:spPr>
          <a:xfrm>
            <a:off x="8885011" y="4303829"/>
            <a:ext cx="405102" cy="483703"/>
          </a:xfrm>
          <a:custGeom>
            <a:avLst/>
            <a:gdLst/>
            <a:ahLst/>
            <a:cxnLst/>
            <a:rect l="l" t="t" r="r" b="b"/>
            <a:pathLst>
              <a:path w="6999" h="8357" extrusionOk="0">
                <a:moveTo>
                  <a:pt x="4070" y="1"/>
                </a:moveTo>
                <a:lnTo>
                  <a:pt x="1" y="4154"/>
                </a:lnTo>
                <a:lnTo>
                  <a:pt x="2929" y="8357"/>
                </a:lnTo>
                <a:lnTo>
                  <a:pt x="6999" y="4203"/>
                </a:lnTo>
                <a:lnTo>
                  <a:pt x="4070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08" name="Google Shape;208;p4"/>
          <p:cNvSpPr txBox="1">
            <a:spLocks noGrp="1"/>
          </p:cNvSpPr>
          <p:nvPr>
            <p:ph type="title"/>
          </p:nvPr>
        </p:nvSpPr>
        <p:spPr>
          <a:xfrm>
            <a:off x="1852493" y="372850"/>
            <a:ext cx="5439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09" name="Google Shape;209;p4"/>
          <p:cNvSpPr txBox="1">
            <a:spLocks noGrp="1"/>
          </p:cNvSpPr>
          <p:nvPr>
            <p:ph type="title" idx="2" hasCustomPrompt="1"/>
          </p:nvPr>
        </p:nvSpPr>
        <p:spPr>
          <a:xfrm>
            <a:off x="2594838" y="1664600"/>
            <a:ext cx="1293900" cy="57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210" name="Google Shape;210;p4"/>
          <p:cNvSpPr txBox="1">
            <a:spLocks noGrp="1"/>
          </p:cNvSpPr>
          <p:nvPr>
            <p:ph type="subTitle" idx="1"/>
          </p:nvPr>
        </p:nvSpPr>
        <p:spPr>
          <a:xfrm>
            <a:off x="2384088" y="2488475"/>
            <a:ext cx="17154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211" name="Google Shape;211;p4"/>
          <p:cNvSpPr txBox="1">
            <a:spLocks noGrp="1"/>
          </p:cNvSpPr>
          <p:nvPr>
            <p:ph type="title" idx="3"/>
          </p:nvPr>
        </p:nvSpPr>
        <p:spPr>
          <a:xfrm>
            <a:off x="2057088" y="1975725"/>
            <a:ext cx="23694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212" name="Google Shape;212;p4"/>
          <p:cNvSpPr txBox="1">
            <a:spLocks noGrp="1"/>
          </p:cNvSpPr>
          <p:nvPr>
            <p:ph type="title" idx="4" hasCustomPrompt="1"/>
          </p:nvPr>
        </p:nvSpPr>
        <p:spPr>
          <a:xfrm>
            <a:off x="5255263" y="1664600"/>
            <a:ext cx="1293900" cy="57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213" name="Google Shape;213;p4"/>
          <p:cNvSpPr txBox="1">
            <a:spLocks noGrp="1"/>
          </p:cNvSpPr>
          <p:nvPr>
            <p:ph type="subTitle" idx="5"/>
          </p:nvPr>
        </p:nvSpPr>
        <p:spPr>
          <a:xfrm>
            <a:off x="5044513" y="2488475"/>
            <a:ext cx="17154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214" name="Google Shape;214;p4"/>
          <p:cNvSpPr txBox="1">
            <a:spLocks noGrp="1"/>
          </p:cNvSpPr>
          <p:nvPr>
            <p:ph type="title" idx="6"/>
          </p:nvPr>
        </p:nvSpPr>
        <p:spPr>
          <a:xfrm>
            <a:off x="4717513" y="1975725"/>
            <a:ext cx="23694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215" name="Google Shape;215;p4"/>
          <p:cNvSpPr txBox="1">
            <a:spLocks noGrp="1"/>
          </p:cNvSpPr>
          <p:nvPr>
            <p:ph type="title" idx="7" hasCustomPrompt="1"/>
          </p:nvPr>
        </p:nvSpPr>
        <p:spPr>
          <a:xfrm>
            <a:off x="2594825" y="3042125"/>
            <a:ext cx="1293900" cy="57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216" name="Google Shape;216;p4"/>
          <p:cNvSpPr txBox="1">
            <a:spLocks noGrp="1"/>
          </p:cNvSpPr>
          <p:nvPr>
            <p:ph type="subTitle" idx="8"/>
          </p:nvPr>
        </p:nvSpPr>
        <p:spPr>
          <a:xfrm>
            <a:off x="2384075" y="3866000"/>
            <a:ext cx="17154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217" name="Google Shape;217;p4"/>
          <p:cNvSpPr txBox="1">
            <a:spLocks noGrp="1"/>
          </p:cNvSpPr>
          <p:nvPr>
            <p:ph type="title" idx="9"/>
          </p:nvPr>
        </p:nvSpPr>
        <p:spPr>
          <a:xfrm>
            <a:off x="2057075" y="3353250"/>
            <a:ext cx="23694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218" name="Google Shape;218;p4"/>
          <p:cNvSpPr txBox="1">
            <a:spLocks noGrp="1"/>
          </p:cNvSpPr>
          <p:nvPr>
            <p:ph type="title" idx="13" hasCustomPrompt="1"/>
          </p:nvPr>
        </p:nvSpPr>
        <p:spPr>
          <a:xfrm>
            <a:off x="5255250" y="3042125"/>
            <a:ext cx="1293900" cy="57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219" name="Google Shape;219;p4"/>
          <p:cNvSpPr txBox="1">
            <a:spLocks noGrp="1"/>
          </p:cNvSpPr>
          <p:nvPr>
            <p:ph type="subTitle" idx="14"/>
          </p:nvPr>
        </p:nvSpPr>
        <p:spPr>
          <a:xfrm>
            <a:off x="5044500" y="3866000"/>
            <a:ext cx="17154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220" name="Google Shape;220;p4"/>
          <p:cNvSpPr txBox="1">
            <a:spLocks noGrp="1"/>
          </p:cNvSpPr>
          <p:nvPr>
            <p:ph type="title" idx="15"/>
          </p:nvPr>
        </p:nvSpPr>
        <p:spPr>
          <a:xfrm>
            <a:off x="4717500" y="3353250"/>
            <a:ext cx="23694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221" name="Google Shape;221;p4"/>
          <p:cNvSpPr/>
          <p:nvPr/>
        </p:nvSpPr>
        <p:spPr>
          <a:xfrm>
            <a:off x="1696607" y="4829181"/>
            <a:ext cx="32964" cy="33039"/>
          </a:xfrm>
          <a:custGeom>
            <a:avLst/>
            <a:gdLst/>
            <a:ahLst/>
            <a:cxnLst/>
            <a:rect l="l" t="t" r="r" b="b"/>
            <a:pathLst>
              <a:path w="438" h="439" extrusionOk="0">
                <a:moveTo>
                  <a:pt x="220" y="0"/>
                </a:moveTo>
                <a:cubicBezTo>
                  <a:pt x="98" y="0"/>
                  <a:pt x="1" y="98"/>
                  <a:pt x="1" y="219"/>
                </a:cubicBezTo>
                <a:cubicBezTo>
                  <a:pt x="1" y="340"/>
                  <a:pt x="98" y="438"/>
                  <a:pt x="220" y="438"/>
                </a:cubicBezTo>
                <a:cubicBezTo>
                  <a:pt x="340" y="438"/>
                  <a:pt x="438" y="340"/>
                  <a:pt x="438" y="219"/>
                </a:cubicBezTo>
                <a:cubicBezTo>
                  <a:pt x="438" y="98"/>
                  <a:pt x="340" y="0"/>
                  <a:pt x="22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22" name="Google Shape;222;p4"/>
          <p:cNvSpPr/>
          <p:nvPr/>
        </p:nvSpPr>
        <p:spPr>
          <a:xfrm>
            <a:off x="1799412" y="4829181"/>
            <a:ext cx="33039" cy="33039"/>
          </a:xfrm>
          <a:custGeom>
            <a:avLst/>
            <a:gdLst/>
            <a:ahLst/>
            <a:cxnLst/>
            <a:rect l="l" t="t" r="r" b="b"/>
            <a:pathLst>
              <a:path w="439" h="439" extrusionOk="0">
                <a:moveTo>
                  <a:pt x="220" y="0"/>
                </a:moveTo>
                <a:cubicBezTo>
                  <a:pt x="98" y="0"/>
                  <a:pt x="0" y="98"/>
                  <a:pt x="0" y="219"/>
                </a:cubicBezTo>
                <a:cubicBezTo>
                  <a:pt x="0" y="340"/>
                  <a:pt x="98" y="438"/>
                  <a:pt x="220" y="438"/>
                </a:cubicBezTo>
                <a:cubicBezTo>
                  <a:pt x="341" y="438"/>
                  <a:pt x="439" y="340"/>
                  <a:pt x="439" y="219"/>
                </a:cubicBezTo>
                <a:cubicBezTo>
                  <a:pt x="439" y="98"/>
                  <a:pt x="341" y="0"/>
                  <a:pt x="22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23" name="Google Shape;223;p4"/>
          <p:cNvSpPr/>
          <p:nvPr/>
        </p:nvSpPr>
        <p:spPr>
          <a:xfrm>
            <a:off x="1696607" y="4738643"/>
            <a:ext cx="32964" cy="33039"/>
          </a:xfrm>
          <a:custGeom>
            <a:avLst/>
            <a:gdLst/>
            <a:ahLst/>
            <a:cxnLst/>
            <a:rect l="l" t="t" r="r" b="b"/>
            <a:pathLst>
              <a:path w="438" h="439" extrusionOk="0">
                <a:moveTo>
                  <a:pt x="220" y="0"/>
                </a:moveTo>
                <a:cubicBezTo>
                  <a:pt x="98" y="0"/>
                  <a:pt x="1" y="99"/>
                  <a:pt x="1" y="220"/>
                </a:cubicBezTo>
                <a:cubicBezTo>
                  <a:pt x="1" y="341"/>
                  <a:pt x="98" y="439"/>
                  <a:pt x="220" y="439"/>
                </a:cubicBezTo>
                <a:cubicBezTo>
                  <a:pt x="340" y="439"/>
                  <a:pt x="438" y="341"/>
                  <a:pt x="438" y="220"/>
                </a:cubicBezTo>
                <a:cubicBezTo>
                  <a:pt x="438" y="99"/>
                  <a:pt x="340" y="0"/>
                  <a:pt x="22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24" name="Google Shape;224;p4"/>
          <p:cNvSpPr/>
          <p:nvPr/>
        </p:nvSpPr>
        <p:spPr>
          <a:xfrm>
            <a:off x="1799412" y="4738643"/>
            <a:ext cx="33039" cy="33039"/>
          </a:xfrm>
          <a:custGeom>
            <a:avLst/>
            <a:gdLst/>
            <a:ahLst/>
            <a:cxnLst/>
            <a:rect l="l" t="t" r="r" b="b"/>
            <a:pathLst>
              <a:path w="439" h="439" extrusionOk="0">
                <a:moveTo>
                  <a:pt x="220" y="0"/>
                </a:moveTo>
                <a:cubicBezTo>
                  <a:pt x="98" y="0"/>
                  <a:pt x="0" y="99"/>
                  <a:pt x="0" y="220"/>
                </a:cubicBezTo>
                <a:cubicBezTo>
                  <a:pt x="0" y="341"/>
                  <a:pt x="98" y="439"/>
                  <a:pt x="220" y="439"/>
                </a:cubicBezTo>
                <a:cubicBezTo>
                  <a:pt x="341" y="439"/>
                  <a:pt x="439" y="341"/>
                  <a:pt x="439" y="220"/>
                </a:cubicBezTo>
                <a:cubicBezTo>
                  <a:pt x="439" y="99"/>
                  <a:pt x="341" y="0"/>
                  <a:pt x="22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25" name="Google Shape;225;p4"/>
          <p:cNvSpPr/>
          <p:nvPr/>
        </p:nvSpPr>
        <p:spPr>
          <a:xfrm>
            <a:off x="1696607" y="4648180"/>
            <a:ext cx="32964" cy="32964"/>
          </a:xfrm>
          <a:custGeom>
            <a:avLst/>
            <a:gdLst/>
            <a:ahLst/>
            <a:cxnLst/>
            <a:rect l="l" t="t" r="r" b="b"/>
            <a:pathLst>
              <a:path w="438" h="438" extrusionOk="0">
                <a:moveTo>
                  <a:pt x="220" y="1"/>
                </a:moveTo>
                <a:cubicBezTo>
                  <a:pt x="98" y="1"/>
                  <a:pt x="1" y="99"/>
                  <a:pt x="1" y="220"/>
                </a:cubicBezTo>
                <a:cubicBezTo>
                  <a:pt x="1" y="340"/>
                  <a:pt x="98" y="438"/>
                  <a:pt x="220" y="438"/>
                </a:cubicBezTo>
                <a:cubicBezTo>
                  <a:pt x="340" y="438"/>
                  <a:pt x="438" y="340"/>
                  <a:pt x="438" y="220"/>
                </a:cubicBezTo>
                <a:cubicBezTo>
                  <a:pt x="438" y="99"/>
                  <a:pt x="340" y="1"/>
                  <a:pt x="22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26" name="Google Shape;226;p4"/>
          <p:cNvSpPr/>
          <p:nvPr/>
        </p:nvSpPr>
        <p:spPr>
          <a:xfrm>
            <a:off x="1799412" y="4648180"/>
            <a:ext cx="33039" cy="32964"/>
          </a:xfrm>
          <a:custGeom>
            <a:avLst/>
            <a:gdLst/>
            <a:ahLst/>
            <a:cxnLst/>
            <a:rect l="l" t="t" r="r" b="b"/>
            <a:pathLst>
              <a:path w="439" h="438" extrusionOk="0">
                <a:moveTo>
                  <a:pt x="220" y="1"/>
                </a:moveTo>
                <a:cubicBezTo>
                  <a:pt x="98" y="1"/>
                  <a:pt x="0" y="99"/>
                  <a:pt x="0" y="220"/>
                </a:cubicBezTo>
                <a:cubicBezTo>
                  <a:pt x="0" y="340"/>
                  <a:pt x="98" y="438"/>
                  <a:pt x="220" y="438"/>
                </a:cubicBezTo>
                <a:cubicBezTo>
                  <a:pt x="341" y="438"/>
                  <a:pt x="439" y="340"/>
                  <a:pt x="439" y="220"/>
                </a:cubicBezTo>
                <a:cubicBezTo>
                  <a:pt x="439" y="99"/>
                  <a:pt x="341" y="1"/>
                  <a:pt x="22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">
  <p:cSld name="SECTION_HEADER_1">
    <p:bg>
      <p:bgPr>
        <a:solidFill>
          <a:srgbClr val="FFDE7A"/>
        </a:solidFill>
        <a:effectLst/>
      </p:bgPr>
    </p:bg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5"/>
          <p:cNvSpPr txBox="1">
            <a:spLocks noGrp="1"/>
          </p:cNvSpPr>
          <p:nvPr>
            <p:ph type="title"/>
          </p:nvPr>
        </p:nvSpPr>
        <p:spPr>
          <a:xfrm>
            <a:off x="5353875" y="1841425"/>
            <a:ext cx="2925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29" name="Google Shape;229;p5"/>
          <p:cNvSpPr txBox="1">
            <a:spLocks noGrp="1"/>
          </p:cNvSpPr>
          <p:nvPr>
            <p:ph type="subTitle" idx="1"/>
          </p:nvPr>
        </p:nvSpPr>
        <p:spPr>
          <a:xfrm>
            <a:off x="5353875" y="2680200"/>
            <a:ext cx="2457600" cy="112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230" name="Google Shape;230;p5"/>
          <p:cNvSpPr/>
          <p:nvPr/>
        </p:nvSpPr>
        <p:spPr>
          <a:xfrm>
            <a:off x="-240430" y="1556496"/>
            <a:ext cx="1012587" cy="1012696"/>
          </a:xfrm>
          <a:custGeom>
            <a:avLst/>
            <a:gdLst/>
            <a:ahLst/>
            <a:cxnLst/>
            <a:rect l="l" t="t" r="r" b="b"/>
            <a:pathLst>
              <a:path w="9318" h="9319" extrusionOk="0">
                <a:moveTo>
                  <a:pt x="0" y="1"/>
                </a:moveTo>
                <a:lnTo>
                  <a:pt x="0" y="9318"/>
                </a:lnTo>
                <a:lnTo>
                  <a:pt x="9318" y="9318"/>
                </a:lnTo>
                <a:lnTo>
                  <a:pt x="9318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31" name="Google Shape;231;p5"/>
          <p:cNvSpPr/>
          <p:nvPr/>
        </p:nvSpPr>
        <p:spPr>
          <a:xfrm>
            <a:off x="-6141" y="1790784"/>
            <a:ext cx="1012478" cy="1012587"/>
          </a:xfrm>
          <a:custGeom>
            <a:avLst/>
            <a:gdLst/>
            <a:ahLst/>
            <a:cxnLst/>
            <a:rect l="l" t="t" r="r" b="b"/>
            <a:pathLst>
              <a:path w="9317" h="9318" extrusionOk="0">
                <a:moveTo>
                  <a:pt x="0" y="1"/>
                </a:moveTo>
                <a:lnTo>
                  <a:pt x="0" y="9317"/>
                </a:lnTo>
                <a:lnTo>
                  <a:pt x="9317" y="9317"/>
                </a:lnTo>
                <a:lnTo>
                  <a:pt x="9317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32" name="Google Shape;232;p5"/>
          <p:cNvSpPr/>
          <p:nvPr/>
        </p:nvSpPr>
        <p:spPr>
          <a:xfrm>
            <a:off x="2122211" y="180116"/>
            <a:ext cx="491533" cy="491607"/>
          </a:xfrm>
          <a:custGeom>
            <a:avLst/>
            <a:gdLst/>
            <a:ahLst/>
            <a:cxnLst/>
            <a:rect l="l" t="t" r="r" b="b"/>
            <a:pathLst>
              <a:path w="6626" h="6627" extrusionOk="0">
                <a:moveTo>
                  <a:pt x="3313" y="1"/>
                </a:moveTo>
                <a:lnTo>
                  <a:pt x="0" y="3313"/>
                </a:lnTo>
                <a:lnTo>
                  <a:pt x="3313" y="6626"/>
                </a:lnTo>
                <a:lnTo>
                  <a:pt x="6625" y="3313"/>
                </a:lnTo>
                <a:lnTo>
                  <a:pt x="331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33" name="Google Shape;233;p5"/>
          <p:cNvSpPr/>
          <p:nvPr/>
        </p:nvSpPr>
        <p:spPr>
          <a:xfrm>
            <a:off x="2235857" y="180116"/>
            <a:ext cx="491682" cy="491607"/>
          </a:xfrm>
          <a:custGeom>
            <a:avLst/>
            <a:gdLst/>
            <a:ahLst/>
            <a:cxnLst/>
            <a:rect l="l" t="t" r="r" b="b"/>
            <a:pathLst>
              <a:path w="6628" h="6627" extrusionOk="0">
                <a:moveTo>
                  <a:pt x="3314" y="1"/>
                </a:moveTo>
                <a:lnTo>
                  <a:pt x="1" y="3313"/>
                </a:lnTo>
                <a:lnTo>
                  <a:pt x="3314" y="6626"/>
                </a:lnTo>
                <a:lnTo>
                  <a:pt x="6627" y="3313"/>
                </a:lnTo>
                <a:lnTo>
                  <a:pt x="331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34" name="Google Shape;234;p5"/>
          <p:cNvSpPr/>
          <p:nvPr/>
        </p:nvSpPr>
        <p:spPr>
          <a:xfrm>
            <a:off x="588054" y="-1657350"/>
            <a:ext cx="178483" cy="1992839"/>
          </a:xfrm>
          <a:custGeom>
            <a:avLst/>
            <a:gdLst/>
            <a:ahLst/>
            <a:cxnLst/>
            <a:rect l="l" t="t" r="r" b="b"/>
            <a:pathLst>
              <a:path w="2406" h="26864" extrusionOk="0">
                <a:moveTo>
                  <a:pt x="1" y="1"/>
                </a:moveTo>
                <a:lnTo>
                  <a:pt x="1" y="26863"/>
                </a:lnTo>
                <a:lnTo>
                  <a:pt x="2405" y="26863"/>
                </a:lnTo>
                <a:lnTo>
                  <a:pt x="240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35" name="Google Shape;235;p5"/>
          <p:cNvSpPr/>
          <p:nvPr/>
        </p:nvSpPr>
        <p:spPr>
          <a:xfrm>
            <a:off x="99569" y="455259"/>
            <a:ext cx="566754" cy="512304"/>
          </a:xfrm>
          <a:custGeom>
            <a:avLst/>
            <a:gdLst/>
            <a:ahLst/>
            <a:cxnLst/>
            <a:rect l="l" t="t" r="r" b="b"/>
            <a:pathLst>
              <a:path w="7640" h="6906" extrusionOk="0">
                <a:moveTo>
                  <a:pt x="3318" y="1"/>
                </a:moveTo>
                <a:lnTo>
                  <a:pt x="0" y="6906"/>
                </a:lnTo>
                <a:lnTo>
                  <a:pt x="7639" y="6326"/>
                </a:lnTo>
                <a:lnTo>
                  <a:pt x="331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36" name="Google Shape;236;p5"/>
          <p:cNvSpPr/>
          <p:nvPr/>
        </p:nvSpPr>
        <p:spPr>
          <a:xfrm>
            <a:off x="8623812" y="4204743"/>
            <a:ext cx="192237" cy="1209280"/>
          </a:xfrm>
          <a:custGeom>
            <a:avLst/>
            <a:gdLst/>
            <a:ahLst/>
            <a:cxnLst/>
            <a:rect l="l" t="t" r="r" b="b"/>
            <a:pathLst>
              <a:path w="1769" h="11128" extrusionOk="0">
                <a:moveTo>
                  <a:pt x="1265" y="1"/>
                </a:moveTo>
                <a:lnTo>
                  <a:pt x="1" y="1364"/>
                </a:lnTo>
                <a:lnTo>
                  <a:pt x="1115" y="2566"/>
                </a:lnTo>
                <a:lnTo>
                  <a:pt x="1" y="3765"/>
                </a:lnTo>
                <a:lnTo>
                  <a:pt x="1115" y="4965"/>
                </a:lnTo>
                <a:lnTo>
                  <a:pt x="1" y="6166"/>
                </a:lnTo>
                <a:lnTo>
                  <a:pt x="1115" y="7365"/>
                </a:lnTo>
                <a:lnTo>
                  <a:pt x="1" y="8565"/>
                </a:lnTo>
                <a:lnTo>
                  <a:pt x="1115" y="9766"/>
                </a:lnTo>
                <a:lnTo>
                  <a:pt x="151" y="10802"/>
                </a:lnTo>
                <a:lnTo>
                  <a:pt x="503" y="11128"/>
                </a:lnTo>
                <a:lnTo>
                  <a:pt x="1768" y="9766"/>
                </a:lnTo>
                <a:lnTo>
                  <a:pt x="653" y="8565"/>
                </a:lnTo>
                <a:lnTo>
                  <a:pt x="1768" y="7365"/>
                </a:lnTo>
                <a:lnTo>
                  <a:pt x="653" y="6166"/>
                </a:lnTo>
                <a:lnTo>
                  <a:pt x="1768" y="4965"/>
                </a:lnTo>
                <a:lnTo>
                  <a:pt x="653" y="3765"/>
                </a:lnTo>
                <a:lnTo>
                  <a:pt x="1768" y="2566"/>
                </a:lnTo>
                <a:lnTo>
                  <a:pt x="653" y="1364"/>
                </a:lnTo>
                <a:lnTo>
                  <a:pt x="1617" y="327"/>
                </a:lnTo>
                <a:lnTo>
                  <a:pt x="1265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37" name="Google Shape;237;p5"/>
          <p:cNvGrpSpPr/>
          <p:nvPr/>
        </p:nvGrpSpPr>
        <p:grpSpPr>
          <a:xfrm>
            <a:off x="481826" y="-400793"/>
            <a:ext cx="1342909" cy="714144"/>
            <a:chOff x="481826" y="-400793"/>
            <a:chExt cx="1342909" cy="714144"/>
          </a:xfrm>
        </p:grpSpPr>
        <p:sp>
          <p:nvSpPr>
            <p:cNvPr id="238" name="Google Shape;238;p5"/>
            <p:cNvSpPr/>
            <p:nvPr/>
          </p:nvSpPr>
          <p:spPr>
            <a:xfrm>
              <a:off x="481826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" name="Google Shape;239;p5"/>
            <p:cNvSpPr/>
            <p:nvPr/>
          </p:nvSpPr>
          <p:spPr>
            <a:xfrm>
              <a:off x="592950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2"/>
                    <a:pt x="107" y="480"/>
                    <a:pt x="239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" name="Google Shape;240;p5"/>
            <p:cNvSpPr/>
            <p:nvPr/>
          </p:nvSpPr>
          <p:spPr>
            <a:xfrm>
              <a:off x="703926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" name="Google Shape;241;p5"/>
            <p:cNvSpPr/>
            <p:nvPr/>
          </p:nvSpPr>
          <p:spPr>
            <a:xfrm>
              <a:off x="814901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" name="Google Shape;242;p5"/>
            <p:cNvSpPr/>
            <p:nvPr/>
          </p:nvSpPr>
          <p:spPr>
            <a:xfrm>
              <a:off x="926025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2"/>
                    <a:pt x="108" y="480"/>
                    <a:pt x="239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" name="Google Shape;243;p5"/>
            <p:cNvSpPr/>
            <p:nvPr/>
          </p:nvSpPr>
          <p:spPr>
            <a:xfrm>
              <a:off x="1037001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" name="Google Shape;244;p5"/>
            <p:cNvSpPr/>
            <p:nvPr/>
          </p:nvSpPr>
          <p:spPr>
            <a:xfrm>
              <a:off x="1148125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2"/>
                    <a:pt x="108" y="480"/>
                    <a:pt x="239" y="480"/>
                  </a:cubicBezTo>
                  <a:cubicBezTo>
                    <a:pt x="371" y="480"/>
                    <a:pt x="479" y="372"/>
                    <a:pt x="479" y="241"/>
                  </a:cubicBezTo>
                  <a:cubicBezTo>
                    <a:pt x="479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" name="Google Shape;245;p5"/>
            <p:cNvSpPr/>
            <p:nvPr/>
          </p:nvSpPr>
          <p:spPr>
            <a:xfrm>
              <a:off x="481826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" name="Google Shape;246;p5"/>
            <p:cNvSpPr/>
            <p:nvPr/>
          </p:nvSpPr>
          <p:spPr>
            <a:xfrm>
              <a:off x="592950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2"/>
                    <a:pt x="107" y="480"/>
                    <a:pt x="239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" name="Google Shape;247;p5"/>
            <p:cNvSpPr/>
            <p:nvPr/>
          </p:nvSpPr>
          <p:spPr>
            <a:xfrm>
              <a:off x="703926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" name="Google Shape;248;p5"/>
            <p:cNvSpPr/>
            <p:nvPr/>
          </p:nvSpPr>
          <p:spPr>
            <a:xfrm>
              <a:off x="814901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9" name="Google Shape;249;p5"/>
            <p:cNvSpPr/>
            <p:nvPr/>
          </p:nvSpPr>
          <p:spPr>
            <a:xfrm>
              <a:off x="926025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2"/>
                    <a:pt x="108" y="480"/>
                    <a:pt x="239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0" name="Google Shape;250;p5"/>
            <p:cNvSpPr/>
            <p:nvPr/>
          </p:nvSpPr>
          <p:spPr>
            <a:xfrm>
              <a:off x="1037001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1" name="Google Shape;251;p5"/>
            <p:cNvSpPr/>
            <p:nvPr/>
          </p:nvSpPr>
          <p:spPr>
            <a:xfrm>
              <a:off x="1148125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2"/>
                    <a:pt x="108" y="480"/>
                    <a:pt x="239" y="480"/>
                  </a:cubicBezTo>
                  <a:cubicBezTo>
                    <a:pt x="371" y="480"/>
                    <a:pt x="479" y="372"/>
                    <a:pt x="479" y="241"/>
                  </a:cubicBezTo>
                  <a:cubicBezTo>
                    <a:pt x="479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2" name="Google Shape;252;p5"/>
            <p:cNvSpPr/>
            <p:nvPr/>
          </p:nvSpPr>
          <p:spPr>
            <a:xfrm>
              <a:off x="481826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3" name="Google Shape;253;p5"/>
            <p:cNvSpPr/>
            <p:nvPr/>
          </p:nvSpPr>
          <p:spPr>
            <a:xfrm>
              <a:off x="592950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7" y="0"/>
                    <a:pt x="0" y="108"/>
                    <a:pt x="0" y="239"/>
                  </a:cubicBezTo>
                  <a:cubicBezTo>
                    <a:pt x="0" y="372"/>
                    <a:pt x="107" y="479"/>
                    <a:pt x="239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4" name="Google Shape;254;p5"/>
            <p:cNvSpPr/>
            <p:nvPr/>
          </p:nvSpPr>
          <p:spPr>
            <a:xfrm>
              <a:off x="703926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5" name="Google Shape;255;p5"/>
            <p:cNvSpPr/>
            <p:nvPr/>
          </p:nvSpPr>
          <p:spPr>
            <a:xfrm>
              <a:off x="814901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6" name="Google Shape;256;p5"/>
            <p:cNvSpPr/>
            <p:nvPr/>
          </p:nvSpPr>
          <p:spPr>
            <a:xfrm>
              <a:off x="926025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39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7" name="Google Shape;257;p5"/>
            <p:cNvSpPr/>
            <p:nvPr/>
          </p:nvSpPr>
          <p:spPr>
            <a:xfrm>
              <a:off x="1037001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8" name="Google Shape;258;p5"/>
            <p:cNvSpPr/>
            <p:nvPr/>
          </p:nvSpPr>
          <p:spPr>
            <a:xfrm>
              <a:off x="1148125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39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1" y="479"/>
                    <a:pt x="479" y="372"/>
                    <a:pt x="479" y="239"/>
                  </a:cubicBezTo>
                  <a:cubicBezTo>
                    <a:pt x="479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9" name="Google Shape;259;p5"/>
            <p:cNvSpPr/>
            <p:nvPr/>
          </p:nvSpPr>
          <p:spPr>
            <a:xfrm>
              <a:off x="481826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0" name="Google Shape;260;p5"/>
            <p:cNvSpPr/>
            <p:nvPr/>
          </p:nvSpPr>
          <p:spPr>
            <a:xfrm>
              <a:off x="592950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7" y="0"/>
                    <a:pt x="0" y="108"/>
                    <a:pt x="0" y="240"/>
                  </a:cubicBezTo>
                  <a:cubicBezTo>
                    <a:pt x="0" y="372"/>
                    <a:pt x="107" y="479"/>
                    <a:pt x="239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1" name="Google Shape;261;p5"/>
            <p:cNvSpPr/>
            <p:nvPr/>
          </p:nvSpPr>
          <p:spPr>
            <a:xfrm>
              <a:off x="703926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2" name="Google Shape;262;p5"/>
            <p:cNvSpPr/>
            <p:nvPr/>
          </p:nvSpPr>
          <p:spPr>
            <a:xfrm>
              <a:off x="814901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3" name="Google Shape;263;p5"/>
            <p:cNvSpPr/>
            <p:nvPr/>
          </p:nvSpPr>
          <p:spPr>
            <a:xfrm>
              <a:off x="926025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40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4" name="Google Shape;264;p5"/>
            <p:cNvSpPr/>
            <p:nvPr/>
          </p:nvSpPr>
          <p:spPr>
            <a:xfrm>
              <a:off x="1037001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5" name="Google Shape;265;p5"/>
            <p:cNvSpPr/>
            <p:nvPr/>
          </p:nvSpPr>
          <p:spPr>
            <a:xfrm>
              <a:off x="1148125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40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1" y="479"/>
                    <a:pt x="479" y="372"/>
                    <a:pt x="479" y="240"/>
                  </a:cubicBezTo>
                  <a:cubicBezTo>
                    <a:pt x="479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6" name="Google Shape;266;p5"/>
            <p:cNvSpPr/>
            <p:nvPr/>
          </p:nvSpPr>
          <p:spPr>
            <a:xfrm>
              <a:off x="481826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7" name="Google Shape;267;p5"/>
            <p:cNvSpPr/>
            <p:nvPr/>
          </p:nvSpPr>
          <p:spPr>
            <a:xfrm>
              <a:off x="592950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7" y="0"/>
                    <a:pt x="0" y="108"/>
                    <a:pt x="0" y="240"/>
                  </a:cubicBezTo>
                  <a:cubicBezTo>
                    <a:pt x="0" y="372"/>
                    <a:pt x="107" y="479"/>
                    <a:pt x="239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8" name="Google Shape;268;p5"/>
            <p:cNvSpPr/>
            <p:nvPr/>
          </p:nvSpPr>
          <p:spPr>
            <a:xfrm>
              <a:off x="703926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9" name="Google Shape;269;p5"/>
            <p:cNvSpPr/>
            <p:nvPr/>
          </p:nvSpPr>
          <p:spPr>
            <a:xfrm>
              <a:off x="814901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0" name="Google Shape;270;p5"/>
            <p:cNvSpPr/>
            <p:nvPr/>
          </p:nvSpPr>
          <p:spPr>
            <a:xfrm>
              <a:off x="926025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40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1" name="Google Shape;271;p5"/>
            <p:cNvSpPr/>
            <p:nvPr/>
          </p:nvSpPr>
          <p:spPr>
            <a:xfrm>
              <a:off x="1037001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2" name="Google Shape;272;p5"/>
            <p:cNvSpPr/>
            <p:nvPr/>
          </p:nvSpPr>
          <p:spPr>
            <a:xfrm>
              <a:off x="1148125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40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1" y="479"/>
                    <a:pt x="479" y="372"/>
                    <a:pt x="479" y="240"/>
                  </a:cubicBezTo>
                  <a:cubicBezTo>
                    <a:pt x="479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3" name="Google Shape;273;p5"/>
            <p:cNvSpPr/>
            <p:nvPr/>
          </p:nvSpPr>
          <p:spPr>
            <a:xfrm>
              <a:off x="481826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2" y="480"/>
                    <a:pt x="480" y="373"/>
                    <a:pt x="480" y="240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4" name="Google Shape;274;p5"/>
            <p:cNvSpPr/>
            <p:nvPr/>
          </p:nvSpPr>
          <p:spPr>
            <a:xfrm>
              <a:off x="592950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7" y="1"/>
                    <a:pt x="0" y="108"/>
                    <a:pt x="0" y="240"/>
                  </a:cubicBezTo>
                  <a:cubicBezTo>
                    <a:pt x="0" y="373"/>
                    <a:pt x="107" y="480"/>
                    <a:pt x="239" y="480"/>
                  </a:cubicBezTo>
                  <a:cubicBezTo>
                    <a:pt x="372" y="480"/>
                    <a:pt x="479" y="373"/>
                    <a:pt x="479" y="240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5" name="Google Shape;275;p5"/>
            <p:cNvSpPr/>
            <p:nvPr/>
          </p:nvSpPr>
          <p:spPr>
            <a:xfrm>
              <a:off x="703926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2" y="480"/>
                    <a:pt x="480" y="373"/>
                    <a:pt x="480" y="240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" name="Google Shape;276;p5"/>
            <p:cNvSpPr/>
            <p:nvPr/>
          </p:nvSpPr>
          <p:spPr>
            <a:xfrm>
              <a:off x="814901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0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" name="Google Shape;277;p5"/>
            <p:cNvSpPr/>
            <p:nvPr/>
          </p:nvSpPr>
          <p:spPr>
            <a:xfrm>
              <a:off x="926025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0"/>
                  </a:cubicBezTo>
                  <a:cubicBezTo>
                    <a:pt x="0" y="373"/>
                    <a:pt x="108" y="480"/>
                    <a:pt x="239" y="480"/>
                  </a:cubicBezTo>
                  <a:cubicBezTo>
                    <a:pt x="372" y="480"/>
                    <a:pt x="479" y="373"/>
                    <a:pt x="479" y="240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8" name="Google Shape;278;p5"/>
            <p:cNvSpPr/>
            <p:nvPr/>
          </p:nvSpPr>
          <p:spPr>
            <a:xfrm>
              <a:off x="1037001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0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9" name="Google Shape;279;p5"/>
            <p:cNvSpPr/>
            <p:nvPr/>
          </p:nvSpPr>
          <p:spPr>
            <a:xfrm>
              <a:off x="1148125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0"/>
                  </a:cubicBezTo>
                  <a:cubicBezTo>
                    <a:pt x="0" y="373"/>
                    <a:pt x="108" y="480"/>
                    <a:pt x="239" y="480"/>
                  </a:cubicBezTo>
                  <a:cubicBezTo>
                    <a:pt x="371" y="480"/>
                    <a:pt x="479" y="373"/>
                    <a:pt x="479" y="240"/>
                  </a:cubicBezTo>
                  <a:cubicBezTo>
                    <a:pt x="479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0" name="Google Shape;280;p5"/>
            <p:cNvSpPr/>
            <p:nvPr/>
          </p:nvSpPr>
          <p:spPr>
            <a:xfrm>
              <a:off x="481826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7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1" name="Google Shape;281;p5"/>
            <p:cNvSpPr/>
            <p:nvPr/>
          </p:nvSpPr>
          <p:spPr>
            <a:xfrm>
              <a:off x="592950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7" y="0"/>
                    <a:pt x="0" y="107"/>
                    <a:pt x="0" y="239"/>
                  </a:cubicBezTo>
                  <a:cubicBezTo>
                    <a:pt x="0" y="372"/>
                    <a:pt x="107" y="479"/>
                    <a:pt x="239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7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2" name="Google Shape;282;p5"/>
            <p:cNvSpPr/>
            <p:nvPr/>
          </p:nvSpPr>
          <p:spPr>
            <a:xfrm>
              <a:off x="703926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7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" name="Google Shape;283;p5"/>
            <p:cNvSpPr/>
            <p:nvPr/>
          </p:nvSpPr>
          <p:spPr>
            <a:xfrm>
              <a:off x="814901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7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" name="Google Shape;284;p5"/>
            <p:cNvSpPr/>
            <p:nvPr/>
          </p:nvSpPr>
          <p:spPr>
            <a:xfrm>
              <a:off x="926025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7"/>
                    <a:pt x="0" y="239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7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5" name="Google Shape;285;p5"/>
            <p:cNvSpPr/>
            <p:nvPr/>
          </p:nvSpPr>
          <p:spPr>
            <a:xfrm>
              <a:off x="1037001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7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6" name="Google Shape;286;p5"/>
            <p:cNvSpPr/>
            <p:nvPr/>
          </p:nvSpPr>
          <p:spPr>
            <a:xfrm>
              <a:off x="1148125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7"/>
                    <a:pt x="0" y="239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1" y="479"/>
                    <a:pt x="479" y="372"/>
                    <a:pt x="479" y="239"/>
                  </a:cubicBezTo>
                  <a:cubicBezTo>
                    <a:pt x="479" y="107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7" name="Google Shape;287;p5"/>
            <p:cNvSpPr/>
            <p:nvPr/>
          </p:nvSpPr>
          <p:spPr>
            <a:xfrm>
              <a:off x="481826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2" y="480"/>
                    <a:pt x="480" y="373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8" name="Google Shape;288;p5"/>
            <p:cNvSpPr/>
            <p:nvPr/>
          </p:nvSpPr>
          <p:spPr>
            <a:xfrm>
              <a:off x="592950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3"/>
                    <a:pt x="107" y="480"/>
                    <a:pt x="239" y="480"/>
                  </a:cubicBezTo>
                  <a:cubicBezTo>
                    <a:pt x="372" y="480"/>
                    <a:pt x="479" y="373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9" name="Google Shape;289;p5"/>
            <p:cNvSpPr/>
            <p:nvPr/>
          </p:nvSpPr>
          <p:spPr>
            <a:xfrm>
              <a:off x="703926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2" y="480"/>
                    <a:pt x="480" y="373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0" name="Google Shape;290;p5"/>
            <p:cNvSpPr/>
            <p:nvPr/>
          </p:nvSpPr>
          <p:spPr>
            <a:xfrm>
              <a:off x="814901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1" name="Google Shape;291;p5"/>
            <p:cNvSpPr/>
            <p:nvPr/>
          </p:nvSpPr>
          <p:spPr>
            <a:xfrm>
              <a:off x="926025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3"/>
                    <a:pt x="108" y="480"/>
                    <a:pt x="239" y="480"/>
                  </a:cubicBezTo>
                  <a:cubicBezTo>
                    <a:pt x="372" y="480"/>
                    <a:pt x="479" y="373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2" name="Google Shape;292;p5"/>
            <p:cNvSpPr/>
            <p:nvPr/>
          </p:nvSpPr>
          <p:spPr>
            <a:xfrm>
              <a:off x="1037001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3" name="Google Shape;293;p5"/>
            <p:cNvSpPr/>
            <p:nvPr/>
          </p:nvSpPr>
          <p:spPr>
            <a:xfrm>
              <a:off x="1148125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3"/>
                    <a:pt x="108" y="480"/>
                    <a:pt x="239" y="480"/>
                  </a:cubicBezTo>
                  <a:cubicBezTo>
                    <a:pt x="371" y="480"/>
                    <a:pt x="479" y="373"/>
                    <a:pt x="479" y="241"/>
                  </a:cubicBezTo>
                  <a:cubicBezTo>
                    <a:pt x="479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4" name="Google Shape;294;p5"/>
            <p:cNvSpPr/>
            <p:nvPr/>
          </p:nvSpPr>
          <p:spPr>
            <a:xfrm>
              <a:off x="1233953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5" name="Google Shape;295;p5"/>
            <p:cNvSpPr/>
            <p:nvPr/>
          </p:nvSpPr>
          <p:spPr>
            <a:xfrm>
              <a:off x="1344928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6" name="Google Shape;296;p5"/>
            <p:cNvSpPr/>
            <p:nvPr/>
          </p:nvSpPr>
          <p:spPr>
            <a:xfrm>
              <a:off x="1456052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39" y="480"/>
                  </a:cubicBezTo>
                  <a:cubicBezTo>
                    <a:pt x="371" y="480"/>
                    <a:pt x="480" y="372"/>
                    <a:pt x="480" y="241"/>
                  </a:cubicBezTo>
                  <a:cubicBezTo>
                    <a:pt x="480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7" name="Google Shape;297;p5"/>
            <p:cNvSpPr/>
            <p:nvPr/>
          </p:nvSpPr>
          <p:spPr>
            <a:xfrm>
              <a:off x="1567028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8" name="Google Shape;298;p5"/>
            <p:cNvSpPr/>
            <p:nvPr/>
          </p:nvSpPr>
          <p:spPr>
            <a:xfrm>
              <a:off x="1678078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2"/>
                    <a:pt x="107" y="480"/>
                    <a:pt x="240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9" name="Google Shape;299;p5"/>
            <p:cNvSpPr/>
            <p:nvPr/>
          </p:nvSpPr>
          <p:spPr>
            <a:xfrm>
              <a:off x="1789127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1" y="480"/>
                    <a:pt x="480" y="372"/>
                    <a:pt x="480" y="241"/>
                  </a:cubicBezTo>
                  <a:cubicBezTo>
                    <a:pt x="480" y="108"/>
                    <a:pt x="371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0" name="Google Shape;300;p5"/>
            <p:cNvSpPr/>
            <p:nvPr/>
          </p:nvSpPr>
          <p:spPr>
            <a:xfrm>
              <a:off x="1233953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1" name="Google Shape;301;p5"/>
            <p:cNvSpPr/>
            <p:nvPr/>
          </p:nvSpPr>
          <p:spPr>
            <a:xfrm>
              <a:off x="1344928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2" name="Google Shape;302;p5"/>
            <p:cNvSpPr/>
            <p:nvPr/>
          </p:nvSpPr>
          <p:spPr>
            <a:xfrm>
              <a:off x="1456052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39" y="480"/>
                  </a:cubicBezTo>
                  <a:cubicBezTo>
                    <a:pt x="371" y="480"/>
                    <a:pt x="480" y="372"/>
                    <a:pt x="480" y="241"/>
                  </a:cubicBezTo>
                  <a:cubicBezTo>
                    <a:pt x="480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3" name="Google Shape;303;p5"/>
            <p:cNvSpPr/>
            <p:nvPr/>
          </p:nvSpPr>
          <p:spPr>
            <a:xfrm>
              <a:off x="1567028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4" name="Google Shape;304;p5"/>
            <p:cNvSpPr/>
            <p:nvPr/>
          </p:nvSpPr>
          <p:spPr>
            <a:xfrm>
              <a:off x="1678078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2"/>
                    <a:pt x="107" y="480"/>
                    <a:pt x="240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5" name="Google Shape;305;p5"/>
            <p:cNvSpPr/>
            <p:nvPr/>
          </p:nvSpPr>
          <p:spPr>
            <a:xfrm>
              <a:off x="1789127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1" y="480"/>
                    <a:pt x="480" y="372"/>
                    <a:pt x="480" y="241"/>
                  </a:cubicBezTo>
                  <a:cubicBezTo>
                    <a:pt x="480" y="108"/>
                    <a:pt x="371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6" name="Google Shape;306;p5"/>
            <p:cNvSpPr/>
            <p:nvPr/>
          </p:nvSpPr>
          <p:spPr>
            <a:xfrm>
              <a:off x="1233953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7" name="Google Shape;307;p5"/>
            <p:cNvSpPr/>
            <p:nvPr/>
          </p:nvSpPr>
          <p:spPr>
            <a:xfrm>
              <a:off x="1344928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8" name="Google Shape;308;p5"/>
            <p:cNvSpPr/>
            <p:nvPr/>
          </p:nvSpPr>
          <p:spPr>
            <a:xfrm>
              <a:off x="1456052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39" y="479"/>
                  </a:cubicBezTo>
                  <a:cubicBezTo>
                    <a:pt x="371" y="479"/>
                    <a:pt x="480" y="372"/>
                    <a:pt x="480" y="239"/>
                  </a:cubicBezTo>
                  <a:cubicBezTo>
                    <a:pt x="480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9" name="Google Shape;309;p5"/>
            <p:cNvSpPr/>
            <p:nvPr/>
          </p:nvSpPr>
          <p:spPr>
            <a:xfrm>
              <a:off x="1567028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8"/>
                    <a:pt x="373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0" name="Google Shape;310;p5"/>
            <p:cNvSpPr/>
            <p:nvPr/>
          </p:nvSpPr>
          <p:spPr>
            <a:xfrm>
              <a:off x="1678078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7" y="0"/>
                    <a:pt x="0" y="108"/>
                    <a:pt x="0" y="239"/>
                  </a:cubicBezTo>
                  <a:cubicBezTo>
                    <a:pt x="0" y="372"/>
                    <a:pt x="107" y="479"/>
                    <a:pt x="240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1" name="Google Shape;311;p5"/>
            <p:cNvSpPr/>
            <p:nvPr/>
          </p:nvSpPr>
          <p:spPr>
            <a:xfrm>
              <a:off x="1789127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1" y="479"/>
                    <a:pt x="480" y="372"/>
                    <a:pt x="480" y="239"/>
                  </a:cubicBezTo>
                  <a:cubicBezTo>
                    <a:pt x="480" y="108"/>
                    <a:pt x="371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2" name="Google Shape;312;p5"/>
            <p:cNvSpPr/>
            <p:nvPr/>
          </p:nvSpPr>
          <p:spPr>
            <a:xfrm>
              <a:off x="1233953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3" name="Google Shape;313;p5"/>
            <p:cNvSpPr/>
            <p:nvPr/>
          </p:nvSpPr>
          <p:spPr>
            <a:xfrm>
              <a:off x="1344928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4" name="Google Shape;314;p5"/>
            <p:cNvSpPr/>
            <p:nvPr/>
          </p:nvSpPr>
          <p:spPr>
            <a:xfrm>
              <a:off x="1456052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39" y="479"/>
                  </a:cubicBezTo>
                  <a:cubicBezTo>
                    <a:pt x="371" y="479"/>
                    <a:pt x="480" y="372"/>
                    <a:pt x="480" y="240"/>
                  </a:cubicBezTo>
                  <a:cubicBezTo>
                    <a:pt x="480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5" name="Google Shape;315;p5"/>
            <p:cNvSpPr/>
            <p:nvPr/>
          </p:nvSpPr>
          <p:spPr>
            <a:xfrm>
              <a:off x="1567028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6" name="Google Shape;316;p5"/>
            <p:cNvSpPr/>
            <p:nvPr/>
          </p:nvSpPr>
          <p:spPr>
            <a:xfrm>
              <a:off x="1678078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7" y="0"/>
                    <a:pt x="0" y="108"/>
                    <a:pt x="0" y="240"/>
                  </a:cubicBezTo>
                  <a:cubicBezTo>
                    <a:pt x="0" y="372"/>
                    <a:pt x="107" y="479"/>
                    <a:pt x="240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7" name="Google Shape;317;p5"/>
            <p:cNvSpPr/>
            <p:nvPr/>
          </p:nvSpPr>
          <p:spPr>
            <a:xfrm>
              <a:off x="1789127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1" y="479"/>
                    <a:pt x="480" y="372"/>
                    <a:pt x="480" y="240"/>
                  </a:cubicBezTo>
                  <a:cubicBezTo>
                    <a:pt x="480" y="108"/>
                    <a:pt x="371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8" name="Google Shape;318;p5"/>
            <p:cNvSpPr/>
            <p:nvPr/>
          </p:nvSpPr>
          <p:spPr>
            <a:xfrm>
              <a:off x="1233953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9" name="Google Shape;319;p5"/>
            <p:cNvSpPr/>
            <p:nvPr/>
          </p:nvSpPr>
          <p:spPr>
            <a:xfrm>
              <a:off x="1344928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0" name="Google Shape;320;p5"/>
            <p:cNvSpPr/>
            <p:nvPr/>
          </p:nvSpPr>
          <p:spPr>
            <a:xfrm>
              <a:off x="1456052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39" y="479"/>
                  </a:cubicBezTo>
                  <a:cubicBezTo>
                    <a:pt x="371" y="479"/>
                    <a:pt x="480" y="372"/>
                    <a:pt x="480" y="240"/>
                  </a:cubicBezTo>
                  <a:cubicBezTo>
                    <a:pt x="480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1" name="Google Shape;321;p5"/>
            <p:cNvSpPr/>
            <p:nvPr/>
          </p:nvSpPr>
          <p:spPr>
            <a:xfrm>
              <a:off x="1567028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2" name="Google Shape;322;p5"/>
            <p:cNvSpPr/>
            <p:nvPr/>
          </p:nvSpPr>
          <p:spPr>
            <a:xfrm>
              <a:off x="1678078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7" y="0"/>
                    <a:pt x="0" y="108"/>
                    <a:pt x="0" y="240"/>
                  </a:cubicBezTo>
                  <a:cubicBezTo>
                    <a:pt x="0" y="372"/>
                    <a:pt x="107" y="479"/>
                    <a:pt x="240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3" name="Google Shape;323;p5"/>
            <p:cNvSpPr/>
            <p:nvPr/>
          </p:nvSpPr>
          <p:spPr>
            <a:xfrm>
              <a:off x="1789127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1" y="479"/>
                    <a:pt x="480" y="372"/>
                    <a:pt x="480" y="240"/>
                  </a:cubicBezTo>
                  <a:cubicBezTo>
                    <a:pt x="480" y="108"/>
                    <a:pt x="371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4" name="Google Shape;324;p5"/>
            <p:cNvSpPr/>
            <p:nvPr/>
          </p:nvSpPr>
          <p:spPr>
            <a:xfrm>
              <a:off x="1233953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2" y="480"/>
                    <a:pt x="480" y="373"/>
                    <a:pt x="480" y="240"/>
                  </a:cubicBezTo>
                  <a:cubicBezTo>
                    <a:pt x="480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5" name="Google Shape;325;p5"/>
            <p:cNvSpPr/>
            <p:nvPr/>
          </p:nvSpPr>
          <p:spPr>
            <a:xfrm>
              <a:off x="1344928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0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6" name="Google Shape;326;p5"/>
            <p:cNvSpPr/>
            <p:nvPr/>
          </p:nvSpPr>
          <p:spPr>
            <a:xfrm>
              <a:off x="1456052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39" y="480"/>
                  </a:cubicBezTo>
                  <a:cubicBezTo>
                    <a:pt x="371" y="480"/>
                    <a:pt x="480" y="373"/>
                    <a:pt x="480" y="240"/>
                  </a:cubicBezTo>
                  <a:cubicBezTo>
                    <a:pt x="480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7" name="Google Shape;327;p5"/>
            <p:cNvSpPr/>
            <p:nvPr/>
          </p:nvSpPr>
          <p:spPr>
            <a:xfrm>
              <a:off x="1567028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3" y="480"/>
                    <a:pt x="480" y="373"/>
                    <a:pt x="480" y="240"/>
                  </a:cubicBezTo>
                  <a:cubicBezTo>
                    <a:pt x="480" y="108"/>
                    <a:pt x="373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8" name="Google Shape;328;p5"/>
            <p:cNvSpPr/>
            <p:nvPr/>
          </p:nvSpPr>
          <p:spPr>
            <a:xfrm>
              <a:off x="1678078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7" y="1"/>
                    <a:pt x="0" y="108"/>
                    <a:pt x="0" y="240"/>
                  </a:cubicBezTo>
                  <a:cubicBezTo>
                    <a:pt x="0" y="373"/>
                    <a:pt x="107" y="480"/>
                    <a:pt x="240" y="480"/>
                  </a:cubicBezTo>
                  <a:cubicBezTo>
                    <a:pt x="372" y="480"/>
                    <a:pt x="479" y="373"/>
                    <a:pt x="479" y="240"/>
                  </a:cubicBezTo>
                  <a:cubicBezTo>
                    <a:pt x="479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9" name="Google Shape;329;p5"/>
            <p:cNvSpPr/>
            <p:nvPr/>
          </p:nvSpPr>
          <p:spPr>
            <a:xfrm>
              <a:off x="1789127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1" y="480"/>
                    <a:pt x="480" y="373"/>
                    <a:pt x="480" y="240"/>
                  </a:cubicBezTo>
                  <a:cubicBezTo>
                    <a:pt x="480" y="108"/>
                    <a:pt x="371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0" name="Google Shape;330;p5"/>
            <p:cNvSpPr/>
            <p:nvPr/>
          </p:nvSpPr>
          <p:spPr>
            <a:xfrm>
              <a:off x="1233953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7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1" name="Google Shape;331;p5"/>
            <p:cNvSpPr/>
            <p:nvPr/>
          </p:nvSpPr>
          <p:spPr>
            <a:xfrm>
              <a:off x="1344928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7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2" name="Google Shape;332;p5"/>
            <p:cNvSpPr/>
            <p:nvPr/>
          </p:nvSpPr>
          <p:spPr>
            <a:xfrm>
              <a:off x="1456052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39" y="479"/>
                  </a:cubicBezTo>
                  <a:cubicBezTo>
                    <a:pt x="371" y="479"/>
                    <a:pt x="480" y="372"/>
                    <a:pt x="480" y="239"/>
                  </a:cubicBezTo>
                  <a:cubicBezTo>
                    <a:pt x="480" y="107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3" name="Google Shape;333;p5"/>
            <p:cNvSpPr/>
            <p:nvPr/>
          </p:nvSpPr>
          <p:spPr>
            <a:xfrm>
              <a:off x="1567028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7"/>
                    <a:pt x="373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4" name="Google Shape;334;p5"/>
            <p:cNvSpPr/>
            <p:nvPr/>
          </p:nvSpPr>
          <p:spPr>
            <a:xfrm>
              <a:off x="1678078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7" y="0"/>
                    <a:pt x="0" y="107"/>
                    <a:pt x="0" y="239"/>
                  </a:cubicBezTo>
                  <a:cubicBezTo>
                    <a:pt x="0" y="372"/>
                    <a:pt x="107" y="479"/>
                    <a:pt x="240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7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5" name="Google Shape;335;p5"/>
            <p:cNvSpPr/>
            <p:nvPr/>
          </p:nvSpPr>
          <p:spPr>
            <a:xfrm>
              <a:off x="1789127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1" y="479"/>
                    <a:pt x="480" y="372"/>
                    <a:pt x="480" y="239"/>
                  </a:cubicBezTo>
                  <a:cubicBezTo>
                    <a:pt x="480" y="107"/>
                    <a:pt x="371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6" name="Google Shape;336;p5"/>
            <p:cNvSpPr/>
            <p:nvPr/>
          </p:nvSpPr>
          <p:spPr>
            <a:xfrm>
              <a:off x="1233953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2" y="480"/>
                    <a:pt x="480" y="373"/>
                    <a:pt x="480" y="241"/>
                  </a:cubicBezTo>
                  <a:cubicBezTo>
                    <a:pt x="480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7" name="Google Shape;337;p5"/>
            <p:cNvSpPr/>
            <p:nvPr/>
          </p:nvSpPr>
          <p:spPr>
            <a:xfrm>
              <a:off x="1344928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8" name="Google Shape;338;p5"/>
            <p:cNvSpPr/>
            <p:nvPr/>
          </p:nvSpPr>
          <p:spPr>
            <a:xfrm>
              <a:off x="1456052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39" y="480"/>
                  </a:cubicBezTo>
                  <a:cubicBezTo>
                    <a:pt x="371" y="480"/>
                    <a:pt x="480" y="373"/>
                    <a:pt x="480" y="241"/>
                  </a:cubicBezTo>
                  <a:cubicBezTo>
                    <a:pt x="480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9" name="Google Shape;339;p5"/>
            <p:cNvSpPr/>
            <p:nvPr/>
          </p:nvSpPr>
          <p:spPr>
            <a:xfrm>
              <a:off x="1567028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3" y="480"/>
                    <a:pt x="480" y="373"/>
                    <a:pt x="480" y="241"/>
                  </a:cubicBezTo>
                  <a:cubicBezTo>
                    <a:pt x="480" y="108"/>
                    <a:pt x="373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0" name="Google Shape;340;p5"/>
            <p:cNvSpPr/>
            <p:nvPr/>
          </p:nvSpPr>
          <p:spPr>
            <a:xfrm>
              <a:off x="1678078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3"/>
                    <a:pt x="107" y="480"/>
                    <a:pt x="240" y="480"/>
                  </a:cubicBezTo>
                  <a:cubicBezTo>
                    <a:pt x="372" y="480"/>
                    <a:pt x="479" y="373"/>
                    <a:pt x="479" y="241"/>
                  </a:cubicBezTo>
                  <a:cubicBezTo>
                    <a:pt x="479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1" name="Google Shape;341;p5"/>
            <p:cNvSpPr/>
            <p:nvPr/>
          </p:nvSpPr>
          <p:spPr>
            <a:xfrm>
              <a:off x="1789127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1" y="480"/>
                    <a:pt x="480" y="373"/>
                    <a:pt x="480" y="241"/>
                  </a:cubicBezTo>
                  <a:cubicBezTo>
                    <a:pt x="480" y="108"/>
                    <a:pt x="371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342" name="Google Shape;342;p5"/>
          <p:cNvSpPr/>
          <p:nvPr/>
        </p:nvSpPr>
        <p:spPr>
          <a:xfrm>
            <a:off x="713198" y="548208"/>
            <a:ext cx="147697" cy="142208"/>
          </a:xfrm>
          <a:custGeom>
            <a:avLst/>
            <a:gdLst/>
            <a:ahLst/>
            <a:cxnLst/>
            <a:rect l="l" t="t" r="r" b="b"/>
            <a:pathLst>
              <a:path w="1991" h="1917" extrusionOk="0">
                <a:moveTo>
                  <a:pt x="1033" y="479"/>
                </a:moveTo>
                <a:cubicBezTo>
                  <a:pt x="1297" y="479"/>
                  <a:pt x="1512" y="694"/>
                  <a:pt x="1512" y="958"/>
                </a:cubicBezTo>
                <a:cubicBezTo>
                  <a:pt x="1512" y="1152"/>
                  <a:pt x="1395" y="1327"/>
                  <a:pt x="1217" y="1401"/>
                </a:cubicBezTo>
                <a:cubicBezTo>
                  <a:pt x="1158" y="1425"/>
                  <a:pt x="1095" y="1437"/>
                  <a:pt x="1034" y="1437"/>
                </a:cubicBezTo>
                <a:cubicBezTo>
                  <a:pt x="909" y="1437"/>
                  <a:pt x="786" y="1389"/>
                  <a:pt x="695" y="1297"/>
                </a:cubicBezTo>
                <a:cubicBezTo>
                  <a:pt x="557" y="1160"/>
                  <a:pt x="516" y="954"/>
                  <a:pt x="591" y="775"/>
                </a:cubicBezTo>
                <a:cubicBezTo>
                  <a:pt x="664" y="596"/>
                  <a:pt x="839" y="479"/>
                  <a:pt x="1033" y="479"/>
                </a:cubicBezTo>
                <a:close/>
                <a:moveTo>
                  <a:pt x="1033" y="0"/>
                </a:moveTo>
                <a:cubicBezTo>
                  <a:pt x="784" y="0"/>
                  <a:pt x="539" y="98"/>
                  <a:pt x="356" y="281"/>
                </a:cubicBezTo>
                <a:cubicBezTo>
                  <a:pt x="82" y="555"/>
                  <a:pt x="0" y="968"/>
                  <a:pt x="148" y="1325"/>
                </a:cubicBezTo>
                <a:cubicBezTo>
                  <a:pt x="296" y="1683"/>
                  <a:pt x="646" y="1916"/>
                  <a:pt x="1033" y="1916"/>
                </a:cubicBezTo>
                <a:cubicBezTo>
                  <a:pt x="1562" y="1916"/>
                  <a:pt x="1991" y="1487"/>
                  <a:pt x="1991" y="958"/>
                </a:cubicBezTo>
                <a:cubicBezTo>
                  <a:pt x="1991" y="571"/>
                  <a:pt x="1758" y="222"/>
                  <a:pt x="1400" y="74"/>
                </a:cubicBezTo>
                <a:cubicBezTo>
                  <a:pt x="1281" y="24"/>
                  <a:pt x="1157" y="0"/>
                  <a:pt x="103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43" name="Google Shape;343;p5"/>
          <p:cNvSpPr/>
          <p:nvPr/>
        </p:nvSpPr>
        <p:spPr>
          <a:xfrm>
            <a:off x="936411" y="592642"/>
            <a:ext cx="275440" cy="57788"/>
          </a:xfrm>
          <a:custGeom>
            <a:avLst/>
            <a:gdLst/>
            <a:ahLst/>
            <a:cxnLst/>
            <a:rect l="l" t="t" r="r" b="b"/>
            <a:pathLst>
              <a:path w="3713" h="779" extrusionOk="0">
                <a:moveTo>
                  <a:pt x="0" y="0"/>
                </a:moveTo>
                <a:lnTo>
                  <a:pt x="0" y="779"/>
                </a:lnTo>
                <a:lnTo>
                  <a:pt x="3712" y="779"/>
                </a:lnTo>
                <a:lnTo>
                  <a:pt x="3712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344" name="Google Shape;344;p5"/>
          <p:cNvGrpSpPr/>
          <p:nvPr/>
        </p:nvGrpSpPr>
        <p:grpSpPr>
          <a:xfrm>
            <a:off x="8216126" y="1076632"/>
            <a:ext cx="1342909" cy="714144"/>
            <a:chOff x="481826" y="-400793"/>
            <a:chExt cx="1342909" cy="714144"/>
          </a:xfrm>
        </p:grpSpPr>
        <p:sp>
          <p:nvSpPr>
            <p:cNvPr id="345" name="Google Shape;345;p5"/>
            <p:cNvSpPr/>
            <p:nvPr/>
          </p:nvSpPr>
          <p:spPr>
            <a:xfrm>
              <a:off x="481826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6" name="Google Shape;346;p5"/>
            <p:cNvSpPr/>
            <p:nvPr/>
          </p:nvSpPr>
          <p:spPr>
            <a:xfrm>
              <a:off x="592950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2"/>
                    <a:pt x="107" y="480"/>
                    <a:pt x="239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7" name="Google Shape;347;p5"/>
            <p:cNvSpPr/>
            <p:nvPr/>
          </p:nvSpPr>
          <p:spPr>
            <a:xfrm>
              <a:off x="703926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8" name="Google Shape;348;p5"/>
            <p:cNvSpPr/>
            <p:nvPr/>
          </p:nvSpPr>
          <p:spPr>
            <a:xfrm>
              <a:off x="814901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9" name="Google Shape;349;p5"/>
            <p:cNvSpPr/>
            <p:nvPr/>
          </p:nvSpPr>
          <p:spPr>
            <a:xfrm>
              <a:off x="926025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2"/>
                    <a:pt x="108" y="480"/>
                    <a:pt x="239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0" name="Google Shape;350;p5"/>
            <p:cNvSpPr/>
            <p:nvPr/>
          </p:nvSpPr>
          <p:spPr>
            <a:xfrm>
              <a:off x="1037001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1" name="Google Shape;351;p5"/>
            <p:cNvSpPr/>
            <p:nvPr/>
          </p:nvSpPr>
          <p:spPr>
            <a:xfrm>
              <a:off x="1148125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2"/>
                    <a:pt x="108" y="480"/>
                    <a:pt x="239" y="480"/>
                  </a:cubicBezTo>
                  <a:cubicBezTo>
                    <a:pt x="371" y="480"/>
                    <a:pt x="479" y="372"/>
                    <a:pt x="479" y="241"/>
                  </a:cubicBezTo>
                  <a:cubicBezTo>
                    <a:pt x="479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2" name="Google Shape;352;p5"/>
            <p:cNvSpPr/>
            <p:nvPr/>
          </p:nvSpPr>
          <p:spPr>
            <a:xfrm>
              <a:off x="481826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3" name="Google Shape;353;p5"/>
            <p:cNvSpPr/>
            <p:nvPr/>
          </p:nvSpPr>
          <p:spPr>
            <a:xfrm>
              <a:off x="592950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2"/>
                    <a:pt x="107" y="480"/>
                    <a:pt x="239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4" name="Google Shape;354;p5"/>
            <p:cNvSpPr/>
            <p:nvPr/>
          </p:nvSpPr>
          <p:spPr>
            <a:xfrm>
              <a:off x="703926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5" name="Google Shape;355;p5"/>
            <p:cNvSpPr/>
            <p:nvPr/>
          </p:nvSpPr>
          <p:spPr>
            <a:xfrm>
              <a:off x="814901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6" name="Google Shape;356;p5"/>
            <p:cNvSpPr/>
            <p:nvPr/>
          </p:nvSpPr>
          <p:spPr>
            <a:xfrm>
              <a:off x="926025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2"/>
                    <a:pt x="108" y="480"/>
                    <a:pt x="239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7" name="Google Shape;357;p5"/>
            <p:cNvSpPr/>
            <p:nvPr/>
          </p:nvSpPr>
          <p:spPr>
            <a:xfrm>
              <a:off x="1037001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8" name="Google Shape;358;p5"/>
            <p:cNvSpPr/>
            <p:nvPr/>
          </p:nvSpPr>
          <p:spPr>
            <a:xfrm>
              <a:off x="1148125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2"/>
                    <a:pt x="108" y="480"/>
                    <a:pt x="239" y="480"/>
                  </a:cubicBezTo>
                  <a:cubicBezTo>
                    <a:pt x="371" y="480"/>
                    <a:pt x="479" y="372"/>
                    <a:pt x="479" y="241"/>
                  </a:cubicBezTo>
                  <a:cubicBezTo>
                    <a:pt x="479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9" name="Google Shape;359;p5"/>
            <p:cNvSpPr/>
            <p:nvPr/>
          </p:nvSpPr>
          <p:spPr>
            <a:xfrm>
              <a:off x="481826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0" name="Google Shape;360;p5"/>
            <p:cNvSpPr/>
            <p:nvPr/>
          </p:nvSpPr>
          <p:spPr>
            <a:xfrm>
              <a:off x="592950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7" y="0"/>
                    <a:pt x="0" y="108"/>
                    <a:pt x="0" y="239"/>
                  </a:cubicBezTo>
                  <a:cubicBezTo>
                    <a:pt x="0" y="372"/>
                    <a:pt x="107" y="479"/>
                    <a:pt x="239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1" name="Google Shape;361;p5"/>
            <p:cNvSpPr/>
            <p:nvPr/>
          </p:nvSpPr>
          <p:spPr>
            <a:xfrm>
              <a:off x="703926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2" name="Google Shape;362;p5"/>
            <p:cNvSpPr/>
            <p:nvPr/>
          </p:nvSpPr>
          <p:spPr>
            <a:xfrm>
              <a:off x="814901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3" name="Google Shape;363;p5"/>
            <p:cNvSpPr/>
            <p:nvPr/>
          </p:nvSpPr>
          <p:spPr>
            <a:xfrm>
              <a:off x="926025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39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4" name="Google Shape;364;p5"/>
            <p:cNvSpPr/>
            <p:nvPr/>
          </p:nvSpPr>
          <p:spPr>
            <a:xfrm>
              <a:off x="1037001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5" name="Google Shape;365;p5"/>
            <p:cNvSpPr/>
            <p:nvPr/>
          </p:nvSpPr>
          <p:spPr>
            <a:xfrm>
              <a:off x="1148125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39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1" y="479"/>
                    <a:pt x="479" y="372"/>
                    <a:pt x="479" y="239"/>
                  </a:cubicBezTo>
                  <a:cubicBezTo>
                    <a:pt x="479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6" name="Google Shape;366;p5"/>
            <p:cNvSpPr/>
            <p:nvPr/>
          </p:nvSpPr>
          <p:spPr>
            <a:xfrm>
              <a:off x="481826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7" name="Google Shape;367;p5"/>
            <p:cNvSpPr/>
            <p:nvPr/>
          </p:nvSpPr>
          <p:spPr>
            <a:xfrm>
              <a:off x="592950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7" y="0"/>
                    <a:pt x="0" y="108"/>
                    <a:pt x="0" y="240"/>
                  </a:cubicBezTo>
                  <a:cubicBezTo>
                    <a:pt x="0" y="372"/>
                    <a:pt x="107" y="479"/>
                    <a:pt x="239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8" name="Google Shape;368;p5"/>
            <p:cNvSpPr/>
            <p:nvPr/>
          </p:nvSpPr>
          <p:spPr>
            <a:xfrm>
              <a:off x="703926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9" name="Google Shape;369;p5"/>
            <p:cNvSpPr/>
            <p:nvPr/>
          </p:nvSpPr>
          <p:spPr>
            <a:xfrm>
              <a:off x="814901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0" name="Google Shape;370;p5"/>
            <p:cNvSpPr/>
            <p:nvPr/>
          </p:nvSpPr>
          <p:spPr>
            <a:xfrm>
              <a:off x="926025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40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1" name="Google Shape;371;p5"/>
            <p:cNvSpPr/>
            <p:nvPr/>
          </p:nvSpPr>
          <p:spPr>
            <a:xfrm>
              <a:off x="1037001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2" name="Google Shape;372;p5"/>
            <p:cNvSpPr/>
            <p:nvPr/>
          </p:nvSpPr>
          <p:spPr>
            <a:xfrm>
              <a:off x="1148125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40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1" y="479"/>
                    <a:pt x="479" y="372"/>
                    <a:pt x="479" y="240"/>
                  </a:cubicBezTo>
                  <a:cubicBezTo>
                    <a:pt x="479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3" name="Google Shape;373;p5"/>
            <p:cNvSpPr/>
            <p:nvPr/>
          </p:nvSpPr>
          <p:spPr>
            <a:xfrm>
              <a:off x="481826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4" name="Google Shape;374;p5"/>
            <p:cNvSpPr/>
            <p:nvPr/>
          </p:nvSpPr>
          <p:spPr>
            <a:xfrm>
              <a:off x="592950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7" y="0"/>
                    <a:pt x="0" y="108"/>
                    <a:pt x="0" y="240"/>
                  </a:cubicBezTo>
                  <a:cubicBezTo>
                    <a:pt x="0" y="372"/>
                    <a:pt x="107" y="479"/>
                    <a:pt x="239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5" name="Google Shape;375;p5"/>
            <p:cNvSpPr/>
            <p:nvPr/>
          </p:nvSpPr>
          <p:spPr>
            <a:xfrm>
              <a:off x="703926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6" name="Google Shape;376;p5"/>
            <p:cNvSpPr/>
            <p:nvPr/>
          </p:nvSpPr>
          <p:spPr>
            <a:xfrm>
              <a:off x="814901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7" name="Google Shape;377;p5"/>
            <p:cNvSpPr/>
            <p:nvPr/>
          </p:nvSpPr>
          <p:spPr>
            <a:xfrm>
              <a:off x="926025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40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8" name="Google Shape;378;p5"/>
            <p:cNvSpPr/>
            <p:nvPr/>
          </p:nvSpPr>
          <p:spPr>
            <a:xfrm>
              <a:off x="1037001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9" name="Google Shape;379;p5"/>
            <p:cNvSpPr/>
            <p:nvPr/>
          </p:nvSpPr>
          <p:spPr>
            <a:xfrm>
              <a:off x="1148125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40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1" y="479"/>
                    <a:pt x="479" y="372"/>
                    <a:pt x="479" y="240"/>
                  </a:cubicBezTo>
                  <a:cubicBezTo>
                    <a:pt x="479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0" name="Google Shape;380;p5"/>
            <p:cNvSpPr/>
            <p:nvPr/>
          </p:nvSpPr>
          <p:spPr>
            <a:xfrm>
              <a:off x="481826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2" y="480"/>
                    <a:pt x="480" y="373"/>
                    <a:pt x="480" y="240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1" name="Google Shape;381;p5"/>
            <p:cNvSpPr/>
            <p:nvPr/>
          </p:nvSpPr>
          <p:spPr>
            <a:xfrm>
              <a:off x="592950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7" y="1"/>
                    <a:pt x="0" y="108"/>
                    <a:pt x="0" y="240"/>
                  </a:cubicBezTo>
                  <a:cubicBezTo>
                    <a:pt x="0" y="373"/>
                    <a:pt x="107" y="480"/>
                    <a:pt x="239" y="480"/>
                  </a:cubicBezTo>
                  <a:cubicBezTo>
                    <a:pt x="372" y="480"/>
                    <a:pt x="479" y="373"/>
                    <a:pt x="479" y="240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2" name="Google Shape;382;p5"/>
            <p:cNvSpPr/>
            <p:nvPr/>
          </p:nvSpPr>
          <p:spPr>
            <a:xfrm>
              <a:off x="703926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2" y="480"/>
                    <a:pt x="480" y="373"/>
                    <a:pt x="480" y="240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3" name="Google Shape;383;p5"/>
            <p:cNvSpPr/>
            <p:nvPr/>
          </p:nvSpPr>
          <p:spPr>
            <a:xfrm>
              <a:off x="814901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0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4" name="Google Shape;384;p5"/>
            <p:cNvSpPr/>
            <p:nvPr/>
          </p:nvSpPr>
          <p:spPr>
            <a:xfrm>
              <a:off x="926025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0"/>
                  </a:cubicBezTo>
                  <a:cubicBezTo>
                    <a:pt x="0" y="373"/>
                    <a:pt x="108" y="480"/>
                    <a:pt x="239" y="480"/>
                  </a:cubicBezTo>
                  <a:cubicBezTo>
                    <a:pt x="372" y="480"/>
                    <a:pt x="479" y="373"/>
                    <a:pt x="479" y="240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5" name="Google Shape;385;p5"/>
            <p:cNvSpPr/>
            <p:nvPr/>
          </p:nvSpPr>
          <p:spPr>
            <a:xfrm>
              <a:off x="1037001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0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6" name="Google Shape;386;p5"/>
            <p:cNvSpPr/>
            <p:nvPr/>
          </p:nvSpPr>
          <p:spPr>
            <a:xfrm>
              <a:off x="1148125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0"/>
                  </a:cubicBezTo>
                  <a:cubicBezTo>
                    <a:pt x="0" y="373"/>
                    <a:pt x="108" y="480"/>
                    <a:pt x="239" y="480"/>
                  </a:cubicBezTo>
                  <a:cubicBezTo>
                    <a:pt x="371" y="480"/>
                    <a:pt x="479" y="373"/>
                    <a:pt x="479" y="240"/>
                  </a:cubicBezTo>
                  <a:cubicBezTo>
                    <a:pt x="479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7" name="Google Shape;387;p5"/>
            <p:cNvSpPr/>
            <p:nvPr/>
          </p:nvSpPr>
          <p:spPr>
            <a:xfrm>
              <a:off x="481826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7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8" name="Google Shape;388;p5"/>
            <p:cNvSpPr/>
            <p:nvPr/>
          </p:nvSpPr>
          <p:spPr>
            <a:xfrm>
              <a:off x="592950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7" y="0"/>
                    <a:pt x="0" y="107"/>
                    <a:pt x="0" y="239"/>
                  </a:cubicBezTo>
                  <a:cubicBezTo>
                    <a:pt x="0" y="372"/>
                    <a:pt x="107" y="479"/>
                    <a:pt x="239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7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9" name="Google Shape;389;p5"/>
            <p:cNvSpPr/>
            <p:nvPr/>
          </p:nvSpPr>
          <p:spPr>
            <a:xfrm>
              <a:off x="703926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7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0" name="Google Shape;390;p5"/>
            <p:cNvSpPr/>
            <p:nvPr/>
          </p:nvSpPr>
          <p:spPr>
            <a:xfrm>
              <a:off x="814901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7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1" name="Google Shape;391;p5"/>
            <p:cNvSpPr/>
            <p:nvPr/>
          </p:nvSpPr>
          <p:spPr>
            <a:xfrm>
              <a:off x="926025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7"/>
                    <a:pt x="0" y="239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7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2" name="Google Shape;392;p5"/>
            <p:cNvSpPr/>
            <p:nvPr/>
          </p:nvSpPr>
          <p:spPr>
            <a:xfrm>
              <a:off x="1037001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7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3" name="Google Shape;393;p5"/>
            <p:cNvSpPr/>
            <p:nvPr/>
          </p:nvSpPr>
          <p:spPr>
            <a:xfrm>
              <a:off x="1148125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7"/>
                    <a:pt x="0" y="239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1" y="479"/>
                    <a:pt x="479" y="372"/>
                    <a:pt x="479" y="239"/>
                  </a:cubicBezTo>
                  <a:cubicBezTo>
                    <a:pt x="479" y="107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4" name="Google Shape;394;p5"/>
            <p:cNvSpPr/>
            <p:nvPr/>
          </p:nvSpPr>
          <p:spPr>
            <a:xfrm>
              <a:off x="481826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2" y="480"/>
                    <a:pt x="480" y="373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5" name="Google Shape;395;p5"/>
            <p:cNvSpPr/>
            <p:nvPr/>
          </p:nvSpPr>
          <p:spPr>
            <a:xfrm>
              <a:off x="592950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3"/>
                    <a:pt x="107" y="480"/>
                    <a:pt x="239" y="480"/>
                  </a:cubicBezTo>
                  <a:cubicBezTo>
                    <a:pt x="372" y="480"/>
                    <a:pt x="479" y="373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6" name="Google Shape;396;p5"/>
            <p:cNvSpPr/>
            <p:nvPr/>
          </p:nvSpPr>
          <p:spPr>
            <a:xfrm>
              <a:off x="703926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2" y="480"/>
                    <a:pt x="480" y="373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7" name="Google Shape;397;p5"/>
            <p:cNvSpPr/>
            <p:nvPr/>
          </p:nvSpPr>
          <p:spPr>
            <a:xfrm>
              <a:off x="814901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8" name="Google Shape;398;p5"/>
            <p:cNvSpPr/>
            <p:nvPr/>
          </p:nvSpPr>
          <p:spPr>
            <a:xfrm>
              <a:off x="926025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3"/>
                    <a:pt x="108" y="480"/>
                    <a:pt x="239" y="480"/>
                  </a:cubicBezTo>
                  <a:cubicBezTo>
                    <a:pt x="372" y="480"/>
                    <a:pt x="479" y="373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9" name="Google Shape;399;p5"/>
            <p:cNvSpPr/>
            <p:nvPr/>
          </p:nvSpPr>
          <p:spPr>
            <a:xfrm>
              <a:off x="1037001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0" name="Google Shape;400;p5"/>
            <p:cNvSpPr/>
            <p:nvPr/>
          </p:nvSpPr>
          <p:spPr>
            <a:xfrm>
              <a:off x="1148125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3"/>
                    <a:pt x="108" y="480"/>
                    <a:pt x="239" y="480"/>
                  </a:cubicBezTo>
                  <a:cubicBezTo>
                    <a:pt x="371" y="480"/>
                    <a:pt x="479" y="373"/>
                    <a:pt x="479" y="241"/>
                  </a:cubicBezTo>
                  <a:cubicBezTo>
                    <a:pt x="479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1" name="Google Shape;401;p5"/>
            <p:cNvSpPr/>
            <p:nvPr/>
          </p:nvSpPr>
          <p:spPr>
            <a:xfrm>
              <a:off x="1233953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2" name="Google Shape;402;p5"/>
            <p:cNvSpPr/>
            <p:nvPr/>
          </p:nvSpPr>
          <p:spPr>
            <a:xfrm>
              <a:off x="1344928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3" name="Google Shape;403;p5"/>
            <p:cNvSpPr/>
            <p:nvPr/>
          </p:nvSpPr>
          <p:spPr>
            <a:xfrm>
              <a:off x="1456052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39" y="480"/>
                  </a:cubicBezTo>
                  <a:cubicBezTo>
                    <a:pt x="371" y="480"/>
                    <a:pt x="480" y="372"/>
                    <a:pt x="480" y="241"/>
                  </a:cubicBezTo>
                  <a:cubicBezTo>
                    <a:pt x="480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4" name="Google Shape;404;p5"/>
            <p:cNvSpPr/>
            <p:nvPr/>
          </p:nvSpPr>
          <p:spPr>
            <a:xfrm>
              <a:off x="1567028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5" name="Google Shape;405;p5"/>
            <p:cNvSpPr/>
            <p:nvPr/>
          </p:nvSpPr>
          <p:spPr>
            <a:xfrm>
              <a:off x="1678078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2"/>
                    <a:pt x="107" y="480"/>
                    <a:pt x="240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6" name="Google Shape;406;p5"/>
            <p:cNvSpPr/>
            <p:nvPr/>
          </p:nvSpPr>
          <p:spPr>
            <a:xfrm>
              <a:off x="1789127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1" y="480"/>
                    <a:pt x="480" y="372"/>
                    <a:pt x="480" y="241"/>
                  </a:cubicBezTo>
                  <a:cubicBezTo>
                    <a:pt x="480" y="108"/>
                    <a:pt x="371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7" name="Google Shape;407;p5"/>
            <p:cNvSpPr/>
            <p:nvPr/>
          </p:nvSpPr>
          <p:spPr>
            <a:xfrm>
              <a:off x="1233953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8" name="Google Shape;408;p5"/>
            <p:cNvSpPr/>
            <p:nvPr/>
          </p:nvSpPr>
          <p:spPr>
            <a:xfrm>
              <a:off x="1344928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9" name="Google Shape;409;p5"/>
            <p:cNvSpPr/>
            <p:nvPr/>
          </p:nvSpPr>
          <p:spPr>
            <a:xfrm>
              <a:off x="1456052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39" y="480"/>
                  </a:cubicBezTo>
                  <a:cubicBezTo>
                    <a:pt x="371" y="480"/>
                    <a:pt x="480" y="372"/>
                    <a:pt x="480" y="241"/>
                  </a:cubicBezTo>
                  <a:cubicBezTo>
                    <a:pt x="480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0" name="Google Shape;410;p5"/>
            <p:cNvSpPr/>
            <p:nvPr/>
          </p:nvSpPr>
          <p:spPr>
            <a:xfrm>
              <a:off x="1567028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1" name="Google Shape;411;p5"/>
            <p:cNvSpPr/>
            <p:nvPr/>
          </p:nvSpPr>
          <p:spPr>
            <a:xfrm>
              <a:off x="1678078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2"/>
                    <a:pt x="107" y="480"/>
                    <a:pt x="240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2" name="Google Shape;412;p5"/>
            <p:cNvSpPr/>
            <p:nvPr/>
          </p:nvSpPr>
          <p:spPr>
            <a:xfrm>
              <a:off x="1789127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1" y="480"/>
                    <a:pt x="480" y="372"/>
                    <a:pt x="480" y="241"/>
                  </a:cubicBezTo>
                  <a:cubicBezTo>
                    <a:pt x="480" y="108"/>
                    <a:pt x="371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3" name="Google Shape;413;p5"/>
            <p:cNvSpPr/>
            <p:nvPr/>
          </p:nvSpPr>
          <p:spPr>
            <a:xfrm>
              <a:off x="1233953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4" name="Google Shape;414;p5"/>
            <p:cNvSpPr/>
            <p:nvPr/>
          </p:nvSpPr>
          <p:spPr>
            <a:xfrm>
              <a:off x="1344928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5" name="Google Shape;415;p5"/>
            <p:cNvSpPr/>
            <p:nvPr/>
          </p:nvSpPr>
          <p:spPr>
            <a:xfrm>
              <a:off x="1456052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39" y="479"/>
                  </a:cubicBezTo>
                  <a:cubicBezTo>
                    <a:pt x="371" y="479"/>
                    <a:pt x="480" y="372"/>
                    <a:pt x="480" y="239"/>
                  </a:cubicBezTo>
                  <a:cubicBezTo>
                    <a:pt x="480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6" name="Google Shape;416;p5"/>
            <p:cNvSpPr/>
            <p:nvPr/>
          </p:nvSpPr>
          <p:spPr>
            <a:xfrm>
              <a:off x="1567028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8"/>
                    <a:pt x="373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7" name="Google Shape;417;p5"/>
            <p:cNvSpPr/>
            <p:nvPr/>
          </p:nvSpPr>
          <p:spPr>
            <a:xfrm>
              <a:off x="1678078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7" y="0"/>
                    <a:pt x="0" y="108"/>
                    <a:pt x="0" y="239"/>
                  </a:cubicBezTo>
                  <a:cubicBezTo>
                    <a:pt x="0" y="372"/>
                    <a:pt x="107" y="479"/>
                    <a:pt x="240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8" name="Google Shape;418;p5"/>
            <p:cNvSpPr/>
            <p:nvPr/>
          </p:nvSpPr>
          <p:spPr>
            <a:xfrm>
              <a:off x="1789127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1" y="479"/>
                    <a:pt x="480" y="372"/>
                    <a:pt x="480" y="239"/>
                  </a:cubicBezTo>
                  <a:cubicBezTo>
                    <a:pt x="480" y="108"/>
                    <a:pt x="371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9" name="Google Shape;419;p5"/>
            <p:cNvSpPr/>
            <p:nvPr/>
          </p:nvSpPr>
          <p:spPr>
            <a:xfrm>
              <a:off x="1233953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0" name="Google Shape;420;p5"/>
            <p:cNvSpPr/>
            <p:nvPr/>
          </p:nvSpPr>
          <p:spPr>
            <a:xfrm>
              <a:off x="1344928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1" name="Google Shape;421;p5"/>
            <p:cNvSpPr/>
            <p:nvPr/>
          </p:nvSpPr>
          <p:spPr>
            <a:xfrm>
              <a:off x="1456052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39" y="479"/>
                  </a:cubicBezTo>
                  <a:cubicBezTo>
                    <a:pt x="371" y="479"/>
                    <a:pt x="480" y="372"/>
                    <a:pt x="480" y="240"/>
                  </a:cubicBezTo>
                  <a:cubicBezTo>
                    <a:pt x="480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2" name="Google Shape;422;p5"/>
            <p:cNvSpPr/>
            <p:nvPr/>
          </p:nvSpPr>
          <p:spPr>
            <a:xfrm>
              <a:off x="1567028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3" name="Google Shape;423;p5"/>
            <p:cNvSpPr/>
            <p:nvPr/>
          </p:nvSpPr>
          <p:spPr>
            <a:xfrm>
              <a:off x="1678078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7" y="0"/>
                    <a:pt x="0" y="108"/>
                    <a:pt x="0" y="240"/>
                  </a:cubicBezTo>
                  <a:cubicBezTo>
                    <a:pt x="0" y="372"/>
                    <a:pt x="107" y="479"/>
                    <a:pt x="240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4" name="Google Shape;424;p5"/>
            <p:cNvSpPr/>
            <p:nvPr/>
          </p:nvSpPr>
          <p:spPr>
            <a:xfrm>
              <a:off x="1789127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1" y="479"/>
                    <a:pt x="480" y="372"/>
                    <a:pt x="480" y="240"/>
                  </a:cubicBezTo>
                  <a:cubicBezTo>
                    <a:pt x="480" y="108"/>
                    <a:pt x="371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5" name="Google Shape;425;p5"/>
            <p:cNvSpPr/>
            <p:nvPr/>
          </p:nvSpPr>
          <p:spPr>
            <a:xfrm>
              <a:off x="1233953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6" name="Google Shape;426;p5"/>
            <p:cNvSpPr/>
            <p:nvPr/>
          </p:nvSpPr>
          <p:spPr>
            <a:xfrm>
              <a:off x="1344928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7" name="Google Shape;427;p5"/>
            <p:cNvSpPr/>
            <p:nvPr/>
          </p:nvSpPr>
          <p:spPr>
            <a:xfrm>
              <a:off x="1456052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39" y="479"/>
                  </a:cubicBezTo>
                  <a:cubicBezTo>
                    <a:pt x="371" y="479"/>
                    <a:pt x="480" y="372"/>
                    <a:pt x="480" y="240"/>
                  </a:cubicBezTo>
                  <a:cubicBezTo>
                    <a:pt x="480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8" name="Google Shape;428;p5"/>
            <p:cNvSpPr/>
            <p:nvPr/>
          </p:nvSpPr>
          <p:spPr>
            <a:xfrm>
              <a:off x="1567028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9" name="Google Shape;429;p5"/>
            <p:cNvSpPr/>
            <p:nvPr/>
          </p:nvSpPr>
          <p:spPr>
            <a:xfrm>
              <a:off x="1678078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7" y="0"/>
                    <a:pt x="0" y="108"/>
                    <a:pt x="0" y="240"/>
                  </a:cubicBezTo>
                  <a:cubicBezTo>
                    <a:pt x="0" y="372"/>
                    <a:pt x="107" y="479"/>
                    <a:pt x="240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0" name="Google Shape;430;p5"/>
            <p:cNvSpPr/>
            <p:nvPr/>
          </p:nvSpPr>
          <p:spPr>
            <a:xfrm>
              <a:off x="1789127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1" y="479"/>
                    <a:pt x="480" y="372"/>
                    <a:pt x="480" y="240"/>
                  </a:cubicBezTo>
                  <a:cubicBezTo>
                    <a:pt x="480" y="108"/>
                    <a:pt x="371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1" name="Google Shape;431;p5"/>
            <p:cNvSpPr/>
            <p:nvPr/>
          </p:nvSpPr>
          <p:spPr>
            <a:xfrm>
              <a:off x="1233953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2" y="480"/>
                    <a:pt x="480" y="373"/>
                    <a:pt x="480" y="240"/>
                  </a:cubicBezTo>
                  <a:cubicBezTo>
                    <a:pt x="480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2" name="Google Shape;432;p5"/>
            <p:cNvSpPr/>
            <p:nvPr/>
          </p:nvSpPr>
          <p:spPr>
            <a:xfrm>
              <a:off x="1344928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0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3" name="Google Shape;433;p5"/>
            <p:cNvSpPr/>
            <p:nvPr/>
          </p:nvSpPr>
          <p:spPr>
            <a:xfrm>
              <a:off x="1456052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39" y="480"/>
                  </a:cubicBezTo>
                  <a:cubicBezTo>
                    <a:pt x="371" y="480"/>
                    <a:pt x="480" y="373"/>
                    <a:pt x="480" y="240"/>
                  </a:cubicBezTo>
                  <a:cubicBezTo>
                    <a:pt x="480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4" name="Google Shape;434;p5"/>
            <p:cNvSpPr/>
            <p:nvPr/>
          </p:nvSpPr>
          <p:spPr>
            <a:xfrm>
              <a:off x="1567028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3" y="480"/>
                    <a:pt x="480" y="373"/>
                    <a:pt x="480" y="240"/>
                  </a:cubicBezTo>
                  <a:cubicBezTo>
                    <a:pt x="480" y="108"/>
                    <a:pt x="373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5" name="Google Shape;435;p5"/>
            <p:cNvSpPr/>
            <p:nvPr/>
          </p:nvSpPr>
          <p:spPr>
            <a:xfrm>
              <a:off x="1678078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7" y="1"/>
                    <a:pt x="0" y="108"/>
                    <a:pt x="0" y="240"/>
                  </a:cubicBezTo>
                  <a:cubicBezTo>
                    <a:pt x="0" y="373"/>
                    <a:pt x="107" y="480"/>
                    <a:pt x="240" y="480"/>
                  </a:cubicBezTo>
                  <a:cubicBezTo>
                    <a:pt x="372" y="480"/>
                    <a:pt x="479" y="373"/>
                    <a:pt x="479" y="240"/>
                  </a:cubicBezTo>
                  <a:cubicBezTo>
                    <a:pt x="479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6" name="Google Shape;436;p5"/>
            <p:cNvSpPr/>
            <p:nvPr/>
          </p:nvSpPr>
          <p:spPr>
            <a:xfrm>
              <a:off x="1789127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1" y="480"/>
                    <a:pt x="480" y="373"/>
                    <a:pt x="480" y="240"/>
                  </a:cubicBezTo>
                  <a:cubicBezTo>
                    <a:pt x="480" y="108"/>
                    <a:pt x="371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7" name="Google Shape;437;p5"/>
            <p:cNvSpPr/>
            <p:nvPr/>
          </p:nvSpPr>
          <p:spPr>
            <a:xfrm>
              <a:off x="1233953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7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8" name="Google Shape;438;p5"/>
            <p:cNvSpPr/>
            <p:nvPr/>
          </p:nvSpPr>
          <p:spPr>
            <a:xfrm>
              <a:off x="1344928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7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9" name="Google Shape;439;p5"/>
            <p:cNvSpPr/>
            <p:nvPr/>
          </p:nvSpPr>
          <p:spPr>
            <a:xfrm>
              <a:off x="1456052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39" y="479"/>
                  </a:cubicBezTo>
                  <a:cubicBezTo>
                    <a:pt x="371" y="479"/>
                    <a:pt x="480" y="372"/>
                    <a:pt x="480" y="239"/>
                  </a:cubicBezTo>
                  <a:cubicBezTo>
                    <a:pt x="480" y="107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0" name="Google Shape;440;p5"/>
            <p:cNvSpPr/>
            <p:nvPr/>
          </p:nvSpPr>
          <p:spPr>
            <a:xfrm>
              <a:off x="1567028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7"/>
                    <a:pt x="373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1" name="Google Shape;441;p5"/>
            <p:cNvSpPr/>
            <p:nvPr/>
          </p:nvSpPr>
          <p:spPr>
            <a:xfrm>
              <a:off x="1678078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7" y="0"/>
                    <a:pt x="0" y="107"/>
                    <a:pt x="0" y="239"/>
                  </a:cubicBezTo>
                  <a:cubicBezTo>
                    <a:pt x="0" y="372"/>
                    <a:pt x="107" y="479"/>
                    <a:pt x="240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7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2" name="Google Shape;442;p5"/>
            <p:cNvSpPr/>
            <p:nvPr/>
          </p:nvSpPr>
          <p:spPr>
            <a:xfrm>
              <a:off x="1789127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1" y="479"/>
                    <a:pt x="480" y="372"/>
                    <a:pt x="480" y="239"/>
                  </a:cubicBezTo>
                  <a:cubicBezTo>
                    <a:pt x="480" y="107"/>
                    <a:pt x="371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3" name="Google Shape;443;p5"/>
            <p:cNvSpPr/>
            <p:nvPr/>
          </p:nvSpPr>
          <p:spPr>
            <a:xfrm>
              <a:off x="1233953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2" y="480"/>
                    <a:pt x="480" y="373"/>
                    <a:pt x="480" y="241"/>
                  </a:cubicBezTo>
                  <a:cubicBezTo>
                    <a:pt x="480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4" name="Google Shape;444;p5"/>
            <p:cNvSpPr/>
            <p:nvPr/>
          </p:nvSpPr>
          <p:spPr>
            <a:xfrm>
              <a:off x="1344928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5" name="Google Shape;445;p5"/>
            <p:cNvSpPr/>
            <p:nvPr/>
          </p:nvSpPr>
          <p:spPr>
            <a:xfrm>
              <a:off x="1456052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39" y="480"/>
                  </a:cubicBezTo>
                  <a:cubicBezTo>
                    <a:pt x="371" y="480"/>
                    <a:pt x="480" y="373"/>
                    <a:pt x="480" y="241"/>
                  </a:cubicBezTo>
                  <a:cubicBezTo>
                    <a:pt x="480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6" name="Google Shape;446;p5"/>
            <p:cNvSpPr/>
            <p:nvPr/>
          </p:nvSpPr>
          <p:spPr>
            <a:xfrm>
              <a:off x="1567028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3" y="480"/>
                    <a:pt x="480" y="373"/>
                    <a:pt x="480" y="241"/>
                  </a:cubicBezTo>
                  <a:cubicBezTo>
                    <a:pt x="480" y="108"/>
                    <a:pt x="373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7" name="Google Shape;447;p5"/>
            <p:cNvSpPr/>
            <p:nvPr/>
          </p:nvSpPr>
          <p:spPr>
            <a:xfrm>
              <a:off x="1678078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3"/>
                    <a:pt x="107" y="480"/>
                    <a:pt x="240" y="480"/>
                  </a:cubicBezTo>
                  <a:cubicBezTo>
                    <a:pt x="372" y="480"/>
                    <a:pt x="479" y="373"/>
                    <a:pt x="479" y="241"/>
                  </a:cubicBezTo>
                  <a:cubicBezTo>
                    <a:pt x="479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8" name="Google Shape;448;p5"/>
            <p:cNvSpPr/>
            <p:nvPr/>
          </p:nvSpPr>
          <p:spPr>
            <a:xfrm>
              <a:off x="1789127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1" y="480"/>
                    <a:pt x="480" y="373"/>
                    <a:pt x="480" y="241"/>
                  </a:cubicBezTo>
                  <a:cubicBezTo>
                    <a:pt x="480" y="108"/>
                    <a:pt x="371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449" name="Google Shape;449;p5"/>
          <p:cNvSpPr/>
          <p:nvPr/>
        </p:nvSpPr>
        <p:spPr>
          <a:xfrm>
            <a:off x="5761675" y="-1508012"/>
            <a:ext cx="2475709" cy="2475596"/>
          </a:xfrm>
          <a:custGeom>
            <a:avLst/>
            <a:gdLst/>
            <a:ahLst/>
            <a:cxnLst/>
            <a:rect l="l" t="t" r="r" b="b"/>
            <a:pathLst>
              <a:path w="22045" h="22044" extrusionOk="0">
                <a:moveTo>
                  <a:pt x="11023" y="1543"/>
                </a:moveTo>
                <a:cubicBezTo>
                  <a:pt x="16257" y="1543"/>
                  <a:pt x="20501" y="5786"/>
                  <a:pt x="20501" y="11021"/>
                </a:cubicBezTo>
                <a:cubicBezTo>
                  <a:pt x="20501" y="16256"/>
                  <a:pt x="16257" y="20501"/>
                  <a:pt x="11023" y="20501"/>
                </a:cubicBezTo>
                <a:cubicBezTo>
                  <a:pt x="5788" y="20501"/>
                  <a:pt x="1543" y="16256"/>
                  <a:pt x="1543" y="11021"/>
                </a:cubicBezTo>
                <a:cubicBezTo>
                  <a:pt x="1543" y="5786"/>
                  <a:pt x="5788" y="1543"/>
                  <a:pt x="11023" y="1543"/>
                </a:cubicBezTo>
                <a:close/>
                <a:moveTo>
                  <a:pt x="11023" y="0"/>
                </a:moveTo>
                <a:cubicBezTo>
                  <a:pt x="4935" y="0"/>
                  <a:pt x="0" y="4934"/>
                  <a:pt x="0" y="11021"/>
                </a:cubicBezTo>
                <a:cubicBezTo>
                  <a:pt x="0" y="17108"/>
                  <a:pt x="4935" y="22044"/>
                  <a:pt x="11023" y="22044"/>
                </a:cubicBezTo>
                <a:cubicBezTo>
                  <a:pt x="17110" y="22044"/>
                  <a:pt x="22044" y="17108"/>
                  <a:pt x="22044" y="11021"/>
                </a:cubicBezTo>
                <a:cubicBezTo>
                  <a:pt x="22044" y="4934"/>
                  <a:pt x="17109" y="0"/>
                  <a:pt x="1102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2">
  <p:cSld name="SECTION_HEADER_1_1">
    <p:bg>
      <p:bgPr>
        <a:solidFill>
          <a:schemeClr val="accent1"/>
        </a:solidFill>
        <a:effectLst/>
      </p:bgPr>
    </p:bg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6"/>
          <p:cNvSpPr/>
          <p:nvPr/>
        </p:nvSpPr>
        <p:spPr>
          <a:xfrm>
            <a:off x="7665983" y="468675"/>
            <a:ext cx="1795532" cy="304522"/>
          </a:xfrm>
          <a:custGeom>
            <a:avLst/>
            <a:gdLst/>
            <a:ahLst/>
            <a:cxnLst/>
            <a:rect l="l" t="t" r="r" b="b"/>
            <a:pathLst>
              <a:path w="14092" h="2390" extrusionOk="0">
                <a:moveTo>
                  <a:pt x="1" y="0"/>
                </a:moveTo>
                <a:lnTo>
                  <a:pt x="1" y="2390"/>
                </a:lnTo>
                <a:lnTo>
                  <a:pt x="13096" y="2390"/>
                </a:lnTo>
                <a:lnTo>
                  <a:pt x="13096" y="2371"/>
                </a:lnTo>
                <a:cubicBezTo>
                  <a:pt x="13671" y="2274"/>
                  <a:pt x="14092" y="1778"/>
                  <a:pt x="14092" y="1195"/>
                </a:cubicBezTo>
                <a:cubicBezTo>
                  <a:pt x="14092" y="612"/>
                  <a:pt x="13671" y="116"/>
                  <a:pt x="13096" y="19"/>
                </a:cubicBezTo>
                <a:lnTo>
                  <a:pt x="1309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2" name="Google Shape;452;p6"/>
          <p:cNvSpPr/>
          <p:nvPr/>
        </p:nvSpPr>
        <p:spPr>
          <a:xfrm>
            <a:off x="7513850" y="468675"/>
            <a:ext cx="304522" cy="304394"/>
          </a:xfrm>
          <a:custGeom>
            <a:avLst/>
            <a:gdLst/>
            <a:ahLst/>
            <a:cxnLst/>
            <a:rect l="l" t="t" r="r" b="b"/>
            <a:pathLst>
              <a:path w="2390" h="2389" extrusionOk="0">
                <a:moveTo>
                  <a:pt x="1195" y="0"/>
                </a:moveTo>
                <a:cubicBezTo>
                  <a:pt x="535" y="0"/>
                  <a:pt x="0" y="535"/>
                  <a:pt x="0" y="1195"/>
                </a:cubicBezTo>
                <a:cubicBezTo>
                  <a:pt x="0" y="1855"/>
                  <a:pt x="535" y="2388"/>
                  <a:pt x="1195" y="2388"/>
                </a:cubicBezTo>
                <a:cubicBezTo>
                  <a:pt x="1854" y="2388"/>
                  <a:pt x="2389" y="1855"/>
                  <a:pt x="2389" y="1195"/>
                </a:cubicBezTo>
                <a:cubicBezTo>
                  <a:pt x="2389" y="535"/>
                  <a:pt x="1854" y="0"/>
                  <a:pt x="119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3" name="Google Shape;453;p6"/>
          <p:cNvSpPr/>
          <p:nvPr/>
        </p:nvSpPr>
        <p:spPr>
          <a:xfrm>
            <a:off x="7665983" y="1077081"/>
            <a:ext cx="1795532" cy="304394"/>
          </a:xfrm>
          <a:custGeom>
            <a:avLst/>
            <a:gdLst/>
            <a:ahLst/>
            <a:cxnLst/>
            <a:rect l="l" t="t" r="r" b="b"/>
            <a:pathLst>
              <a:path w="14092" h="2389" extrusionOk="0">
                <a:moveTo>
                  <a:pt x="1" y="0"/>
                </a:moveTo>
                <a:lnTo>
                  <a:pt x="1" y="2388"/>
                </a:lnTo>
                <a:lnTo>
                  <a:pt x="13096" y="2388"/>
                </a:lnTo>
                <a:lnTo>
                  <a:pt x="13096" y="2371"/>
                </a:lnTo>
                <a:cubicBezTo>
                  <a:pt x="13671" y="2274"/>
                  <a:pt x="14092" y="1776"/>
                  <a:pt x="14092" y="1195"/>
                </a:cubicBezTo>
                <a:cubicBezTo>
                  <a:pt x="14092" y="612"/>
                  <a:pt x="13671" y="114"/>
                  <a:pt x="13096" y="18"/>
                </a:cubicBezTo>
                <a:lnTo>
                  <a:pt x="1309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4" name="Google Shape;454;p6"/>
          <p:cNvSpPr/>
          <p:nvPr/>
        </p:nvSpPr>
        <p:spPr>
          <a:xfrm>
            <a:off x="7513850" y="1077081"/>
            <a:ext cx="304522" cy="304394"/>
          </a:xfrm>
          <a:custGeom>
            <a:avLst/>
            <a:gdLst/>
            <a:ahLst/>
            <a:cxnLst/>
            <a:rect l="l" t="t" r="r" b="b"/>
            <a:pathLst>
              <a:path w="2390" h="2389" extrusionOk="0">
                <a:moveTo>
                  <a:pt x="1195" y="0"/>
                </a:moveTo>
                <a:cubicBezTo>
                  <a:pt x="535" y="0"/>
                  <a:pt x="0" y="535"/>
                  <a:pt x="0" y="1195"/>
                </a:cubicBezTo>
                <a:cubicBezTo>
                  <a:pt x="0" y="1854"/>
                  <a:pt x="535" y="2388"/>
                  <a:pt x="1195" y="2388"/>
                </a:cubicBezTo>
                <a:cubicBezTo>
                  <a:pt x="1854" y="2388"/>
                  <a:pt x="2389" y="1854"/>
                  <a:pt x="2389" y="1195"/>
                </a:cubicBezTo>
                <a:cubicBezTo>
                  <a:pt x="2389" y="535"/>
                  <a:pt x="1854" y="0"/>
                  <a:pt x="119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5" name="Google Shape;455;p6"/>
          <p:cNvSpPr/>
          <p:nvPr/>
        </p:nvSpPr>
        <p:spPr>
          <a:xfrm>
            <a:off x="-528925" y="101563"/>
            <a:ext cx="2475709" cy="2475596"/>
          </a:xfrm>
          <a:custGeom>
            <a:avLst/>
            <a:gdLst/>
            <a:ahLst/>
            <a:cxnLst/>
            <a:rect l="l" t="t" r="r" b="b"/>
            <a:pathLst>
              <a:path w="22045" h="22044" extrusionOk="0">
                <a:moveTo>
                  <a:pt x="11023" y="1543"/>
                </a:moveTo>
                <a:cubicBezTo>
                  <a:pt x="16257" y="1543"/>
                  <a:pt x="20501" y="5786"/>
                  <a:pt x="20501" y="11021"/>
                </a:cubicBezTo>
                <a:cubicBezTo>
                  <a:pt x="20501" y="16256"/>
                  <a:pt x="16257" y="20501"/>
                  <a:pt x="11023" y="20501"/>
                </a:cubicBezTo>
                <a:cubicBezTo>
                  <a:pt x="5788" y="20501"/>
                  <a:pt x="1543" y="16256"/>
                  <a:pt x="1543" y="11021"/>
                </a:cubicBezTo>
                <a:cubicBezTo>
                  <a:pt x="1543" y="5786"/>
                  <a:pt x="5788" y="1543"/>
                  <a:pt x="11023" y="1543"/>
                </a:cubicBezTo>
                <a:close/>
                <a:moveTo>
                  <a:pt x="11023" y="0"/>
                </a:moveTo>
                <a:cubicBezTo>
                  <a:pt x="4935" y="0"/>
                  <a:pt x="0" y="4934"/>
                  <a:pt x="0" y="11021"/>
                </a:cubicBezTo>
                <a:cubicBezTo>
                  <a:pt x="0" y="17108"/>
                  <a:pt x="4935" y="22044"/>
                  <a:pt x="11023" y="22044"/>
                </a:cubicBezTo>
                <a:cubicBezTo>
                  <a:pt x="17110" y="22044"/>
                  <a:pt x="22044" y="17108"/>
                  <a:pt x="22044" y="11021"/>
                </a:cubicBezTo>
                <a:cubicBezTo>
                  <a:pt x="22044" y="4934"/>
                  <a:pt x="17109" y="0"/>
                  <a:pt x="11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6" name="Google Shape;456;p6"/>
          <p:cNvSpPr/>
          <p:nvPr/>
        </p:nvSpPr>
        <p:spPr>
          <a:xfrm>
            <a:off x="0" y="1224788"/>
            <a:ext cx="9144000" cy="322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7" name="Google Shape;457;p6"/>
          <p:cNvSpPr/>
          <p:nvPr/>
        </p:nvSpPr>
        <p:spPr>
          <a:xfrm rot="511053">
            <a:off x="1774302" y="217699"/>
            <a:ext cx="651462" cy="754082"/>
          </a:xfrm>
          <a:custGeom>
            <a:avLst/>
            <a:gdLst/>
            <a:ahLst/>
            <a:cxnLst/>
            <a:rect l="l" t="t" r="r" b="b"/>
            <a:pathLst>
              <a:path w="9497" h="10993" extrusionOk="0">
                <a:moveTo>
                  <a:pt x="578" y="1"/>
                </a:moveTo>
                <a:lnTo>
                  <a:pt x="1" y="21"/>
                </a:lnTo>
                <a:lnTo>
                  <a:pt x="89" y="2420"/>
                </a:lnTo>
                <a:lnTo>
                  <a:pt x="2220" y="2499"/>
                </a:lnTo>
                <a:lnTo>
                  <a:pt x="2299" y="4629"/>
                </a:lnTo>
                <a:lnTo>
                  <a:pt x="4429" y="4709"/>
                </a:lnTo>
                <a:lnTo>
                  <a:pt x="4508" y="6839"/>
                </a:lnTo>
                <a:lnTo>
                  <a:pt x="6639" y="6918"/>
                </a:lnTo>
                <a:lnTo>
                  <a:pt x="6718" y="9050"/>
                </a:lnTo>
                <a:lnTo>
                  <a:pt x="8850" y="9129"/>
                </a:lnTo>
                <a:lnTo>
                  <a:pt x="8919" y="10993"/>
                </a:lnTo>
                <a:lnTo>
                  <a:pt x="9496" y="10970"/>
                </a:lnTo>
                <a:lnTo>
                  <a:pt x="9407" y="8572"/>
                </a:lnTo>
                <a:lnTo>
                  <a:pt x="7276" y="8492"/>
                </a:lnTo>
                <a:lnTo>
                  <a:pt x="7197" y="6361"/>
                </a:lnTo>
                <a:lnTo>
                  <a:pt x="5066" y="6282"/>
                </a:lnTo>
                <a:lnTo>
                  <a:pt x="4987" y="4152"/>
                </a:lnTo>
                <a:lnTo>
                  <a:pt x="2856" y="4072"/>
                </a:lnTo>
                <a:lnTo>
                  <a:pt x="2778" y="1942"/>
                </a:lnTo>
                <a:lnTo>
                  <a:pt x="646" y="1863"/>
                </a:lnTo>
                <a:lnTo>
                  <a:pt x="578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458" name="Google Shape;458;p6"/>
          <p:cNvGrpSpPr/>
          <p:nvPr/>
        </p:nvGrpSpPr>
        <p:grpSpPr>
          <a:xfrm>
            <a:off x="7164836" y="4502813"/>
            <a:ext cx="1739278" cy="572537"/>
            <a:chOff x="2235050" y="548425"/>
            <a:chExt cx="307875" cy="101325"/>
          </a:xfrm>
        </p:grpSpPr>
        <p:sp>
          <p:nvSpPr>
            <p:cNvPr id="459" name="Google Shape;459;p6"/>
            <p:cNvSpPr/>
            <p:nvPr/>
          </p:nvSpPr>
          <p:spPr>
            <a:xfrm>
              <a:off x="2235050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3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0" name="Google Shape;460;p6"/>
            <p:cNvSpPr/>
            <p:nvPr/>
          </p:nvSpPr>
          <p:spPr>
            <a:xfrm>
              <a:off x="2283750" y="634150"/>
              <a:ext cx="15625" cy="15600"/>
            </a:xfrm>
            <a:custGeom>
              <a:avLst/>
              <a:gdLst/>
              <a:ahLst/>
              <a:cxnLst/>
              <a:rect l="l" t="t" r="r" b="b"/>
              <a:pathLst>
                <a:path w="625" h="624" extrusionOk="0">
                  <a:moveTo>
                    <a:pt x="313" y="0"/>
                  </a:moveTo>
                  <a:cubicBezTo>
                    <a:pt x="141" y="0"/>
                    <a:pt x="1" y="140"/>
                    <a:pt x="1" y="311"/>
                  </a:cubicBezTo>
                  <a:cubicBezTo>
                    <a:pt x="1" y="484"/>
                    <a:pt x="141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1" name="Google Shape;461;p6"/>
            <p:cNvSpPr/>
            <p:nvPr/>
          </p:nvSpPr>
          <p:spPr>
            <a:xfrm>
              <a:off x="2332475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2" y="0"/>
                  </a:moveTo>
                  <a:cubicBezTo>
                    <a:pt x="140" y="0"/>
                    <a:pt x="1" y="140"/>
                    <a:pt x="1" y="311"/>
                  </a:cubicBezTo>
                  <a:cubicBezTo>
                    <a:pt x="1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2" name="Google Shape;462;p6"/>
            <p:cNvSpPr/>
            <p:nvPr/>
          </p:nvSpPr>
          <p:spPr>
            <a:xfrm>
              <a:off x="2381200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1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1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3" name="Google Shape;463;p6"/>
            <p:cNvSpPr/>
            <p:nvPr/>
          </p:nvSpPr>
          <p:spPr>
            <a:xfrm>
              <a:off x="2429875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3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4" name="Google Shape;464;p6"/>
            <p:cNvSpPr/>
            <p:nvPr/>
          </p:nvSpPr>
          <p:spPr>
            <a:xfrm>
              <a:off x="2478600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2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5" name="Google Shape;465;p6"/>
            <p:cNvSpPr/>
            <p:nvPr/>
          </p:nvSpPr>
          <p:spPr>
            <a:xfrm>
              <a:off x="2527300" y="634150"/>
              <a:ext cx="15625" cy="15600"/>
            </a:xfrm>
            <a:custGeom>
              <a:avLst/>
              <a:gdLst/>
              <a:ahLst/>
              <a:cxnLst/>
              <a:rect l="l" t="t" r="r" b="b"/>
              <a:pathLst>
                <a:path w="625" h="624" extrusionOk="0">
                  <a:moveTo>
                    <a:pt x="313" y="0"/>
                  </a:moveTo>
                  <a:cubicBezTo>
                    <a:pt x="140" y="0"/>
                    <a:pt x="1" y="140"/>
                    <a:pt x="1" y="311"/>
                  </a:cubicBezTo>
                  <a:cubicBezTo>
                    <a:pt x="1" y="484"/>
                    <a:pt x="140" y="624"/>
                    <a:pt x="313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6" name="Google Shape;466;p6"/>
            <p:cNvSpPr/>
            <p:nvPr/>
          </p:nvSpPr>
          <p:spPr>
            <a:xfrm>
              <a:off x="2235050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3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7" name="Google Shape;467;p6"/>
            <p:cNvSpPr/>
            <p:nvPr/>
          </p:nvSpPr>
          <p:spPr>
            <a:xfrm>
              <a:off x="2283750" y="591300"/>
              <a:ext cx="15625" cy="15600"/>
            </a:xfrm>
            <a:custGeom>
              <a:avLst/>
              <a:gdLst/>
              <a:ahLst/>
              <a:cxnLst/>
              <a:rect l="l" t="t" r="r" b="b"/>
              <a:pathLst>
                <a:path w="625" h="624" extrusionOk="0">
                  <a:moveTo>
                    <a:pt x="313" y="0"/>
                  </a:moveTo>
                  <a:cubicBezTo>
                    <a:pt x="141" y="0"/>
                    <a:pt x="1" y="140"/>
                    <a:pt x="1" y="311"/>
                  </a:cubicBezTo>
                  <a:cubicBezTo>
                    <a:pt x="1" y="484"/>
                    <a:pt x="141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8" name="Google Shape;468;p6"/>
            <p:cNvSpPr/>
            <p:nvPr/>
          </p:nvSpPr>
          <p:spPr>
            <a:xfrm>
              <a:off x="2332475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2" y="0"/>
                  </a:moveTo>
                  <a:cubicBezTo>
                    <a:pt x="140" y="0"/>
                    <a:pt x="1" y="140"/>
                    <a:pt x="1" y="311"/>
                  </a:cubicBezTo>
                  <a:cubicBezTo>
                    <a:pt x="1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9" name="Google Shape;469;p6"/>
            <p:cNvSpPr/>
            <p:nvPr/>
          </p:nvSpPr>
          <p:spPr>
            <a:xfrm>
              <a:off x="2381200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1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1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0" name="Google Shape;470;p6"/>
            <p:cNvSpPr/>
            <p:nvPr/>
          </p:nvSpPr>
          <p:spPr>
            <a:xfrm>
              <a:off x="2429875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3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1" name="Google Shape;471;p6"/>
            <p:cNvSpPr/>
            <p:nvPr/>
          </p:nvSpPr>
          <p:spPr>
            <a:xfrm>
              <a:off x="2478600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2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2" name="Google Shape;472;p6"/>
            <p:cNvSpPr/>
            <p:nvPr/>
          </p:nvSpPr>
          <p:spPr>
            <a:xfrm>
              <a:off x="2527300" y="591300"/>
              <a:ext cx="15625" cy="15600"/>
            </a:xfrm>
            <a:custGeom>
              <a:avLst/>
              <a:gdLst/>
              <a:ahLst/>
              <a:cxnLst/>
              <a:rect l="l" t="t" r="r" b="b"/>
              <a:pathLst>
                <a:path w="625" h="624" extrusionOk="0">
                  <a:moveTo>
                    <a:pt x="313" y="0"/>
                  </a:moveTo>
                  <a:cubicBezTo>
                    <a:pt x="140" y="0"/>
                    <a:pt x="1" y="140"/>
                    <a:pt x="1" y="311"/>
                  </a:cubicBezTo>
                  <a:cubicBezTo>
                    <a:pt x="1" y="484"/>
                    <a:pt x="140" y="624"/>
                    <a:pt x="313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3" name="Google Shape;473;p6"/>
            <p:cNvSpPr/>
            <p:nvPr/>
          </p:nvSpPr>
          <p:spPr>
            <a:xfrm>
              <a:off x="2235050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3" y="1"/>
                  </a:moveTo>
                  <a:cubicBezTo>
                    <a:pt x="140" y="1"/>
                    <a:pt x="0" y="139"/>
                    <a:pt x="0" y="312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2"/>
                  </a:cubicBezTo>
                  <a:cubicBezTo>
                    <a:pt x="624" y="139"/>
                    <a:pt x="485" y="1"/>
                    <a:pt x="3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4" name="Google Shape;474;p6"/>
            <p:cNvSpPr/>
            <p:nvPr/>
          </p:nvSpPr>
          <p:spPr>
            <a:xfrm>
              <a:off x="2283750" y="548425"/>
              <a:ext cx="15625" cy="156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13" y="1"/>
                  </a:moveTo>
                  <a:cubicBezTo>
                    <a:pt x="141" y="1"/>
                    <a:pt x="1" y="139"/>
                    <a:pt x="1" y="312"/>
                  </a:cubicBezTo>
                  <a:cubicBezTo>
                    <a:pt x="1" y="484"/>
                    <a:pt x="141" y="624"/>
                    <a:pt x="313" y="624"/>
                  </a:cubicBezTo>
                  <a:cubicBezTo>
                    <a:pt x="485" y="624"/>
                    <a:pt x="624" y="484"/>
                    <a:pt x="624" y="312"/>
                  </a:cubicBezTo>
                  <a:cubicBezTo>
                    <a:pt x="624" y="139"/>
                    <a:pt x="485" y="1"/>
                    <a:pt x="3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5" name="Google Shape;475;p6"/>
            <p:cNvSpPr/>
            <p:nvPr/>
          </p:nvSpPr>
          <p:spPr>
            <a:xfrm>
              <a:off x="2332475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2" y="1"/>
                  </a:moveTo>
                  <a:cubicBezTo>
                    <a:pt x="140" y="1"/>
                    <a:pt x="1" y="139"/>
                    <a:pt x="1" y="312"/>
                  </a:cubicBezTo>
                  <a:cubicBezTo>
                    <a:pt x="1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2"/>
                  </a:cubicBezTo>
                  <a:cubicBezTo>
                    <a:pt x="624" y="139"/>
                    <a:pt x="484" y="1"/>
                    <a:pt x="3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6" name="Google Shape;476;p6"/>
            <p:cNvSpPr/>
            <p:nvPr/>
          </p:nvSpPr>
          <p:spPr>
            <a:xfrm>
              <a:off x="2381200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1" y="1"/>
                  </a:moveTo>
                  <a:cubicBezTo>
                    <a:pt x="140" y="1"/>
                    <a:pt x="0" y="139"/>
                    <a:pt x="0" y="312"/>
                  </a:cubicBezTo>
                  <a:cubicBezTo>
                    <a:pt x="0" y="484"/>
                    <a:pt x="140" y="624"/>
                    <a:pt x="311" y="624"/>
                  </a:cubicBezTo>
                  <a:cubicBezTo>
                    <a:pt x="484" y="624"/>
                    <a:pt x="624" y="484"/>
                    <a:pt x="624" y="312"/>
                  </a:cubicBezTo>
                  <a:cubicBezTo>
                    <a:pt x="624" y="139"/>
                    <a:pt x="484" y="1"/>
                    <a:pt x="3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7" name="Google Shape;477;p6"/>
            <p:cNvSpPr/>
            <p:nvPr/>
          </p:nvSpPr>
          <p:spPr>
            <a:xfrm>
              <a:off x="2429875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3" y="1"/>
                  </a:moveTo>
                  <a:cubicBezTo>
                    <a:pt x="140" y="1"/>
                    <a:pt x="0" y="139"/>
                    <a:pt x="0" y="312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2"/>
                  </a:cubicBezTo>
                  <a:cubicBezTo>
                    <a:pt x="624" y="139"/>
                    <a:pt x="485" y="1"/>
                    <a:pt x="3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8" name="Google Shape;478;p6"/>
            <p:cNvSpPr/>
            <p:nvPr/>
          </p:nvSpPr>
          <p:spPr>
            <a:xfrm>
              <a:off x="2478600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2" y="1"/>
                  </a:moveTo>
                  <a:cubicBezTo>
                    <a:pt x="140" y="1"/>
                    <a:pt x="0" y="139"/>
                    <a:pt x="0" y="312"/>
                  </a:cubicBezTo>
                  <a:cubicBezTo>
                    <a:pt x="0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2"/>
                  </a:cubicBezTo>
                  <a:cubicBezTo>
                    <a:pt x="624" y="139"/>
                    <a:pt x="484" y="1"/>
                    <a:pt x="3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9" name="Google Shape;479;p6"/>
            <p:cNvSpPr/>
            <p:nvPr/>
          </p:nvSpPr>
          <p:spPr>
            <a:xfrm>
              <a:off x="2527300" y="548425"/>
              <a:ext cx="15625" cy="156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13" y="1"/>
                  </a:moveTo>
                  <a:cubicBezTo>
                    <a:pt x="140" y="1"/>
                    <a:pt x="1" y="139"/>
                    <a:pt x="1" y="312"/>
                  </a:cubicBezTo>
                  <a:cubicBezTo>
                    <a:pt x="1" y="484"/>
                    <a:pt x="140" y="624"/>
                    <a:pt x="313" y="624"/>
                  </a:cubicBezTo>
                  <a:cubicBezTo>
                    <a:pt x="484" y="624"/>
                    <a:pt x="624" y="484"/>
                    <a:pt x="624" y="312"/>
                  </a:cubicBezTo>
                  <a:cubicBezTo>
                    <a:pt x="624" y="139"/>
                    <a:pt x="484" y="1"/>
                    <a:pt x="3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480" name="Google Shape;480;p6"/>
          <p:cNvGrpSpPr/>
          <p:nvPr/>
        </p:nvGrpSpPr>
        <p:grpSpPr>
          <a:xfrm rot="5400000">
            <a:off x="-141278" y="1048081"/>
            <a:ext cx="1100869" cy="362389"/>
            <a:chOff x="2235050" y="548425"/>
            <a:chExt cx="307875" cy="101325"/>
          </a:xfrm>
        </p:grpSpPr>
        <p:sp>
          <p:nvSpPr>
            <p:cNvPr id="481" name="Google Shape;481;p6"/>
            <p:cNvSpPr/>
            <p:nvPr/>
          </p:nvSpPr>
          <p:spPr>
            <a:xfrm>
              <a:off x="2235050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3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2" name="Google Shape;482;p6"/>
            <p:cNvSpPr/>
            <p:nvPr/>
          </p:nvSpPr>
          <p:spPr>
            <a:xfrm>
              <a:off x="2283750" y="634150"/>
              <a:ext cx="15625" cy="15600"/>
            </a:xfrm>
            <a:custGeom>
              <a:avLst/>
              <a:gdLst/>
              <a:ahLst/>
              <a:cxnLst/>
              <a:rect l="l" t="t" r="r" b="b"/>
              <a:pathLst>
                <a:path w="625" h="624" extrusionOk="0">
                  <a:moveTo>
                    <a:pt x="313" y="0"/>
                  </a:moveTo>
                  <a:cubicBezTo>
                    <a:pt x="141" y="0"/>
                    <a:pt x="1" y="140"/>
                    <a:pt x="1" y="311"/>
                  </a:cubicBezTo>
                  <a:cubicBezTo>
                    <a:pt x="1" y="484"/>
                    <a:pt x="141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3" name="Google Shape;483;p6"/>
            <p:cNvSpPr/>
            <p:nvPr/>
          </p:nvSpPr>
          <p:spPr>
            <a:xfrm>
              <a:off x="2332475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2" y="0"/>
                  </a:moveTo>
                  <a:cubicBezTo>
                    <a:pt x="140" y="0"/>
                    <a:pt x="1" y="140"/>
                    <a:pt x="1" y="311"/>
                  </a:cubicBezTo>
                  <a:cubicBezTo>
                    <a:pt x="1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4" name="Google Shape;484;p6"/>
            <p:cNvSpPr/>
            <p:nvPr/>
          </p:nvSpPr>
          <p:spPr>
            <a:xfrm>
              <a:off x="2381200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1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1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5" name="Google Shape;485;p6"/>
            <p:cNvSpPr/>
            <p:nvPr/>
          </p:nvSpPr>
          <p:spPr>
            <a:xfrm>
              <a:off x="2429875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3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6" name="Google Shape;486;p6"/>
            <p:cNvSpPr/>
            <p:nvPr/>
          </p:nvSpPr>
          <p:spPr>
            <a:xfrm>
              <a:off x="2478600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2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7" name="Google Shape;487;p6"/>
            <p:cNvSpPr/>
            <p:nvPr/>
          </p:nvSpPr>
          <p:spPr>
            <a:xfrm>
              <a:off x="2527300" y="634150"/>
              <a:ext cx="15625" cy="15600"/>
            </a:xfrm>
            <a:custGeom>
              <a:avLst/>
              <a:gdLst/>
              <a:ahLst/>
              <a:cxnLst/>
              <a:rect l="l" t="t" r="r" b="b"/>
              <a:pathLst>
                <a:path w="625" h="624" extrusionOk="0">
                  <a:moveTo>
                    <a:pt x="313" y="0"/>
                  </a:moveTo>
                  <a:cubicBezTo>
                    <a:pt x="140" y="0"/>
                    <a:pt x="1" y="140"/>
                    <a:pt x="1" y="311"/>
                  </a:cubicBezTo>
                  <a:cubicBezTo>
                    <a:pt x="1" y="484"/>
                    <a:pt x="140" y="624"/>
                    <a:pt x="313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8" name="Google Shape;488;p6"/>
            <p:cNvSpPr/>
            <p:nvPr/>
          </p:nvSpPr>
          <p:spPr>
            <a:xfrm>
              <a:off x="2235050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3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9" name="Google Shape;489;p6"/>
            <p:cNvSpPr/>
            <p:nvPr/>
          </p:nvSpPr>
          <p:spPr>
            <a:xfrm>
              <a:off x="2283750" y="591300"/>
              <a:ext cx="15625" cy="15600"/>
            </a:xfrm>
            <a:custGeom>
              <a:avLst/>
              <a:gdLst/>
              <a:ahLst/>
              <a:cxnLst/>
              <a:rect l="l" t="t" r="r" b="b"/>
              <a:pathLst>
                <a:path w="625" h="624" extrusionOk="0">
                  <a:moveTo>
                    <a:pt x="313" y="0"/>
                  </a:moveTo>
                  <a:cubicBezTo>
                    <a:pt x="141" y="0"/>
                    <a:pt x="1" y="140"/>
                    <a:pt x="1" y="311"/>
                  </a:cubicBezTo>
                  <a:cubicBezTo>
                    <a:pt x="1" y="484"/>
                    <a:pt x="141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0" name="Google Shape;490;p6"/>
            <p:cNvSpPr/>
            <p:nvPr/>
          </p:nvSpPr>
          <p:spPr>
            <a:xfrm>
              <a:off x="2332475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2" y="0"/>
                  </a:moveTo>
                  <a:cubicBezTo>
                    <a:pt x="140" y="0"/>
                    <a:pt x="1" y="140"/>
                    <a:pt x="1" y="311"/>
                  </a:cubicBezTo>
                  <a:cubicBezTo>
                    <a:pt x="1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1" name="Google Shape;491;p6"/>
            <p:cNvSpPr/>
            <p:nvPr/>
          </p:nvSpPr>
          <p:spPr>
            <a:xfrm>
              <a:off x="2381200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1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1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2" name="Google Shape;492;p6"/>
            <p:cNvSpPr/>
            <p:nvPr/>
          </p:nvSpPr>
          <p:spPr>
            <a:xfrm>
              <a:off x="2429875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3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3" name="Google Shape;493;p6"/>
            <p:cNvSpPr/>
            <p:nvPr/>
          </p:nvSpPr>
          <p:spPr>
            <a:xfrm>
              <a:off x="2478600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2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4" name="Google Shape;494;p6"/>
            <p:cNvSpPr/>
            <p:nvPr/>
          </p:nvSpPr>
          <p:spPr>
            <a:xfrm>
              <a:off x="2527300" y="591300"/>
              <a:ext cx="15625" cy="15600"/>
            </a:xfrm>
            <a:custGeom>
              <a:avLst/>
              <a:gdLst/>
              <a:ahLst/>
              <a:cxnLst/>
              <a:rect l="l" t="t" r="r" b="b"/>
              <a:pathLst>
                <a:path w="625" h="624" extrusionOk="0">
                  <a:moveTo>
                    <a:pt x="313" y="0"/>
                  </a:moveTo>
                  <a:cubicBezTo>
                    <a:pt x="140" y="0"/>
                    <a:pt x="1" y="140"/>
                    <a:pt x="1" y="311"/>
                  </a:cubicBezTo>
                  <a:cubicBezTo>
                    <a:pt x="1" y="484"/>
                    <a:pt x="140" y="624"/>
                    <a:pt x="313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5" name="Google Shape;495;p6"/>
            <p:cNvSpPr/>
            <p:nvPr/>
          </p:nvSpPr>
          <p:spPr>
            <a:xfrm>
              <a:off x="2235050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3" y="1"/>
                  </a:moveTo>
                  <a:cubicBezTo>
                    <a:pt x="140" y="1"/>
                    <a:pt x="0" y="139"/>
                    <a:pt x="0" y="312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2"/>
                  </a:cubicBezTo>
                  <a:cubicBezTo>
                    <a:pt x="624" y="139"/>
                    <a:pt x="485" y="1"/>
                    <a:pt x="3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6" name="Google Shape;496;p6"/>
            <p:cNvSpPr/>
            <p:nvPr/>
          </p:nvSpPr>
          <p:spPr>
            <a:xfrm>
              <a:off x="2283750" y="548425"/>
              <a:ext cx="15625" cy="156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13" y="1"/>
                  </a:moveTo>
                  <a:cubicBezTo>
                    <a:pt x="141" y="1"/>
                    <a:pt x="1" y="139"/>
                    <a:pt x="1" y="312"/>
                  </a:cubicBezTo>
                  <a:cubicBezTo>
                    <a:pt x="1" y="484"/>
                    <a:pt x="141" y="624"/>
                    <a:pt x="313" y="624"/>
                  </a:cubicBezTo>
                  <a:cubicBezTo>
                    <a:pt x="485" y="624"/>
                    <a:pt x="624" y="484"/>
                    <a:pt x="624" y="312"/>
                  </a:cubicBezTo>
                  <a:cubicBezTo>
                    <a:pt x="624" y="139"/>
                    <a:pt x="485" y="1"/>
                    <a:pt x="3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7" name="Google Shape;497;p6"/>
            <p:cNvSpPr/>
            <p:nvPr/>
          </p:nvSpPr>
          <p:spPr>
            <a:xfrm>
              <a:off x="2332475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2" y="1"/>
                  </a:moveTo>
                  <a:cubicBezTo>
                    <a:pt x="140" y="1"/>
                    <a:pt x="1" y="139"/>
                    <a:pt x="1" y="312"/>
                  </a:cubicBezTo>
                  <a:cubicBezTo>
                    <a:pt x="1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2"/>
                  </a:cubicBezTo>
                  <a:cubicBezTo>
                    <a:pt x="624" y="139"/>
                    <a:pt x="484" y="1"/>
                    <a:pt x="3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8" name="Google Shape;498;p6"/>
            <p:cNvSpPr/>
            <p:nvPr/>
          </p:nvSpPr>
          <p:spPr>
            <a:xfrm>
              <a:off x="2381200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1" y="1"/>
                  </a:moveTo>
                  <a:cubicBezTo>
                    <a:pt x="140" y="1"/>
                    <a:pt x="0" y="139"/>
                    <a:pt x="0" y="312"/>
                  </a:cubicBezTo>
                  <a:cubicBezTo>
                    <a:pt x="0" y="484"/>
                    <a:pt x="140" y="624"/>
                    <a:pt x="311" y="624"/>
                  </a:cubicBezTo>
                  <a:cubicBezTo>
                    <a:pt x="484" y="624"/>
                    <a:pt x="624" y="484"/>
                    <a:pt x="624" y="312"/>
                  </a:cubicBezTo>
                  <a:cubicBezTo>
                    <a:pt x="624" y="139"/>
                    <a:pt x="484" y="1"/>
                    <a:pt x="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9" name="Google Shape;499;p6"/>
            <p:cNvSpPr/>
            <p:nvPr/>
          </p:nvSpPr>
          <p:spPr>
            <a:xfrm>
              <a:off x="2429875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3" y="1"/>
                  </a:moveTo>
                  <a:cubicBezTo>
                    <a:pt x="140" y="1"/>
                    <a:pt x="0" y="139"/>
                    <a:pt x="0" y="312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2"/>
                  </a:cubicBezTo>
                  <a:cubicBezTo>
                    <a:pt x="624" y="139"/>
                    <a:pt x="485" y="1"/>
                    <a:pt x="3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0" name="Google Shape;500;p6"/>
            <p:cNvSpPr/>
            <p:nvPr/>
          </p:nvSpPr>
          <p:spPr>
            <a:xfrm>
              <a:off x="2478600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2" y="1"/>
                  </a:moveTo>
                  <a:cubicBezTo>
                    <a:pt x="140" y="1"/>
                    <a:pt x="0" y="139"/>
                    <a:pt x="0" y="312"/>
                  </a:cubicBezTo>
                  <a:cubicBezTo>
                    <a:pt x="0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2"/>
                  </a:cubicBezTo>
                  <a:cubicBezTo>
                    <a:pt x="624" y="139"/>
                    <a:pt x="484" y="1"/>
                    <a:pt x="3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1" name="Google Shape;501;p6"/>
            <p:cNvSpPr/>
            <p:nvPr/>
          </p:nvSpPr>
          <p:spPr>
            <a:xfrm>
              <a:off x="2527300" y="548425"/>
              <a:ext cx="15625" cy="156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13" y="1"/>
                  </a:moveTo>
                  <a:cubicBezTo>
                    <a:pt x="140" y="1"/>
                    <a:pt x="1" y="139"/>
                    <a:pt x="1" y="312"/>
                  </a:cubicBezTo>
                  <a:cubicBezTo>
                    <a:pt x="1" y="484"/>
                    <a:pt x="140" y="624"/>
                    <a:pt x="313" y="624"/>
                  </a:cubicBezTo>
                  <a:cubicBezTo>
                    <a:pt x="484" y="624"/>
                    <a:pt x="624" y="484"/>
                    <a:pt x="624" y="312"/>
                  </a:cubicBezTo>
                  <a:cubicBezTo>
                    <a:pt x="624" y="139"/>
                    <a:pt x="484" y="1"/>
                    <a:pt x="3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502" name="Google Shape;502;p6"/>
          <p:cNvSpPr txBox="1">
            <a:spLocks noGrp="1"/>
          </p:cNvSpPr>
          <p:nvPr>
            <p:ph type="title"/>
          </p:nvPr>
        </p:nvSpPr>
        <p:spPr>
          <a:xfrm>
            <a:off x="934275" y="1841425"/>
            <a:ext cx="2925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503" name="Google Shape;503;p6"/>
          <p:cNvSpPr txBox="1">
            <a:spLocks noGrp="1"/>
          </p:cNvSpPr>
          <p:nvPr>
            <p:ph type="subTitle" idx="1"/>
          </p:nvPr>
        </p:nvSpPr>
        <p:spPr>
          <a:xfrm>
            <a:off x="934275" y="2680200"/>
            <a:ext cx="2457600" cy="112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">
  <p:cSld name="SECTION_HEADER_2"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7"/>
          <p:cNvSpPr/>
          <p:nvPr/>
        </p:nvSpPr>
        <p:spPr>
          <a:xfrm>
            <a:off x="-14975" y="-22050"/>
            <a:ext cx="5165700" cy="51657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06" name="Google Shape;506;p7"/>
          <p:cNvSpPr/>
          <p:nvPr/>
        </p:nvSpPr>
        <p:spPr>
          <a:xfrm rot="-5400000">
            <a:off x="8943276" y="1283991"/>
            <a:ext cx="436471" cy="420122"/>
          </a:xfrm>
          <a:custGeom>
            <a:avLst/>
            <a:gdLst/>
            <a:ahLst/>
            <a:cxnLst/>
            <a:rect l="l" t="t" r="r" b="b"/>
            <a:pathLst>
              <a:path w="5206" h="5011" extrusionOk="0">
                <a:moveTo>
                  <a:pt x="2702" y="1157"/>
                </a:moveTo>
                <a:cubicBezTo>
                  <a:pt x="2875" y="1157"/>
                  <a:pt x="3051" y="1190"/>
                  <a:pt x="3218" y="1259"/>
                </a:cubicBezTo>
                <a:cubicBezTo>
                  <a:pt x="3721" y="1468"/>
                  <a:pt x="4050" y="1960"/>
                  <a:pt x="4050" y="2505"/>
                </a:cubicBezTo>
                <a:cubicBezTo>
                  <a:pt x="4050" y="3250"/>
                  <a:pt x="3446" y="3854"/>
                  <a:pt x="2701" y="3855"/>
                </a:cubicBezTo>
                <a:cubicBezTo>
                  <a:pt x="2156" y="3855"/>
                  <a:pt x="1664" y="3526"/>
                  <a:pt x="1456" y="3021"/>
                </a:cubicBezTo>
                <a:cubicBezTo>
                  <a:pt x="1247" y="2518"/>
                  <a:pt x="1362" y="1938"/>
                  <a:pt x="1748" y="1552"/>
                </a:cubicBezTo>
                <a:cubicBezTo>
                  <a:pt x="2006" y="1294"/>
                  <a:pt x="2351" y="1157"/>
                  <a:pt x="2702" y="1157"/>
                </a:cubicBezTo>
                <a:close/>
                <a:moveTo>
                  <a:pt x="2701" y="1"/>
                </a:moveTo>
                <a:cubicBezTo>
                  <a:pt x="1689" y="1"/>
                  <a:pt x="775" y="611"/>
                  <a:pt x="387" y="1547"/>
                </a:cubicBezTo>
                <a:cubicBezTo>
                  <a:pt x="0" y="2483"/>
                  <a:pt x="214" y="3560"/>
                  <a:pt x="930" y="4277"/>
                </a:cubicBezTo>
                <a:cubicBezTo>
                  <a:pt x="1409" y="4756"/>
                  <a:pt x="2050" y="5011"/>
                  <a:pt x="2701" y="5011"/>
                </a:cubicBezTo>
                <a:cubicBezTo>
                  <a:pt x="3024" y="5011"/>
                  <a:pt x="3349" y="4948"/>
                  <a:pt x="3659" y="4820"/>
                </a:cubicBezTo>
                <a:cubicBezTo>
                  <a:pt x="4595" y="4432"/>
                  <a:pt x="5206" y="3519"/>
                  <a:pt x="5206" y="2505"/>
                </a:cubicBezTo>
                <a:cubicBezTo>
                  <a:pt x="5206" y="1122"/>
                  <a:pt x="4085" y="1"/>
                  <a:pt x="270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07" name="Google Shape;507;p7"/>
          <p:cNvSpPr/>
          <p:nvPr/>
        </p:nvSpPr>
        <p:spPr>
          <a:xfrm rot="-5400000">
            <a:off x="8889451" y="1283991"/>
            <a:ext cx="436471" cy="420122"/>
          </a:xfrm>
          <a:custGeom>
            <a:avLst/>
            <a:gdLst/>
            <a:ahLst/>
            <a:cxnLst/>
            <a:rect l="l" t="t" r="r" b="b"/>
            <a:pathLst>
              <a:path w="5206" h="5011" extrusionOk="0">
                <a:moveTo>
                  <a:pt x="2702" y="1157"/>
                </a:moveTo>
                <a:cubicBezTo>
                  <a:pt x="2875" y="1157"/>
                  <a:pt x="3051" y="1190"/>
                  <a:pt x="3218" y="1259"/>
                </a:cubicBezTo>
                <a:cubicBezTo>
                  <a:pt x="3721" y="1468"/>
                  <a:pt x="4050" y="1960"/>
                  <a:pt x="4050" y="2505"/>
                </a:cubicBezTo>
                <a:cubicBezTo>
                  <a:pt x="4050" y="3250"/>
                  <a:pt x="3446" y="3853"/>
                  <a:pt x="2701" y="3855"/>
                </a:cubicBezTo>
                <a:cubicBezTo>
                  <a:pt x="2156" y="3855"/>
                  <a:pt x="1664" y="3526"/>
                  <a:pt x="1456" y="3021"/>
                </a:cubicBezTo>
                <a:cubicBezTo>
                  <a:pt x="1247" y="2518"/>
                  <a:pt x="1362" y="1937"/>
                  <a:pt x="1748" y="1552"/>
                </a:cubicBezTo>
                <a:cubicBezTo>
                  <a:pt x="2006" y="1294"/>
                  <a:pt x="2351" y="1157"/>
                  <a:pt x="2702" y="1157"/>
                </a:cubicBezTo>
                <a:close/>
                <a:moveTo>
                  <a:pt x="2701" y="1"/>
                </a:moveTo>
                <a:cubicBezTo>
                  <a:pt x="1689" y="1"/>
                  <a:pt x="775" y="611"/>
                  <a:pt x="387" y="1547"/>
                </a:cubicBezTo>
                <a:cubicBezTo>
                  <a:pt x="0" y="2483"/>
                  <a:pt x="214" y="3560"/>
                  <a:pt x="930" y="4276"/>
                </a:cubicBezTo>
                <a:cubicBezTo>
                  <a:pt x="1409" y="4756"/>
                  <a:pt x="2050" y="5010"/>
                  <a:pt x="2701" y="5010"/>
                </a:cubicBezTo>
                <a:cubicBezTo>
                  <a:pt x="3024" y="5010"/>
                  <a:pt x="3349" y="4948"/>
                  <a:pt x="3659" y="4820"/>
                </a:cubicBezTo>
                <a:cubicBezTo>
                  <a:pt x="4595" y="4431"/>
                  <a:pt x="5206" y="3519"/>
                  <a:pt x="5206" y="2505"/>
                </a:cubicBezTo>
                <a:cubicBezTo>
                  <a:pt x="5206" y="1122"/>
                  <a:pt x="4085" y="1"/>
                  <a:pt x="270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08" name="Google Shape;508;p7"/>
          <p:cNvSpPr/>
          <p:nvPr/>
        </p:nvSpPr>
        <p:spPr>
          <a:xfrm rot="-5400000">
            <a:off x="7885168" y="-101088"/>
            <a:ext cx="1196900" cy="1389396"/>
          </a:xfrm>
          <a:custGeom>
            <a:avLst/>
            <a:gdLst/>
            <a:ahLst/>
            <a:cxnLst/>
            <a:rect l="l" t="t" r="r" b="b"/>
            <a:pathLst>
              <a:path w="14276" h="16572" extrusionOk="0">
                <a:moveTo>
                  <a:pt x="14276" y="1"/>
                </a:moveTo>
                <a:lnTo>
                  <a:pt x="1" y="4723"/>
                </a:lnTo>
                <a:lnTo>
                  <a:pt x="3921" y="16572"/>
                </a:lnTo>
                <a:lnTo>
                  <a:pt x="5950" y="16572"/>
                </a:lnTo>
                <a:lnTo>
                  <a:pt x="2513" y="6184"/>
                </a:lnTo>
                <a:lnTo>
                  <a:pt x="14276" y="2293"/>
                </a:lnTo>
                <a:lnTo>
                  <a:pt x="1427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09" name="Google Shape;509;p7"/>
          <p:cNvSpPr/>
          <p:nvPr/>
        </p:nvSpPr>
        <p:spPr>
          <a:xfrm rot="-5400000">
            <a:off x="7651631" y="-106498"/>
            <a:ext cx="263090" cy="253113"/>
          </a:xfrm>
          <a:custGeom>
            <a:avLst/>
            <a:gdLst/>
            <a:ahLst/>
            <a:cxnLst/>
            <a:rect l="l" t="t" r="r" b="b"/>
            <a:pathLst>
              <a:path w="3138" h="3019" extrusionOk="0">
                <a:moveTo>
                  <a:pt x="1628" y="696"/>
                </a:moveTo>
                <a:cubicBezTo>
                  <a:pt x="1733" y="696"/>
                  <a:pt x="1839" y="717"/>
                  <a:pt x="1939" y="758"/>
                </a:cubicBezTo>
                <a:cubicBezTo>
                  <a:pt x="2242" y="884"/>
                  <a:pt x="2440" y="1180"/>
                  <a:pt x="2440" y="1510"/>
                </a:cubicBezTo>
                <a:cubicBezTo>
                  <a:pt x="2440" y="1959"/>
                  <a:pt x="2077" y="2322"/>
                  <a:pt x="1628" y="2322"/>
                </a:cubicBezTo>
                <a:cubicBezTo>
                  <a:pt x="1299" y="2322"/>
                  <a:pt x="1002" y="2124"/>
                  <a:pt x="876" y="1820"/>
                </a:cubicBezTo>
                <a:cubicBezTo>
                  <a:pt x="751" y="1517"/>
                  <a:pt x="820" y="1167"/>
                  <a:pt x="1054" y="934"/>
                </a:cubicBezTo>
                <a:cubicBezTo>
                  <a:pt x="1209" y="779"/>
                  <a:pt x="1417" y="696"/>
                  <a:pt x="1628" y="696"/>
                </a:cubicBezTo>
                <a:close/>
                <a:moveTo>
                  <a:pt x="1628" y="1"/>
                </a:moveTo>
                <a:cubicBezTo>
                  <a:pt x="1017" y="1"/>
                  <a:pt x="467" y="368"/>
                  <a:pt x="233" y="932"/>
                </a:cubicBezTo>
                <a:cubicBezTo>
                  <a:pt x="0" y="1496"/>
                  <a:pt x="129" y="2145"/>
                  <a:pt x="561" y="2576"/>
                </a:cubicBezTo>
                <a:cubicBezTo>
                  <a:pt x="849" y="2865"/>
                  <a:pt x="1235" y="3019"/>
                  <a:pt x="1627" y="3019"/>
                </a:cubicBezTo>
                <a:cubicBezTo>
                  <a:pt x="1822" y="3019"/>
                  <a:pt x="2018" y="2981"/>
                  <a:pt x="2205" y="2904"/>
                </a:cubicBezTo>
                <a:cubicBezTo>
                  <a:pt x="2769" y="2671"/>
                  <a:pt x="3137" y="2119"/>
                  <a:pt x="3137" y="1510"/>
                </a:cubicBezTo>
                <a:cubicBezTo>
                  <a:pt x="3137" y="676"/>
                  <a:pt x="2461" y="1"/>
                  <a:pt x="162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10" name="Google Shape;510;p7"/>
          <p:cNvSpPr/>
          <p:nvPr/>
        </p:nvSpPr>
        <p:spPr>
          <a:xfrm rot="-5400000">
            <a:off x="7608579" y="-106540"/>
            <a:ext cx="263090" cy="253197"/>
          </a:xfrm>
          <a:custGeom>
            <a:avLst/>
            <a:gdLst/>
            <a:ahLst/>
            <a:cxnLst/>
            <a:rect l="l" t="t" r="r" b="b"/>
            <a:pathLst>
              <a:path w="3138" h="3020" extrusionOk="0">
                <a:moveTo>
                  <a:pt x="1628" y="696"/>
                </a:moveTo>
                <a:cubicBezTo>
                  <a:pt x="1733" y="696"/>
                  <a:pt x="1839" y="717"/>
                  <a:pt x="1939" y="758"/>
                </a:cubicBezTo>
                <a:cubicBezTo>
                  <a:pt x="2242" y="884"/>
                  <a:pt x="2440" y="1181"/>
                  <a:pt x="2440" y="1510"/>
                </a:cubicBezTo>
                <a:cubicBezTo>
                  <a:pt x="2440" y="1959"/>
                  <a:pt x="2077" y="2322"/>
                  <a:pt x="1628" y="2322"/>
                </a:cubicBezTo>
                <a:cubicBezTo>
                  <a:pt x="1299" y="2322"/>
                  <a:pt x="1002" y="2124"/>
                  <a:pt x="876" y="1820"/>
                </a:cubicBezTo>
                <a:cubicBezTo>
                  <a:pt x="751" y="1517"/>
                  <a:pt x="820" y="1167"/>
                  <a:pt x="1054" y="934"/>
                </a:cubicBezTo>
                <a:cubicBezTo>
                  <a:pt x="1209" y="779"/>
                  <a:pt x="1417" y="696"/>
                  <a:pt x="1628" y="696"/>
                </a:cubicBezTo>
                <a:close/>
                <a:moveTo>
                  <a:pt x="1628" y="1"/>
                </a:moveTo>
                <a:cubicBezTo>
                  <a:pt x="1017" y="1"/>
                  <a:pt x="467" y="368"/>
                  <a:pt x="233" y="932"/>
                </a:cubicBezTo>
                <a:cubicBezTo>
                  <a:pt x="0" y="1496"/>
                  <a:pt x="129" y="2145"/>
                  <a:pt x="561" y="2576"/>
                </a:cubicBezTo>
                <a:cubicBezTo>
                  <a:pt x="849" y="2866"/>
                  <a:pt x="1235" y="3019"/>
                  <a:pt x="1627" y="3019"/>
                </a:cubicBezTo>
                <a:cubicBezTo>
                  <a:pt x="1822" y="3019"/>
                  <a:pt x="2018" y="2981"/>
                  <a:pt x="2205" y="2904"/>
                </a:cubicBezTo>
                <a:cubicBezTo>
                  <a:pt x="2769" y="2671"/>
                  <a:pt x="3137" y="2121"/>
                  <a:pt x="3137" y="1510"/>
                </a:cubicBezTo>
                <a:cubicBezTo>
                  <a:pt x="3137" y="677"/>
                  <a:pt x="2461" y="1"/>
                  <a:pt x="162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11" name="Google Shape;511;p7"/>
          <p:cNvSpPr/>
          <p:nvPr/>
        </p:nvSpPr>
        <p:spPr>
          <a:xfrm rot="-5400000">
            <a:off x="8748683" y="1208031"/>
            <a:ext cx="90463" cy="79648"/>
          </a:xfrm>
          <a:custGeom>
            <a:avLst/>
            <a:gdLst/>
            <a:ahLst/>
            <a:cxnLst/>
            <a:rect l="l" t="t" r="r" b="b"/>
            <a:pathLst>
              <a:path w="1079" h="950" extrusionOk="0">
                <a:moveTo>
                  <a:pt x="539" y="0"/>
                </a:moveTo>
                <a:cubicBezTo>
                  <a:pt x="479" y="0"/>
                  <a:pt x="418" y="12"/>
                  <a:pt x="360" y="36"/>
                </a:cubicBezTo>
                <a:cubicBezTo>
                  <a:pt x="117" y="135"/>
                  <a:pt x="1" y="412"/>
                  <a:pt x="100" y="654"/>
                </a:cubicBezTo>
                <a:cubicBezTo>
                  <a:pt x="175" y="839"/>
                  <a:pt x="352" y="950"/>
                  <a:pt x="539" y="950"/>
                </a:cubicBezTo>
                <a:cubicBezTo>
                  <a:pt x="599" y="950"/>
                  <a:pt x="660" y="938"/>
                  <a:pt x="719" y="914"/>
                </a:cubicBezTo>
                <a:cubicBezTo>
                  <a:pt x="962" y="815"/>
                  <a:pt x="1079" y="538"/>
                  <a:pt x="979" y="295"/>
                </a:cubicBezTo>
                <a:cubicBezTo>
                  <a:pt x="903" y="112"/>
                  <a:pt x="726" y="0"/>
                  <a:pt x="53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12" name="Google Shape;512;p7"/>
          <p:cNvSpPr/>
          <p:nvPr/>
        </p:nvSpPr>
        <p:spPr>
          <a:xfrm rot="-5400000">
            <a:off x="8747132" y="958230"/>
            <a:ext cx="90463" cy="79732"/>
          </a:xfrm>
          <a:custGeom>
            <a:avLst/>
            <a:gdLst/>
            <a:ahLst/>
            <a:cxnLst/>
            <a:rect l="l" t="t" r="r" b="b"/>
            <a:pathLst>
              <a:path w="1079" h="951" extrusionOk="0">
                <a:moveTo>
                  <a:pt x="540" y="0"/>
                </a:moveTo>
                <a:cubicBezTo>
                  <a:pt x="353" y="0"/>
                  <a:pt x="175" y="111"/>
                  <a:pt x="100" y="295"/>
                </a:cubicBezTo>
                <a:cubicBezTo>
                  <a:pt x="1" y="537"/>
                  <a:pt x="116" y="814"/>
                  <a:pt x="358" y="915"/>
                </a:cubicBezTo>
                <a:cubicBezTo>
                  <a:pt x="417" y="939"/>
                  <a:pt x="479" y="951"/>
                  <a:pt x="539" y="951"/>
                </a:cubicBezTo>
                <a:cubicBezTo>
                  <a:pt x="725" y="951"/>
                  <a:pt x="903" y="839"/>
                  <a:pt x="978" y="656"/>
                </a:cubicBezTo>
                <a:cubicBezTo>
                  <a:pt x="1079" y="413"/>
                  <a:pt x="962" y="136"/>
                  <a:pt x="720" y="36"/>
                </a:cubicBezTo>
                <a:cubicBezTo>
                  <a:pt x="661" y="12"/>
                  <a:pt x="600" y="0"/>
                  <a:pt x="54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13" name="Google Shape;513;p7"/>
          <p:cNvSpPr/>
          <p:nvPr/>
        </p:nvSpPr>
        <p:spPr>
          <a:xfrm rot="-5400000">
            <a:off x="8745958" y="709560"/>
            <a:ext cx="90463" cy="79732"/>
          </a:xfrm>
          <a:custGeom>
            <a:avLst/>
            <a:gdLst/>
            <a:ahLst/>
            <a:cxnLst/>
            <a:rect l="l" t="t" r="r" b="b"/>
            <a:pathLst>
              <a:path w="1079" h="951" extrusionOk="0">
                <a:moveTo>
                  <a:pt x="540" y="0"/>
                </a:moveTo>
                <a:cubicBezTo>
                  <a:pt x="353" y="0"/>
                  <a:pt x="176" y="111"/>
                  <a:pt x="101" y="295"/>
                </a:cubicBezTo>
                <a:cubicBezTo>
                  <a:pt x="0" y="537"/>
                  <a:pt x="116" y="814"/>
                  <a:pt x="358" y="915"/>
                </a:cubicBezTo>
                <a:cubicBezTo>
                  <a:pt x="418" y="939"/>
                  <a:pt x="479" y="951"/>
                  <a:pt x="539" y="951"/>
                </a:cubicBezTo>
                <a:cubicBezTo>
                  <a:pt x="726" y="951"/>
                  <a:pt x="903" y="840"/>
                  <a:pt x="978" y="656"/>
                </a:cubicBezTo>
                <a:cubicBezTo>
                  <a:pt x="1078" y="414"/>
                  <a:pt x="963" y="136"/>
                  <a:pt x="720" y="36"/>
                </a:cubicBezTo>
                <a:cubicBezTo>
                  <a:pt x="661" y="12"/>
                  <a:pt x="600" y="0"/>
                  <a:pt x="54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14" name="Google Shape;514;p7"/>
          <p:cNvSpPr/>
          <p:nvPr/>
        </p:nvSpPr>
        <p:spPr>
          <a:xfrm rot="-5400000">
            <a:off x="8750863" y="460010"/>
            <a:ext cx="85768" cy="79816"/>
          </a:xfrm>
          <a:custGeom>
            <a:avLst/>
            <a:gdLst/>
            <a:ahLst/>
            <a:cxnLst/>
            <a:rect l="l" t="t" r="r" b="b"/>
            <a:pathLst>
              <a:path w="1023" h="952" extrusionOk="0">
                <a:moveTo>
                  <a:pt x="512" y="1"/>
                </a:moveTo>
                <a:cubicBezTo>
                  <a:pt x="283" y="1"/>
                  <a:pt x="81" y="167"/>
                  <a:pt x="43" y="400"/>
                </a:cubicBezTo>
                <a:cubicBezTo>
                  <a:pt x="1" y="659"/>
                  <a:pt x="177" y="903"/>
                  <a:pt x="436" y="945"/>
                </a:cubicBezTo>
                <a:cubicBezTo>
                  <a:pt x="461" y="949"/>
                  <a:pt x="487" y="951"/>
                  <a:pt x="512" y="951"/>
                </a:cubicBezTo>
                <a:cubicBezTo>
                  <a:pt x="741" y="951"/>
                  <a:pt x="942" y="786"/>
                  <a:pt x="981" y="552"/>
                </a:cubicBezTo>
                <a:cubicBezTo>
                  <a:pt x="1023" y="294"/>
                  <a:pt x="847" y="50"/>
                  <a:pt x="588" y="7"/>
                </a:cubicBezTo>
                <a:cubicBezTo>
                  <a:pt x="563" y="3"/>
                  <a:pt x="537" y="1"/>
                  <a:pt x="51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15" name="Google Shape;515;p7"/>
          <p:cNvSpPr/>
          <p:nvPr/>
        </p:nvSpPr>
        <p:spPr>
          <a:xfrm rot="-5400000">
            <a:off x="8751282" y="210921"/>
            <a:ext cx="85768" cy="79816"/>
          </a:xfrm>
          <a:custGeom>
            <a:avLst/>
            <a:gdLst/>
            <a:ahLst/>
            <a:cxnLst/>
            <a:rect l="l" t="t" r="r" b="b"/>
            <a:pathLst>
              <a:path w="1023" h="952" extrusionOk="0">
                <a:moveTo>
                  <a:pt x="511" y="1"/>
                </a:moveTo>
                <a:cubicBezTo>
                  <a:pt x="283" y="1"/>
                  <a:pt x="80" y="166"/>
                  <a:pt x="42" y="399"/>
                </a:cubicBezTo>
                <a:cubicBezTo>
                  <a:pt x="1" y="658"/>
                  <a:pt x="176" y="903"/>
                  <a:pt x="435" y="945"/>
                </a:cubicBezTo>
                <a:cubicBezTo>
                  <a:pt x="461" y="949"/>
                  <a:pt x="486" y="951"/>
                  <a:pt x="512" y="951"/>
                </a:cubicBezTo>
                <a:cubicBezTo>
                  <a:pt x="740" y="951"/>
                  <a:pt x="942" y="785"/>
                  <a:pt x="979" y="552"/>
                </a:cubicBezTo>
                <a:cubicBezTo>
                  <a:pt x="1023" y="293"/>
                  <a:pt x="847" y="50"/>
                  <a:pt x="588" y="7"/>
                </a:cubicBezTo>
                <a:cubicBezTo>
                  <a:pt x="562" y="3"/>
                  <a:pt x="537" y="1"/>
                  <a:pt x="51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16" name="Google Shape;516;p7"/>
          <p:cNvSpPr/>
          <p:nvPr/>
        </p:nvSpPr>
        <p:spPr>
          <a:xfrm rot="-5400000">
            <a:off x="-321081" y="3966793"/>
            <a:ext cx="1182910" cy="882048"/>
          </a:xfrm>
          <a:custGeom>
            <a:avLst/>
            <a:gdLst/>
            <a:ahLst/>
            <a:cxnLst/>
            <a:rect l="l" t="t" r="r" b="b"/>
            <a:pathLst>
              <a:path w="11001" h="8203" extrusionOk="0">
                <a:moveTo>
                  <a:pt x="1" y="1"/>
                </a:moveTo>
                <a:lnTo>
                  <a:pt x="1" y="8203"/>
                </a:lnTo>
                <a:lnTo>
                  <a:pt x="11001" y="8203"/>
                </a:lnTo>
                <a:lnTo>
                  <a:pt x="11001" y="1"/>
                </a:lnTo>
                <a:close/>
              </a:path>
            </a:pathLst>
          </a:custGeom>
          <a:solidFill>
            <a:srgbClr val="B677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17" name="Google Shape;517;p7"/>
          <p:cNvSpPr/>
          <p:nvPr/>
        </p:nvSpPr>
        <p:spPr>
          <a:xfrm rot="-5400000">
            <a:off x="-379041" y="2832774"/>
            <a:ext cx="1006242" cy="888392"/>
          </a:xfrm>
          <a:custGeom>
            <a:avLst/>
            <a:gdLst/>
            <a:ahLst/>
            <a:cxnLst/>
            <a:rect l="l" t="t" r="r" b="b"/>
            <a:pathLst>
              <a:path w="9358" h="8262" extrusionOk="0">
                <a:moveTo>
                  <a:pt x="1" y="0"/>
                </a:moveTo>
                <a:lnTo>
                  <a:pt x="4405" y="8262"/>
                </a:lnTo>
                <a:lnTo>
                  <a:pt x="9358" y="317"/>
                </a:lnTo>
                <a:lnTo>
                  <a:pt x="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18" name="Google Shape;518;p7"/>
          <p:cNvSpPr/>
          <p:nvPr/>
        </p:nvSpPr>
        <p:spPr>
          <a:xfrm rot="-5400000">
            <a:off x="-508937" y="2901916"/>
            <a:ext cx="1006135" cy="888500"/>
          </a:xfrm>
          <a:custGeom>
            <a:avLst/>
            <a:gdLst/>
            <a:ahLst/>
            <a:cxnLst/>
            <a:rect l="l" t="t" r="r" b="b"/>
            <a:pathLst>
              <a:path w="9357" h="8263" extrusionOk="0">
                <a:moveTo>
                  <a:pt x="0" y="1"/>
                </a:moveTo>
                <a:lnTo>
                  <a:pt x="4403" y="8262"/>
                </a:lnTo>
                <a:lnTo>
                  <a:pt x="9356" y="318"/>
                </a:lnTo>
                <a:lnTo>
                  <a:pt x="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19" name="Google Shape;519;p7"/>
          <p:cNvSpPr/>
          <p:nvPr/>
        </p:nvSpPr>
        <p:spPr>
          <a:xfrm rot="-5400000">
            <a:off x="-185865" y="4784383"/>
            <a:ext cx="404196" cy="373766"/>
          </a:xfrm>
          <a:custGeom>
            <a:avLst/>
            <a:gdLst/>
            <a:ahLst/>
            <a:cxnLst/>
            <a:rect l="l" t="t" r="r" b="b"/>
            <a:pathLst>
              <a:path w="3759" h="3476" extrusionOk="0">
                <a:moveTo>
                  <a:pt x="1" y="1"/>
                </a:moveTo>
                <a:lnTo>
                  <a:pt x="1" y="3476"/>
                </a:lnTo>
                <a:lnTo>
                  <a:pt x="3758" y="3476"/>
                </a:lnTo>
                <a:lnTo>
                  <a:pt x="375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20" name="Google Shape;520;p7"/>
          <p:cNvSpPr/>
          <p:nvPr/>
        </p:nvSpPr>
        <p:spPr>
          <a:xfrm rot="-5400000">
            <a:off x="362591" y="5092180"/>
            <a:ext cx="81721" cy="69893"/>
          </a:xfrm>
          <a:custGeom>
            <a:avLst/>
            <a:gdLst/>
            <a:ahLst/>
            <a:cxnLst/>
            <a:rect l="l" t="t" r="r" b="b"/>
            <a:pathLst>
              <a:path w="760" h="650" extrusionOk="0">
                <a:moveTo>
                  <a:pt x="325" y="0"/>
                </a:moveTo>
                <a:cubicBezTo>
                  <a:pt x="147" y="0"/>
                  <a:pt x="1" y="145"/>
                  <a:pt x="1" y="324"/>
                </a:cubicBezTo>
                <a:cubicBezTo>
                  <a:pt x="1" y="520"/>
                  <a:pt x="161" y="649"/>
                  <a:pt x="328" y="649"/>
                </a:cubicBezTo>
                <a:cubicBezTo>
                  <a:pt x="407" y="649"/>
                  <a:pt x="489" y="620"/>
                  <a:pt x="554" y="554"/>
                </a:cubicBezTo>
                <a:cubicBezTo>
                  <a:pt x="760" y="350"/>
                  <a:pt x="614" y="0"/>
                  <a:pt x="32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21" name="Google Shape;521;p7"/>
          <p:cNvSpPr/>
          <p:nvPr/>
        </p:nvSpPr>
        <p:spPr>
          <a:xfrm rot="-5400000">
            <a:off x="362591" y="4874216"/>
            <a:ext cx="81721" cy="69893"/>
          </a:xfrm>
          <a:custGeom>
            <a:avLst/>
            <a:gdLst/>
            <a:ahLst/>
            <a:cxnLst/>
            <a:rect l="l" t="t" r="r" b="b"/>
            <a:pathLst>
              <a:path w="760" h="650" extrusionOk="0">
                <a:moveTo>
                  <a:pt x="326" y="0"/>
                </a:moveTo>
                <a:cubicBezTo>
                  <a:pt x="146" y="0"/>
                  <a:pt x="2" y="145"/>
                  <a:pt x="2" y="324"/>
                </a:cubicBezTo>
                <a:cubicBezTo>
                  <a:pt x="1" y="520"/>
                  <a:pt x="161" y="649"/>
                  <a:pt x="328" y="649"/>
                </a:cubicBezTo>
                <a:cubicBezTo>
                  <a:pt x="408" y="649"/>
                  <a:pt x="489" y="620"/>
                  <a:pt x="555" y="554"/>
                </a:cubicBezTo>
                <a:cubicBezTo>
                  <a:pt x="759" y="349"/>
                  <a:pt x="615" y="0"/>
                  <a:pt x="32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22" name="Google Shape;522;p7"/>
          <p:cNvSpPr/>
          <p:nvPr/>
        </p:nvSpPr>
        <p:spPr>
          <a:xfrm rot="-5400000">
            <a:off x="362591" y="4656144"/>
            <a:ext cx="81721" cy="69893"/>
          </a:xfrm>
          <a:custGeom>
            <a:avLst/>
            <a:gdLst/>
            <a:ahLst/>
            <a:cxnLst/>
            <a:rect l="l" t="t" r="r" b="b"/>
            <a:pathLst>
              <a:path w="760" h="650" extrusionOk="0">
                <a:moveTo>
                  <a:pt x="324" y="0"/>
                </a:moveTo>
                <a:cubicBezTo>
                  <a:pt x="146" y="0"/>
                  <a:pt x="0" y="145"/>
                  <a:pt x="0" y="324"/>
                </a:cubicBezTo>
                <a:cubicBezTo>
                  <a:pt x="0" y="520"/>
                  <a:pt x="160" y="649"/>
                  <a:pt x="327" y="649"/>
                </a:cubicBezTo>
                <a:cubicBezTo>
                  <a:pt x="407" y="649"/>
                  <a:pt x="488" y="620"/>
                  <a:pt x="554" y="554"/>
                </a:cubicBezTo>
                <a:cubicBezTo>
                  <a:pt x="759" y="349"/>
                  <a:pt x="613" y="0"/>
                  <a:pt x="32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23" name="Google Shape;523;p7"/>
          <p:cNvSpPr/>
          <p:nvPr/>
        </p:nvSpPr>
        <p:spPr>
          <a:xfrm rot="-5400000">
            <a:off x="362591" y="4438287"/>
            <a:ext cx="81721" cy="69893"/>
          </a:xfrm>
          <a:custGeom>
            <a:avLst/>
            <a:gdLst/>
            <a:ahLst/>
            <a:cxnLst/>
            <a:rect l="l" t="t" r="r" b="b"/>
            <a:pathLst>
              <a:path w="760" h="650" extrusionOk="0">
                <a:moveTo>
                  <a:pt x="326" y="0"/>
                </a:moveTo>
                <a:cubicBezTo>
                  <a:pt x="147" y="0"/>
                  <a:pt x="1" y="145"/>
                  <a:pt x="1" y="324"/>
                </a:cubicBezTo>
                <a:cubicBezTo>
                  <a:pt x="1" y="520"/>
                  <a:pt x="161" y="649"/>
                  <a:pt x="328" y="649"/>
                </a:cubicBezTo>
                <a:cubicBezTo>
                  <a:pt x="408" y="649"/>
                  <a:pt x="489" y="620"/>
                  <a:pt x="556" y="554"/>
                </a:cubicBezTo>
                <a:cubicBezTo>
                  <a:pt x="760" y="350"/>
                  <a:pt x="615" y="0"/>
                  <a:pt x="32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24" name="Google Shape;524;p7"/>
          <p:cNvSpPr/>
          <p:nvPr/>
        </p:nvSpPr>
        <p:spPr>
          <a:xfrm rot="-5400000">
            <a:off x="362645" y="4220270"/>
            <a:ext cx="81613" cy="69893"/>
          </a:xfrm>
          <a:custGeom>
            <a:avLst/>
            <a:gdLst/>
            <a:ahLst/>
            <a:cxnLst/>
            <a:rect l="l" t="t" r="r" b="b"/>
            <a:pathLst>
              <a:path w="759" h="650" extrusionOk="0">
                <a:moveTo>
                  <a:pt x="325" y="0"/>
                </a:moveTo>
                <a:cubicBezTo>
                  <a:pt x="145" y="0"/>
                  <a:pt x="1" y="145"/>
                  <a:pt x="1" y="324"/>
                </a:cubicBezTo>
                <a:cubicBezTo>
                  <a:pt x="1" y="520"/>
                  <a:pt x="161" y="649"/>
                  <a:pt x="328" y="649"/>
                </a:cubicBezTo>
                <a:cubicBezTo>
                  <a:pt x="407" y="649"/>
                  <a:pt x="488" y="620"/>
                  <a:pt x="554" y="554"/>
                </a:cubicBezTo>
                <a:cubicBezTo>
                  <a:pt x="758" y="349"/>
                  <a:pt x="614" y="0"/>
                  <a:pt x="32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25" name="Google Shape;525;p7"/>
          <p:cNvSpPr/>
          <p:nvPr/>
        </p:nvSpPr>
        <p:spPr>
          <a:xfrm rot="-5400000">
            <a:off x="362591" y="4002252"/>
            <a:ext cx="81721" cy="69893"/>
          </a:xfrm>
          <a:custGeom>
            <a:avLst/>
            <a:gdLst/>
            <a:ahLst/>
            <a:cxnLst/>
            <a:rect l="l" t="t" r="r" b="b"/>
            <a:pathLst>
              <a:path w="760" h="650" extrusionOk="0">
                <a:moveTo>
                  <a:pt x="326" y="0"/>
                </a:moveTo>
                <a:cubicBezTo>
                  <a:pt x="146" y="0"/>
                  <a:pt x="0" y="145"/>
                  <a:pt x="0" y="324"/>
                </a:cubicBezTo>
                <a:cubicBezTo>
                  <a:pt x="0" y="520"/>
                  <a:pt x="161" y="649"/>
                  <a:pt x="328" y="649"/>
                </a:cubicBezTo>
                <a:cubicBezTo>
                  <a:pt x="407" y="649"/>
                  <a:pt x="489" y="620"/>
                  <a:pt x="555" y="554"/>
                </a:cubicBezTo>
                <a:cubicBezTo>
                  <a:pt x="759" y="349"/>
                  <a:pt x="615" y="0"/>
                  <a:pt x="32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26" name="Google Shape;526;p7"/>
          <p:cNvSpPr/>
          <p:nvPr/>
        </p:nvSpPr>
        <p:spPr>
          <a:xfrm rot="-5400000">
            <a:off x="362698" y="3784287"/>
            <a:ext cx="81506" cy="69893"/>
          </a:xfrm>
          <a:custGeom>
            <a:avLst/>
            <a:gdLst/>
            <a:ahLst/>
            <a:cxnLst/>
            <a:rect l="l" t="t" r="r" b="b"/>
            <a:pathLst>
              <a:path w="758" h="650" extrusionOk="0">
                <a:moveTo>
                  <a:pt x="324" y="0"/>
                </a:moveTo>
                <a:cubicBezTo>
                  <a:pt x="145" y="0"/>
                  <a:pt x="0" y="145"/>
                  <a:pt x="0" y="324"/>
                </a:cubicBezTo>
                <a:cubicBezTo>
                  <a:pt x="0" y="520"/>
                  <a:pt x="160" y="649"/>
                  <a:pt x="327" y="649"/>
                </a:cubicBezTo>
                <a:cubicBezTo>
                  <a:pt x="406" y="649"/>
                  <a:pt x="488" y="620"/>
                  <a:pt x="554" y="554"/>
                </a:cubicBezTo>
                <a:cubicBezTo>
                  <a:pt x="758" y="350"/>
                  <a:pt x="613" y="0"/>
                  <a:pt x="32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27" name="Google Shape;527;p7"/>
          <p:cNvSpPr/>
          <p:nvPr/>
        </p:nvSpPr>
        <p:spPr>
          <a:xfrm rot="-5400000">
            <a:off x="-254280" y="-415382"/>
            <a:ext cx="1978538" cy="1544130"/>
          </a:xfrm>
          <a:custGeom>
            <a:avLst/>
            <a:gdLst/>
            <a:ahLst/>
            <a:cxnLst/>
            <a:rect l="l" t="t" r="r" b="b"/>
            <a:pathLst>
              <a:path w="20450" h="15960" extrusionOk="0">
                <a:moveTo>
                  <a:pt x="16685" y="1"/>
                </a:moveTo>
                <a:lnTo>
                  <a:pt x="0" y="7041"/>
                </a:lnTo>
                <a:lnTo>
                  <a:pt x="269" y="7681"/>
                </a:lnTo>
                <a:lnTo>
                  <a:pt x="16955" y="640"/>
                </a:lnTo>
                <a:lnTo>
                  <a:pt x="16685" y="1"/>
                </a:lnTo>
                <a:close/>
                <a:moveTo>
                  <a:pt x="17270" y="1385"/>
                </a:moveTo>
                <a:lnTo>
                  <a:pt x="584" y="8425"/>
                </a:lnTo>
                <a:lnTo>
                  <a:pt x="854" y="9065"/>
                </a:lnTo>
                <a:lnTo>
                  <a:pt x="17540" y="2025"/>
                </a:lnTo>
                <a:lnTo>
                  <a:pt x="17270" y="1385"/>
                </a:lnTo>
                <a:close/>
                <a:moveTo>
                  <a:pt x="17854" y="2770"/>
                </a:moveTo>
                <a:lnTo>
                  <a:pt x="1169" y="9810"/>
                </a:lnTo>
                <a:lnTo>
                  <a:pt x="1438" y="10448"/>
                </a:lnTo>
                <a:lnTo>
                  <a:pt x="18123" y="3408"/>
                </a:lnTo>
                <a:lnTo>
                  <a:pt x="17854" y="2770"/>
                </a:lnTo>
                <a:close/>
                <a:moveTo>
                  <a:pt x="18438" y="4153"/>
                </a:moveTo>
                <a:lnTo>
                  <a:pt x="1753" y="11195"/>
                </a:lnTo>
                <a:lnTo>
                  <a:pt x="2022" y="11834"/>
                </a:lnTo>
                <a:lnTo>
                  <a:pt x="18707" y="4794"/>
                </a:lnTo>
                <a:lnTo>
                  <a:pt x="18438" y="4153"/>
                </a:lnTo>
                <a:close/>
                <a:moveTo>
                  <a:pt x="19018" y="5529"/>
                </a:moveTo>
                <a:lnTo>
                  <a:pt x="2333" y="12569"/>
                </a:lnTo>
                <a:lnTo>
                  <a:pt x="2603" y="13208"/>
                </a:lnTo>
                <a:lnTo>
                  <a:pt x="19288" y="6170"/>
                </a:lnTo>
                <a:lnTo>
                  <a:pt x="19018" y="5529"/>
                </a:lnTo>
                <a:close/>
                <a:moveTo>
                  <a:pt x="19599" y="6904"/>
                </a:moveTo>
                <a:lnTo>
                  <a:pt x="2914" y="13946"/>
                </a:lnTo>
                <a:lnTo>
                  <a:pt x="3183" y="14586"/>
                </a:lnTo>
                <a:lnTo>
                  <a:pt x="19869" y="7544"/>
                </a:lnTo>
                <a:lnTo>
                  <a:pt x="19599" y="6904"/>
                </a:lnTo>
                <a:close/>
                <a:moveTo>
                  <a:pt x="20179" y="8281"/>
                </a:moveTo>
                <a:lnTo>
                  <a:pt x="3494" y="15321"/>
                </a:lnTo>
                <a:lnTo>
                  <a:pt x="3764" y="15960"/>
                </a:lnTo>
                <a:lnTo>
                  <a:pt x="20450" y="8919"/>
                </a:lnTo>
                <a:lnTo>
                  <a:pt x="20179" y="828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28" name="Google Shape;528;p7"/>
          <p:cNvSpPr txBox="1">
            <a:spLocks noGrp="1"/>
          </p:cNvSpPr>
          <p:nvPr>
            <p:ph type="title"/>
          </p:nvPr>
        </p:nvSpPr>
        <p:spPr>
          <a:xfrm>
            <a:off x="1157100" y="364350"/>
            <a:ext cx="6829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529" name="Google Shape;529;p7"/>
          <p:cNvSpPr txBox="1">
            <a:spLocks noGrp="1"/>
          </p:cNvSpPr>
          <p:nvPr>
            <p:ph type="subTitle" idx="1"/>
          </p:nvPr>
        </p:nvSpPr>
        <p:spPr>
          <a:xfrm>
            <a:off x="1282473" y="4080450"/>
            <a:ext cx="17154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530" name="Google Shape;530;p7"/>
          <p:cNvSpPr txBox="1">
            <a:spLocks noGrp="1"/>
          </p:cNvSpPr>
          <p:nvPr>
            <p:ph type="title" idx="2"/>
          </p:nvPr>
        </p:nvSpPr>
        <p:spPr>
          <a:xfrm>
            <a:off x="1137125" y="3796300"/>
            <a:ext cx="2006100" cy="3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531" name="Google Shape;531;p7"/>
          <p:cNvSpPr txBox="1">
            <a:spLocks noGrp="1"/>
          </p:cNvSpPr>
          <p:nvPr>
            <p:ph type="subTitle" idx="3"/>
          </p:nvPr>
        </p:nvSpPr>
        <p:spPr>
          <a:xfrm>
            <a:off x="3714298" y="4080450"/>
            <a:ext cx="17154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532" name="Google Shape;532;p7"/>
          <p:cNvSpPr txBox="1">
            <a:spLocks noGrp="1"/>
          </p:cNvSpPr>
          <p:nvPr>
            <p:ph type="title" idx="4"/>
          </p:nvPr>
        </p:nvSpPr>
        <p:spPr>
          <a:xfrm>
            <a:off x="3568950" y="3796300"/>
            <a:ext cx="2006100" cy="3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533" name="Google Shape;533;p7"/>
          <p:cNvSpPr txBox="1">
            <a:spLocks noGrp="1"/>
          </p:cNvSpPr>
          <p:nvPr>
            <p:ph type="subTitle" idx="5"/>
          </p:nvPr>
        </p:nvSpPr>
        <p:spPr>
          <a:xfrm>
            <a:off x="6146123" y="4080450"/>
            <a:ext cx="17154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534" name="Google Shape;534;p7"/>
          <p:cNvSpPr txBox="1">
            <a:spLocks noGrp="1"/>
          </p:cNvSpPr>
          <p:nvPr>
            <p:ph type="title" idx="6"/>
          </p:nvPr>
        </p:nvSpPr>
        <p:spPr>
          <a:xfrm>
            <a:off x="6000775" y="3796300"/>
            <a:ext cx="2006100" cy="3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EXT">
  <p:cSld name="TITLE_1"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8"/>
          <p:cNvSpPr txBox="1">
            <a:spLocks noGrp="1"/>
          </p:cNvSpPr>
          <p:nvPr>
            <p:ph type="title"/>
          </p:nvPr>
        </p:nvSpPr>
        <p:spPr>
          <a:xfrm>
            <a:off x="3109500" y="1741813"/>
            <a:ext cx="2925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537" name="Google Shape;537;p8"/>
          <p:cNvSpPr txBox="1">
            <a:spLocks noGrp="1"/>
          </p:cNvSpPr>
          <p:nvPr>
            <p:ph type="subTitle" idx="1"/>
          </p:nvPr>
        </p:nvSpPr>
        <p:spPr>
          <a:xfrm>
            <a:off x="3361200" y="2583625"/>
            <a:ext cx="2421600" cy="13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grpSp>
        <p:nvGrpSpPr>
          <p:cNvPr id="538" name="Google Shape;538;p8"/>
          <p:cNvGrpSpPr/>
          <p:nvPr/>
        </p:nvGrpSpPr>
        <p:grpSpPr>
          <a:xfrm>
            <a:off x="-899825" y="1457160"/>
            <a:ext cx="4009326" cy="4263031"/>
            <a:chOff x="-899825" y="1457160"/>
            <a:chExt cx="4009326" cy="4263031"/>
          </a:xfrm>
        </p:grpSpPr>
        <p:sp>
          <p:nvSpPr>
            <p:cNvPr id="539" name="Google Shape;539;p8"/>
            <p:cNvSpPr/>
            <p:nvPr/>
          </p:nvSpPr>
          <p:spPr>
            <a:xfrm>
              <a:off x="205653" y="2724983"/>
              <a:ext cx="1986122" cy="1985972"/>
            </a:xfrm>
            <a:custGeom>
              <a:avLst/>
              <a:gdLst/>
              <a:ahLst/>
              <a:cxnLst/>
              <a:rect l="l" t="t" r="r" b="b"/>
              <a:pathLst>
                <a:path w="19953" h="19952" extrusionOk="0">
                  <a:moveTo>
                    <a:pt x="9976" y="1"/>
                  </a:moveTo>
                  <a:cubicBezTo>
                    <a:pt x="7331" y="1"/>
                    <a:pt x="4794" y="1052"/>
                    <a:pt x="2923" y="2923"/>
                  </a:cubicBezTo>
                  <a:cubicBezTo>
                    <a:pt x="1052" y="4793"/>
                    <a:pt x="1" y="7330"/>
                    <a:pt x="1" y="9976"/>
                  </a:cubicBezTo>
                  <a:cubicBezTo>
                    <a:pt x="1" y="12621"/>
                    <a:pt x="1052" y="15159"/>
                    <a:pt x="2923" y="17030"/>
                  </a:cubicBezTo>
                  <a:cubicBezTo>
                    <a:pt x="4794" y="18900"/>
                    <a:pt x="7331" y="19951"/>
                    <a:pt x="9976" y="19951"/>
                  </a:cubicBezTo>
                  <a:cubicBezTo>
                    <a:pt x="12622" y="19951"/>
                    <a:pt x="15159" y="18900"/>
                    <a:pt x="17029" y="17030"/>
                  </a:cubicBezTo>
                  <a:cubicBezTo>
                    <a:pt x="18901" y="15159"/>
                    <a:pt x="19952" y="12621"/>
                    <a:pt x="19952" y="9976"/>
                  </a:cubicBezTo>
                  <a:cubicBezTo>
                    <a:pt x="19952" y="7330"/>
                    <a:pt x="18901" y="4793"/>
                    <a:pt x="17029" y="2923"/>
                  </a:cubicBezTo>
                  <a:cubicBezTo>
                    <a:pt x="15159" y="1052"/>
                    <a:pt x="12622" y="1"/>
                    <a:pt x="9976" y="1"/>
                  </a:cubicBezTo>
                  <a:close/>
                </a:path>
              </a:pathLst>
            </a:custGeom>
            <a:solidFill>
              <a:srgbClr val="F8CE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0" name="Google Shape;540;p8"/>
            <p:cNvSpPr/>
            <p:nvPr/>
          </p:nvSpPr>
          <p:spPr>
            <a:xfrm>
              <a:off x="-140841" y="2512966"/>
              <a:ext cx="3025518" cy="2731807"/>
            </a:xfrm>
            <a:custGeom>
              <a:avLst/>
              <a:gdLst/>
              <a:ahLst/>
              <a:cxnLst/>
              <a:rect l="l" t="t" r="r" b="b"/>
              <a:pathLst>
                <a:path w="30395" h="27445" extrusionOk="0">
                  <a:moveTo>
                    <a:pt x="6796" y="1"/>
                  </a:moveTo>
                  <a:cubicBezTo>
                    <a:pt x="4493" y="1"/>
                    <a:pt x="2204" y="338"/>
                    <a:pt x="0" y="1002"/>
                  </a:cubicBezTo>
                  <a:lnTo>
                    <a:pt x="0" y="27445"/>
                  </a:lnTo>
                  <a:lnTo>
                    <a:pt x="30076" y="27445"/>
                  </a:lnTo>
                  <a:cubicBezTo>
                    <a:pt x="30287" y="26170"/>
                    <a:pt x="30393" y="24880"/>
                    <a:pt x="30394" y="23588"/>
                  </a:cubicBezTo>
                  <a:cubicBezTo>
                    <a:pt x="30394" y="10561"/>
                    <a:pt x="19834" y="1"/>
                    <a:pt x="6808" y="1"/>
                  </a:cubicBezTo>
                  <a:cubicBezTo>
                    <a:pt x="6804" y="1"/>
                    <a:pt x="6800" y="1"/>
                    <a:pt x="679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1" name="Google Shape;541;p8"/>
            <p:cNvSpPr/>
            <p:nvPr/>
          </p:nvSpPr>
          <p:spPr>
            <a:xfrm>
              <a:off x="771034" y="5073197"/>
              <a:ext cx="786665" cy="646994"/>
            </a:xfrm>
            <a:custGeom>
              <a:avLst/>
              <a:gdLst/>
              <a:ahLst/>
              <a:cxnLst/>
              <a:rect l="l" t="t" r="r" b="b"/>
              <a:pathLst>
                <a:path w="7903" h="6500" extrusionOk="0">
                  <a:moveTo>
                    <a:pt x="5395" y="0"/>
                  </a:moveTo>
                  <a:lnTo>
                    <a:pt x="1" y="5505"/>
                  </a:lnTo>
                  <a:lnTo>
                    <a:pt x="2508" y="6499"/>
                  </a:lnTo>
                  <a:lnTo>
                    <a:pt x="7902" y="994"/>
                  </a:lnTo>
                  <a:lnTo>
                    <a:pt x="539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2" name="Google Shape;542;p8"/>
            <p:cNvSpPr/>
            <p:nvPr/>
          </p:nvSpPr>
          <p:spPr>
            <a:xfrm>
              <a:off x="921636" y="4518668"/>
              <a:ext cx="636061" cy="653563"/>
            </a:xfrm>
            <a:custGeom>
              <a:avLst/>
              <a:gdLst/>
              <a:ahLst/>
              <a:cxnLst/>
              <a:rect l="l" t="t" r="r" b="b"/>
              <a:pathLst>
                <a:path w="6390" h="6566" extrusionOk="0">
                  <a:moveTo>
                    <a:pt x="0" y="0"/>
                  </a:moveTo>
                  <a:lnTo>
                    <a:pt x="3882" y="5571"/>
                  </a:lnTo>
                  <a:lnTo>
                    <a:pt x="6389" y="6565"/>
                  </a:lnTo>
                  <a:lnTo>
                    <a:pt x="2508" y="9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3" name="Google Shape;543;p8"/>
            <p:cNvSpPr/>
            <p:nvPr/>
          </p:nvSpPr>
          <p:spPr>
            <a:xfrm>
              <a:off x="384624" y="4518668"/>
              <a:ext cx="923532" cy="1102577"/>
            </a:xfrm>
            <a:custGeom>
              <a:avLst/>
              <a:gdLst/>
              <a:ahLst/>
              <a:cxnLst/>
              <a:rect l="l" t="t" r="r" b="b"/>
              <a:pathLst>
                <a:path w="9278" h="11077" extrusionOk="0">
                  <a:moveTo>
                    <a:pt x="5395" y="0"/>
                  </a:moveTo>
                  <a:lnTo>
                    <a:pt x="1" y="5506"/>
                  </a:lnTo>
                  <a:lnTo>
                    <a:pt x="3883" y="11076"/>
                  </a:lnTo>
                  <a:lnTo>
                    <a:pt x="9277" y="5571"/>
                  </a:lnTo>
                  <a:lnTo>
                    <a:pt x="539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4" name="Google Shape;544;p8"/>
            <p:cNvSpPr/>
            <p:nvPr/>
          </p:nvSpPr>
          <p:spPr>
            <a:xfrm>
              <a:off x="376462" y="2121182"/>
              <a:ext cx="465449" cy="403226"/>
            </a:xfrm>
            <a:custGeom>
              <a:avLst/>
              <a:gdLst/>
              <a:ahLst/>
              <a:cxnLst/>
              <a:rect l="l" t="t" r="r" b="b"/>
              <a:pathLst>
                <a:path w="4676" h="4051" extrusionOk="0">
                  <a:moveTo>
                    <a:pt x="2338" y="1"/>
                  </a:moveTo>
                  <a:lnTo>
                    <a:pt x="0" y="4051"/>
                  </a:lnTo>
                  <a:lnTo>
                    <a:pt x="4676" y="4051"/>
                  </a:lnTo>
                  <a:lnTo>
                    <a:pt x="23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5" name="Google Shape;545;p8"/>
            <p:cNvSpPr/>
            <p:nvPr/>
          </p:nvSpPr>
          <p:spPr>
            <a:xfrm>
              <a:off x="376462" y="2537751"/>
              <a:ext cx="465449" cy="403226"/>
            </a:xfrm>
            <a:custGeom>
              <a:avLst/>
              <a:gdLst/>
              <a:ahLst/>
              <a:cxnLst/>
              <a:rect l="l" t="t" r="r" b="b"/>
              <a:pathLst>
                <a:path w="4676" h="4051" extrusionOk="0">
                  <a:moveTo>
                    <a:pt x="2338" y="1"/>
                  </a:moveTo>
                  <a:lnTo>
                    <a:pt x="0" y="4051"/>
                  </a:lnTo>
                  <a:lnTo>
                    <a:pt x="4676" y="4051"/>
                  </a:lnTo>
                  <a:lnTo>
                    <a:pt x="23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6" name="Google Shape;546;p8"/>
            <p:cNvSpPr/>
            <p:nvPr/>
          </p:nvSpPr>
          <p:spPr>
            <a:xfrm>
              <a:off x="1883878" y="4591829"/>
              <a:ext cx="62113" cy="62211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2" y="1"/>
                  </a:moveTo>
                  <a:cubicBezTo>
                    <a:pt x="140" y="1"/>
                    <a:pt x="0" y="141"/>
                    <a:pt x="0" y="313"/>
                  </a:cubicBezTo>
                  <a:cubicBezTo>
                    <a:pt x="0" y="486"/>
                    <a:pt x="140" y="624"/>
                    <a:pt x="312" y="624"/>
                  </a:cubicBezTo>
                  <a:cubicBezTo>
                    <a:pt x="484" y="624"/>
                    <a:pt x="624" y="486"/>
                    <a:pt x="624" y="313"/>
                  </a:cubicBezTo>
                  <a:cubicBezTo>
                    <a:pt x="624" y="141"/>
                    <a:pt x="484" y="1"/>
                    <a:pt x="3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7" name="Google Shape;547;p8"/>
            <p:cNvSpPr/>
            <p:nvPr/>
          </p:nvSpPr>
          <p:spPr>
            <a:xfrm>
              <a:off x="2077780" y="4591829"/>
              <a:ext cx="62213" cy="62211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12" y="1"/>
                  </a:moveTo>
                  <a:cubicBezTo>
                    <a:pt x="140" y="1"/>
                    <a:pt x="1" y="141"/>
                    <a:pt x="1" y="313"/>
                  </a:cubicBezTo>
                  <a:cubicBezTo>
                    <a:pt x="1" y="486"/>
                    <a:pt x="140" y="624"/>
                    <a:pt x="312" y="624"/>
                  </a:cubicBezTo>
                  <a:cubicBezTo>
                    <a:pt x="485" y="624"/>
                    <a:pt x="624" y="486"/>
                    <a:pt x="624" y="313"/>
                  </a:cubicBezTo>
                  <a:cubicBezTo>
                    <a:pt x="624" y="141"/>
                    <a:pt x="485" y="1"/>
                    <a:pt x="3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8" name="Google Shape;548;p8"/>
            <p:cNvSpPr/>
            <p:nvPr/>
          </p:nvSpPr>
          <p:spPr>
            <a:xfrm>
              <a:off x="2271682" y="4591829"/>
              <a:ext cx="62113" cy="62211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3" y="1"/>
                  </a:moveTo>
                  <a:cubicBezTo>
                    <a:pt x="140" y="1"/>
                    <a:pt x="0" y="141"/>
                    <a:pt x="0" y="313"/>
                  </a:cubicBezTo>
                  <a:cubicBezTo>
                    <a:pt x="0" y="486"/>
                    <a:pt x="140" y="624"/>
                    <a:pt x="313" y="624"/>
                  </a:cubicBezTo>
                  <a:cubicBezTo>
                    <a:pt x="485" y="624"/>
                    <a:pt x="624" y="486"/>
                    <a:pt x="624" y="313"/>
                  </a:cubicBezTo>
                  <a:cubicBezTo>
                    <a:pt x="624" y="141"/>
                    <a:pt x="485" y="1"/>
                    <a:pt x="3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9" name="Google Shape;549;p8"/>
            <p:cNvSpPr/>
            <p:nvPr/>
          </p:nvSpPr>
          <p:spPr>
            <a:xfrm>
              <a:off x="2465583" y="4591829"/>
              <a:ext cx="62213" cy="62211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13" y="1"/>
                  </a:moveTo>
                  <a:cubicBezTo>
                    <a:pt x="141" y="1"/>
                    <a:pt x="1" y="141"/>
                    <a:pt x="1" y="313"/>
                  </a:cubicBezTo>
                  <a:cubicBezTo>
                    <a:pt x="1" y="486"/>
                    <a:pt x="141" y="624"/>
                    <a:pt x="313" y="624"/>
                  </a:cubicBezTo>
                  <a:cubicBezTo>
                    <a:pt x="485" y="624"/>
                    <a:pt x="624" y="486"/>
                    <a:pt x="624" y="313"/>
                  </a:cubicBezTo>
                  <a:cubicBezTo>
                    <a:pt x="624" y="141"/>
                    <a:pt x="485" y="1"/>
                    <a:pt x="3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0" name="Google Shape;550;p8"/>
            <p:cNvSpPr/>
            <p:nvPr/>
          </p:nvSpPr>
          <p:spPr>
            <a:xfrm>
              <a:off x="2659584" y="4591829"/>
              <a:ext cx="62113" cy="62211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2" y="1"/>
                  </a:moveTo>
                  <a:cubicBezTo>
                    <a:pt x="140" y="1"/>
                    <a:pt x="0" y="141"/>
                    <a:pt x="0" y="313"/>
                  </a:cubicBezTo>
                  <a:cubicBezTo>
                    <a:pt x="0" y="486"/>
                    <a:pt x="140" y="624"/>
                    <a:pt x="312" y="624"/>
                  </a:cubicBezTo>
                  <a:cubicBezTo>
                    <a:pt x="484" y="624"/>
                    <a:pt x="624" y="486"/>
                    <a:pt x="624" y="313"/>
                  </a:cubicBezTo>
                  <a:cubicBezTo>
                    <a:pt x="624" y="141"/>
                    <a:pt x="484" y="1"/>
                    <a:pt x="3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1" name="Google Shape;551;p8"/>
            <p:cNvSpPr/>
            <p:nvPr/>
          </p:nvSpPr>
          <p:spPr>
            <a:xfrm>
              <a:off x="2853586" y="4591829"/>
              <a:ext cx="62113" cy="62211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1" y="1"/>
                  </a:moveTo>
                  <a:cubicBezTo>
                    <a:pt x="140" y="1"/>
                    <a:pt x="0" y="141"/>
                    <a:pt x="0" y="313"/>
                  </a:cubicBezTo>
                  <a:cubicBezTo>
                    <a:pt x="0" y="486"/>
                    <a:pt x="140" y="624"/>
                    <a:pt x="311" y="624"/>
                  </a:cubicBezTo>
                  <a:cubicBezTo>
                    <a:pt x="484" y="624"/>
                    <a:pt x="624" y="486"/>
                    <a:pt x="624" y="313"/>
                  </a:cubicBezTo>
                  <a:cubicBezTo>
                    <a:pt x="624" y="141"/>
                    <a:pt x="484" y="1"/>
                    <a:pt x="31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2" name="Google Shape;552;p8"/>
            <p:cNvSpPr/>
            <p:nvPr/>
          </p:nvSpPr>
          <p:spPr>
            <a:xfrm>
              <a:off x="3047388" y="4591829"/>
              <a:ext cx="62113" cy="62211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3" y="1"/>
                  </a:moveTo>
                  <a:cubicBezTo>
                    <a:pt x="140" y="1"/>
                    <a:pt x="0" y="141"/>
                    <a:pt x="0" y="313"/>
                  </a:cubicBezTo>
                  <a:cubicBezTo>
                    <a:pt x="0" y="486"/>
                    <a:pt x="140" y="624"/>
                    <a:pt x="313" y="624"/>
                  </a:cubicBezTo>
                  <a:cubicBezTo>
                    <a:pt x="485" y="624"/>
                    <a:pt x="624" y="486"/>
                    <a:pt x="624" y="313"/>
                  </a:cubicBezTo>
                  <a:cubicBezTo>
                    <a:pt x="624" y="141"/>
                    <a:pt x="485" y="1"/>
                    <a:pt x="3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3" name="Google Shape;553;p8"/>
            <p:cNvSpPr/>
            <p:nvPr/>
          </p:nvSpPr>
          <p:spPr>
            <a:xfrm>
              <a:off x="-453692" y="3841706"/>
              <a:ext cx="204953" cy="197283"/>
            </a:xfrm>
            <a:custGeom>
              <a:avLst/>
              <a:gdLst/>
              <a:ahLst/>
              <a:cxnLst/>
              <a:rect l="l" t="t" r="r" b="b"/>
              <a:pathLst>
                <a:path w="2059" h="1982" extrusionOk="0">
                  <a:moveTo>
                    <a:pt x="991" y="0"/>
                  </a:moveTo>
                  <a:cubicBezTo>
                    <a:pt x="443" y="0"/>
                    <a:pt x="0" y="443"/>
                    <a:pt x="0" y="991"/>
                  </a:cubicBezTo>
                  <a:cubicBezTo>
                    <a:pt x="0" y="1392"/>
                    <a:pt x="242" y="1753"/>
                    <a:pt x="611" y="1906"/>
                  </a:cubicBezTo>
                  <a:cubicBezTo>
                    <a:pt x="734" y="1956"/>
                    <a:pt x="863" y="1981"/>
                    <a:pt x="991" y="1981"/>
                  </a:cubicBezTo>
                  <a:cubicBezTo>
                    <a:pt x="1249" y="1981"/>
                    <a:pt x="1502" y="1880"/>
                    <a:pt x="1691" y="1691"/>
                  </a:cubicBezTo>
                  <a:cubicBezTo>
                    <a:pt x="1975" y="1408"/>
                    <a:pt x="2059" y="981"/>
                    <a:pt x="1906" y="612"/>
                  </a:cubicBezTo>
                  <a:cubicBezTo>
                    <a:pt x="1752" y="241"/>
                    <a:pt x="1391" y="0"/>
                    <a:pt x="9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4" name="Google Shape;554;p8"/>
            <p:cNvSpPr/>
            <p:nvPr/>
          </p:nvSpPr>
          <p:spPr>
            <a:xfrm>
              <a:off x="162852" y="3841706"/>
              <a:ext cx="205052" cy="197283"/>
            </a:xfrm>
            <a:custGeom>
              <a:avLst/>
              <a:gdLst/>
              <a:ahLst/>
              <a:cxnLst/>
              <a:rect l="l" t="t" r="r" b="b"/>
              <a:pathLst>
                <a:path w="2060" h="1982" extrusionOk="0">
                  <a:moveTo>
                    <a:pt x="991" y="0"/>
                  </a:moveTo>
                  <a:cubicBezTo>
                    <a:pt x="443" y="0"/>
                    <a:pt x="1" y="443"/>
                    <a:pt x="1" y="991"/>
                  </a:cubicBezTo>
                  <a:cubicBezTo>
                    <a:pt x="1" y="1392"/>
                    <a:pt x="242" y="1753"/>
                    <a:pt x="612" y="1906"/>
                  </a:cubicBezTo>
                  <a:cubicBezTo>
                    <a:pt x="735" y="1956"/>
                    <a:pt x="863" y="1981"/>
                    <a:pt x="991" y="1981"/>
                  </a:cubicBezTo>
                  <a:cubicBezTo>
                    <a:pt x="1249" y="1981"/>
                    <a:pt x="1502" y="1880"/>
                    <a:pt x="1692" y="1691"/>
                  </a:cubicBezTo>
                  <a:cubicBezTo>
                    <a:pt x="1975" y="1408"/>
                    <a:pt x="2060" y="981"/>
                    <a:pt x="1906" y="612"/>
                  </a:cubicBezTo>
                  <a:cubicBezTo>
                    <a:pt x="1753" y="241"/>
                    <a:pt x="1392" y="0"/>
                    <a:pt x="9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5" name="Google Shape;555;p8"/>
            <p:cNvSpPr/>
            <p:nvPr/>
          </p:nvSpPr>
          <p:spPr>
            <a:xfrm>
              <a:off x="779395" y="3841706"/>
              <a:ext cx="205052" cy="197283"/>
            </a:xfrm>
            <a:custGeom>
              <a:avLst/>
              <a:gdLst/>
              <a:ahLst/>
              <a:cxnLst/>
              <a:rect l="l" t="t" r="r" b="b"/>
              <a:pathLst>
                <a:path w="2060" h="1982" extrusionOk="0">
                  <a:moveTo>
                    <a:pt x="991" y="0"/>
                  </a:moveTo>
                  <a:cubicBezTo>
                    <a:pt x="445" y="0"/>
                    <a:pt x="1" y="443"/>
                    <a:pt x="1" y="991"/>
                  </a:cubicBezTo>
                  <a:cubicBezTo>
                    <a:pt x="1" y="1392"/>
                    <a:pt x="242" y="1753"/>
                    <a:pt x="612" y="1906"/>
                  </a:cubicBezTo>
                  <a:cubicBezTo>
                    <a:pt x="735" y="1956"/>
                    <a:pt x="864" y="1981"/>
                    <a:pt x="991" y="1981"/>
                  </a:cubicBezTo>
                  <a:cubicBezTo>
                    <a:pt x="1249" y="1981"/>
                    <a:pt x="1502" y="1880"/>
                    <a:pt x="1692" y="1691"/>
                  </a:cubicBezTo>
                  <a:cubicBezTo>
                    <a:pt x="1975" y="1408"/>
                    <a:pt x="2060" y="981"/>
                    <a:pt x="1906" y="612"/>
                  </a:cubicBezTo>
                  <a:cubicBezTo>
                    <a:pt x="1753" y="241"/>
                    <a:pt x="1392" y="0"/>
                    <a:pt x="9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6" name="Google Shape;556;p8"/>
            <p:cNvSpPr/>
            <p:nvPr/>
          </p:nvSpPr>
          <p:spPr>
            <a:xfrm>
              <a:off x="1395939" y="3841706"/>
              <a:ext cx="205152" cy="197283"/>
            </a:xfrm>
            <a:custGeom>
              <a:avLst/>
              <a:gdLst/>
              <a:ahLst/>
              <a:cxnLst/>
              <a:rect l="l" t="t" r="r" b="b"/>
              <a:pathLst>
                <a:path w="2061" h="1982" extrusionOk="0">
                  <a:moveTo>
                    <a:pt x="991" y="0"/>
                  </a:moveTo>
                  <a:cubicBezTo>
                    <a:pt x="445" y="0"/>
                    <a:pt x="1" y="443"/>
                    <a:pt x="1" y="991"/>
                  </a:cubicBezTo>
                  <a:cubicBezTo>
                    <a:pt x="1" y="1392"/>
                    <a:pt x="242" y="1753"/>
                    <a:pt x="613" y="1906"/>
                  </a:cubicBezTo>
                  <a:cubicBezTo>
                    <a:pt x="735" y="1956"/>
                    <a:pt x="864" y="1981"/>
                    <a:pt x="991" y="1981"/>
                  </a:cubicBezTo>
                  <a:cubicBezTo>
                    <a:pt x="1249" y="1981"/>
                    <a:pt x="1502" y="1880"/>
                    <a:pt x="1692" y="1691"/>
                  </a:cubicBezTo>
                  <a:cubicBezTo>
                    <a:pt x="1975" y="1408"/>
                    <a:pt x="2060" y="981"/>
                    <a:pt x="1906" y="612"/>
                  </a:cubicBezTo>
                  <a:cubicBezTo>
                    <a:pt x="1754" y="241"/>
                    <a:pt x="1392" y="0"/>
                    <a:pt x="9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7" name="Google Shape;557;p8"/>
            <p:cNvSpPr/>
            <p:nvPr/>
          </p:nvSpPr>
          <p:spPr>
            <a:xfrm>
              <a:off x="2012482" y="3841706"/>
              <a:ext cx="205152" cy="197283"/>
            </a:xfrm>
            <a:custGeom>
              <a:avLst/>
              <a:gdLst/>
              <a:ahLst/>
              <a:cxnLst/>
              <a:rect l="l" t="t" r="r" b="b"/>
              <a:pathLst>
                <a:path w="2061" h="1982" extrusionOk="0">
                  <a:moveTo>
                    <a:pt x="991" y="0"/>
                  </a:moveTo>
                  <a:cubicBezTo>
                    <a:pt x="445" y="0"/>
                    <a:pt x="1" y="443"/>
                    <a:pt x="1" y="991"/>
                  </a:cubicBezTo>
                  <a:cubicBezTo>
                    <a:pt x="1" y="1392"/>
                    <a:pt x="242" y="1753"/>
                    <a:pt x="613" y="1906"/>
                  </a:cubicBezTo>
                  <a:cubicBezTo>
                    <a:pt x="735" y="1956"/>
                    <a:pt x="864" y="1981"/>
                    <a:pt x="992" y="1981"/>
                  </a:cubicBezTo>
                  <a:cubicBezTo>
                    <a:pt x="1250" y="1981"/>
                    <a:pt x="1502" y="1880"/>
                    <a:pt x="1692" y="1691"/>
                  </a:cubicBezTo>
                  <a:cubicBezTo>
                    <a:pt x="1975" y="1408"/>
                    <a:pt x="2060" y="981"/>
                    <a:pt x="1907" y="612"/>
                  </a:cubicBezTo>
                  <a:cubicBezTo>
                    <a:pt x="1754" y="241"/>
                    <a:pt x="1392" y="0"/>
                    <a:pt x="9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8" name="Google Shape;558;p8"/>
            <p:cNvSpPr/>
            <p:nvPr/>
          </p:nvSpPr>
          <p:spPr>
            <a:xfrm>
              <a:off x="-893355" y="1457160"/>
              <a:ext cx="2274589" cy="252427"/>
            </a:xfrm>
            <a:custGeom>
              <a:avLst/>
              <a:gdLst/>
              <a:ahLst/>
              <a:cxnLst/>
              <a:rect l="l" t="t" r="r" b="b"/>
              <a:pathLst>
                <a:path w="22851" h="2536" extrusionOk="0">
                  <a:moveTo>
                    <a:pt x="5104" y="0"/>
                  </a:moveTo>
                  <a:lnTo>
                    <a:pt x="2576" y="2347"/>
                  </a:lnTo>
                  <a:lnTo>
                    <a:pt x="95" y="43"/>
                  </a:lnTo>
                  <a:lnTo>
                    <a:pt x="1" y="145"/>
                  </a:lnTo>
                  <a:lnTo>
                    <a:pt x="2576" y="2536"/>
                  </a:lnTo>
                  <a:lnTo>
                    <a:pt x="5104" y="189"/>
                  </a:lnTo>
                  <a:lnTo>
                    <a:pt x="7632" y="2536"/>
                  </a:lnTo>
                  <a:lnTo>
                    <a:pt x="10159" y="189"/>
                  </a:lnTo>
                  <a:lnTo>
                    <a:pt x="12687" y="2536"/>
                  </a:lnTo>
                  <a:lnTo>
                    <a:pt x="15216" y="189"/>
                  </a:lnTo>
                  <a:lnTo>
                    <a:pt x="17744" y="2536"/>
                  </a:lnTo>
                  <a:lnTo>
                    <a:pt x="20274" y="189"/>
                  </a:lnTo>
                  <a:lnTo>
                    <a:pt x="22757" y="2492"/>
                  </a:lnTo>
                  <a:lnTo>
                    <a:pt x="22851" y="2390"/>
                  </a:lnTo>
                  <a:lnTo>
                    <a:pt x="20274" y="0"/>
                  </a:lnTo>
                  <a:lnTo>
                    <a:pt x="17744" y="2347"/>
                  </a:lnTo>
                  <a:lnTo>
                    <a:pt x="15216" y="0"/>
                  </a:lnTo>
                  <a:lnTo>
                    <a:pt x="12687" y="2347"/>
                  </a:lnTo>
                  <a:lnTo>
                    <a:pt x="10159" y="0"/>
                  </a:lnTo>
                  <a:lnTo>
                    <a:pt x="7632" y="2347"/>
                  </a:lnTo>
                  <a:lnTo>
                    <a:pt x="5104" y="0"/>
                  </a:lnTo>
                  <a:close/>
                </a:path>
              </a:pathLst>
            </a:custGeom>
            <a:solidFill>
              <a:schemeClr val="accent1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9" name="Google Shape;559;p8"/>
            <p:cNvSpPr/>
            <p:nvPr/>
          </p:nvSpPr>
          <p:spPr>
            <a:xfrm>
              <a:off x="-899825" y="1677638"/>
              <a:ext cx="2287529" cy="278705"/>
            </a:xfrm>
            <a:custGeom>
              <a:avLst/>
              <a:gdLst/>
              <a:ahLst/>
              <a:cxnLst/>
              <a:rect l="l" t="t" r="r" b="b"/>
              <a:pathLst>
                <a:path w="22981" h="2800" extrusionOk="0">
                  <a:moveTo>
                    <a:pt x="5169" y="0"/>
                  </a:moveTo>
                  <a:lnTo>
                    <a:pt x="2641" y="2348"/>
                  </a:lnTo>
                  <a:lnTo>
                    <a:pt x="225" y="105"/>
                  </a:lnTo>
                  <a:lnTo>
                    <a:pt x="0" y="348"/>
                  </a:lnTo>
                  <a:lnTo>
                    <a:pt x="2641" y="2800"/>
                  </a:lnTo>
                  <a:lnTo>
                    <a:pt x="5169" y="451"/>
                  </a:lnTo>
                  <a:lnTo>
                    <a:pt x="7697" y="2800"/>
                  </a:lnTo>
                  <a:lnTo>
                    <a:pt x="10224" y="451"/>
                  </a:lnTo>
                  <a:lnTo>
                    <a:pt x="12752" y="2800"/>
                  </a:lnTo>
                  <a:lnTo>
                    <a:pt x="15281" y="451"/>
                  </a:lnTo>
                  <a:lnTo>
                    <a:pt x="17809" y="2800"/>
                  </a:lnTo>
                  <a:lnTo>
                    <a:pt x="20339" y="451"/>
                  </a:lnTo>
                  <a:lnTo>
                    <a:pt x="22756" y="2695"/>
                  </a:lnTo>
                  <a:lnTo>
                    <a:pt x="22981" y="2452"/>
                  </a:lnTo>
                  <a:lnTo>
                    <a:pt x="20339" y="0"/>
                  </a:lnTo>
                  <a:lnTo>
                    <a:pt x="17809" y="2348"/>
                  </a:lnTo>
                  <a:lnTo>
                    <a:pt x="15281" y="0"/>
                  </a:lnTo>
                  <a:lnTo>
                    <a:pt x="12752" y="2348"/>
                  </a:lnTo>
                  <a:lnTo>
                    <a:pt x="10224" y="0"/>
                  </a:lnTo>
                  <a:lnTo>
                    <a:pt x="7697" y="2348"/>
                  </a:lnTo>
                  <a:lnTo>
                    <a:pt x="5169" y="0"/>
                  </a:lnTo>
                  <a:close/>
                </a:path>
              </a:pathLst>
            </a:custGeom>
            <a:solidFill>
              <a:schemeClr val="accent1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560" name="Google Shape;560;p8"/>
          <p:cNvSpPr/>
          <p:nvPr/>
        </p:nvSpPr>
        <p:spPr>
          <a:xfrm>
            <a:off x="1286625" y="-961125"/>
            <a:ext cx="2271351" cy="2271248"/>
          </a:xfrm>
          <a:custGeom>
            <a:avLst/>
            <a:gdLst/>
            <a:ahLst/>
            <a:cxnLst/>
            <a:rect l="l" t="t" r="r" b="b"/>
            <a:pathLst>
              <a:path w="22045" h="22044" extrusionOk="0">
                <a:moveTo>
                  <a:pt x="11023" y="1543"/>
                </a:moveTo>
                <a:cubicBezTo>
                  <a:pt x="16257" y="1543"/>
                  <a:pt x="20501" y="5786"/>
                  <a:pt x="20501" y="11021"/>
                </a:cubicBezTo>
                <a:cubicBezTo>
                  <a:pt x="20501" y="16256"/>
                  <a:pt x="16257" y="20501"/>
                  <a:pt x="11023" y="20501"/>
                </a:cubicBezTo>
                <a:cubicBezTo>
                  <a:pt x="5788" y="20501"/>
                  <a:pt x="1543" y="16256"/>
                  <a:pt x="1543" y="11021"/>
                </a:cubicBezTo>
                <a:cubicBezTo>
                  <a:pt x="1543" y="5786"/>
                  <a:pt x="5788" y="1543"/>
                  <a:pt x="11023" y="1543"/>
                </a:cubicBezTo>
                <a:close/>
                <a:moveTo>
                  <a:pt x="11023" y="0"/>
                </a:moveTo>
                <a:cubicBezTo>
                  <a:pt x="4935" y="0"/>
                  <a:pt x="0" y="4934"/>
                  <a:pt x="0" y="11021"/>
                </a:cubicBezTo>
                <a:cubicBezTo>
                  <a:pt x="0" y="17108"/>
                  <a:pt x="4935" y="22044"/>
                  <a:pt x="11023" y="22044"/>
                </a:cubicBezTo>
                <a:cubicBezTo>
                  <a:pt x="17110" y="22044"/>
                  <a:pt x="22044" y="17108"/>
                  <a:pt x="22044" y="11021"/>
                </a:cubicBezTo>
                <a:cubicBezTo>
                  <a:pt x="22044" y="4934"/>
                  <a:pt x="17109" y="0"/>
                  <a:pt x="1102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1" name="Google Shape;561;p8"/>
          <p:cNvSpPr/>
          <p:nvPr/>
        </p:nvSpPr>
        <p:spPr>
          <a:xfrm>
            <a:off x="7887450" y="3448950"/>
            <a:ext cx="2271351" cy="2271248"/>
          </a:xfrm>
          <a:custGeom>
            <a:avLst/>
            <a:gdLst/>
            <a:ahLst/>
            <a:cxnLst/>
            <a:rect l="l" t="t" r="r" b="b"/>
            <a:pathLst>
              <a:path w="22045" h="22044" extrusionOk="0">
                <a:moveTo>
                  <a:pt x="11023" y="1543"/>
                </a:moveTo>
                <a:cubicBezTo>
                  <a:pt x="16257" y="1543"/>
                  <a:pt x="20501" y="5786"/>
                  <a:pt x="20501" y="11021"/>
                </a:cubicBezTo>
                <a:cubicBezTo>
                  <a:pt x="20501" y="16256"/>
                  <a:pt x="16257" y="20501"/>
                  <a:pt x="11023" y="20501"/>
                </a:cubicBezTo>
                <a:cubicBezTo>
                  <a:pt x="5788" y="20501"/>
                  <a:pt x="1543" y="16256"/>
                  <a:pt x="1543" y="11021"/>
                </a:cubicBezTo>
                <a:cubicBezTo>
                  <a:pt x="1543" y="5786"/>
                  <a:pt x="5788" y="1543"/>
                  <a:pt x="11023" y="1543"/>
                </a:cubicBezTo>
                <a:close/>
                <a:moveTo>
                  <a:pt x="11023" y="0"/>
                </a:moveTo>
                <a:cubicBezTo>
                  <a:pt x="4935" y="0"/>
                  <a:pt x="0" y="4934"/>
                  <a:pt x="0" y="11021"/>
                </a:cubicBezTo>
                <a:cubicBezTo>
                  <a:pt x="0" y="17108"/>
                  <a:pt x="4935" y="22044"/>
                  <a:pt x="11023" y="22044"/>
                </a:cubicBezTo>
                <a:cubicBezTo>
                  <a:pt x="17110" y="22044"/>
                  <a:pt x="22044" y="17108"/>
                  <a:pt x="22044" y="11021"/>
                </a:cubicBezTo>
                <a:cubicBezTo>
                  <a:pt x="22044" y="4934"/>
                  <a:pt x="17109" y="0"/>
                  <a:pt x="110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">
  <p:cSld name="SECTION_HEADER_2_1"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p10"/>
          <p:cNvSpPr txBox="1">
            <a:spLocks noGrp="1"/>
          </p:cNvSpPr>
          <p:nvPr>
            <p:ph type="subTitle" idx="1"/>
          </p:nvPr>
        </p:nvSpPr>
        <p:spPr>
          <a:xfrm>
            <a:off x="652544" y="1213025"/>
            <a:ext cx="17757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876" name="Google Shape;876;p10"/>
          <p:cNvSpPr txBox="1">
            <a:spLocks noGrp="1"/>
          </p:cNvSpPr>
          <p:nvPr>
            <p:ph type="title"/>
          </p:nvPr>
        </p:nvSpPr>
        <p:spPr>
          <a:xfrm>
            <a:off x="652532" y="736850"/>
            <a:ext cx="2508000" cy="3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877" name="Google Shape;877;p10"/>
          <p:cNvSpPr txBox="1">
            <a:spLocks noGrp="1"/>
          </p:cNvSpPr>
          <p:nvPr>
            <p:ph type="subTitle" idx="2"/>
          </p:nvPr>
        </p:nvSpPr>
        <p:spPr>
          <a:xfrm>
            <a:off x="5204756" y="1213025"/>
            <a:ext cx="16038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878" name="Google Shape;878;p10"/>
          <p:cNvSpPr txBox="1">
            <a:spLocks noGrp="1"/>
          </p:cNvSpPr>
          <p:nvPr>
            <p:ph type="title" idx="3"/>
          </p:nvPr>
        </p:nvSpPr>
        <p:spPr>
          <a:xfrm>
            <a:off x="5204744" y="736850"/>
            <a:ext cx="2508000" cy="3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 2">
  <p:cSld name="SECTION_HEADER_2_2_1">
    <p:spTree>
      <p:nvGrpSpPr>
        <p:cNvPr id="1" name="Shape 1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" name="Google Shape;1110;p12"/>
          <p:cNvSpPr txBox="1">
            <a:spLocks noGrp="1"/>
          </p:cNvSpPr>
          <p:nvPr>
            <p:ph type="title"/>
          </p:nvPr>
        </p:nvSpPr>
        <p:spPr>
          <a:xfrm>
            <a:off x="1157100" y="364350"/>
            <a:ext cx="6829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111" name="Google Shape;1111;p12"/>
          <p:cNvSpPr txBox="1">
            <a:spLocks noGrp="1"/>
          </p:cNvSpPr>
          <p:nvPr>
            <p:ph type="body" idx="1"/>
          </p:nvPr>
        </p:nvSpPr>
        <p:spPr>
          <a:xfrm>
            <a:off x="5808350" y="1891575"/>
            <a:ext cx="2448900" cy="17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857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Open Sans" panose="020B0606030504020204"/>
              <a:buChar char="●"/>
              <a:defRPr sz="900"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1pPr>
            <a:lvl2pPr marL="914400" lvl="1" indent="-2857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Font typeface="Open Sans" panose="020B0606030504020204"/>
              <a:buChar char="○"/>
              <a:defRPr sz="900"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2pPr>
            <a:lvl3pPr marL="1371600" lvl="2" indent="-2857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Font typeface="Open Sans" panose="020B0606030504020204"/>
              <a:buChar char="■"/>
              <a:defRPr sz="900"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3pPr>
            <a:lvl4pPr marL="1828800" lvl="3" indent="-2857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Font typeface="Open Sans" panose="020B0606030504020204"/>
              <a:buChar char="●"/>
              <a:defRPr sz="900"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4pPr>
            <a:lvl5pPr marL="2286000" lvl="4" indent="-2857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Font typeface="Open Sans" panose="020B0606030504020204"/>
              <a:buChar char="○"/>
              <a:defRPr sz="900"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5pPr>
            <a:lvl6pPr marL="2743200" lvl="5" indent="-2857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Font typeface="Open Sans" panose="020B0606030504020204"/>
              <a:buChar char="■"/>
              <a:defRPr sz="900"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6pPr>
            <a:lvl7pPr marL="3200400" lvl="6" indent="-2857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Font typeface="Open Sans" panose="020B0606030504020204"/>
              <a:buChar char="●"/>
              <a:defRPr sz="900"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7pPr>
            <a:lvl8pPr marL="3657600" lvl="7" indent="-2857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Font typeface="Open Sans" panose="020B0606030504020204"/>
              <a:buChar char="○"/>
              <a:defRPr sz="900"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8pPr>
            <a:lvl9pPr marL="4114800" lvl="8" indent="-28575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900"/>
              <a:buFont typeface="Open Sans" panose="020B0606030504020204"/>
              <a:buChar char="■"/>
              <a:defRPr sz="900"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9pPr>
          </a:lstStyle>
          <a:p/>
        </p:txBody>
      </p:sp>
      <p:sp>
        <p:nvSpPr>
          <p:cNvPr id="1112" name="Google Shape;1112;p12"/>
          <p:cNvSpPr/>
          <p:nvPr/>
        </p:nvSpPr>
        <p:spPr>
          <a:xfrm>
            <a:off x="-190201" y="1206160"/>
            <a:ext cx="2082670" cy="634668"/>
          </a:xfrm>
          <a:custGeom>
            <a:avLst/>
            <a:gdLst/>
            <a:ahLst/>
            <a:cxnLst/>
            <a:rect l="l" t="t" r="r" b="b"/>
            <a:pathLst>
              <a:path w="27673" h="8433" extrusionOk="0">
                <a:moveTo>
                  <a:pt x="1" y="0"/>
                </a:moveTo>
                <a:lnTo>
                  <a:pt x="1" y="8433"/>
                </a:lnTo>
                <a:lnTo>
                  <a:pt x="27672" y="8433"/>
                </a:lnTo>
                <a:lnTo>
                  <a:pt x="2767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13" name="Google Shape;1113;p12"/>
          <p:cNvSpPr/>
          <p:nvPr/>
        </p:nvSpPr>
        <p:spPr>
          <a:xfrm>
            <a:off x="-2384" y="2117593"/>
            <a:ext cx="74018" cy="74189"/>
          </a:xfrm>
          <a:custGeom>
            <a:avLst/>
            <a:gdLst/>
            <a:ahLst/>
            <a:cxnLst/>
            <a:rect l="l" t="t" r="r" b="b"/>
            <a:pathLst>
              <a:path w="438" h="439" extrusionOk="0">
                <a:moveTo>
                  <a:pt x="219" y="0"/>
                </a:moveTo>
                <a:cubicBezTo>
                  <a:pt x="98" y="0"/>
                  <a:pt x="0" y="98"/>
                  <a:pt x="0" y="219"/>
                </a:cubicBezTo>
                <a:cubicBezTo>
                  <a:pt x="0" y="340"/>
                  <a:pt x="98" y="438"/>
                  <a:pt x="219" y="438"/>
                </a:cubicBezTo>
                <a:cubicBezTo>
                  <a:pt x="339" y="438"/>
                  <a:pt x="437" y="340"/>
                  <a:pt x="437" y="219"/>
                </a:cubicBezTo>
                <a:cubicBezTo>
                  <a:pt x="437" y="98"/>
                  <a:pt x="339" y="0"/>
                  <a:pt x="21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14" name="Google Shape;1114;p12"/>
          <p:cNvSpPr/>
          <p:nvPr/>
        </p:nvSpPr>
        <p:spPr>
          <a:xfrm>
            <a:off x="228286" y="2117593"/>
            <a:ext cx="74356" cy="74189"/>
          </a:xfrm>
          <a:custGeom>
            <a:avLst/>
            <a:gdLst/>
            <a:ahLst/>
            <a:cxnLst/>
            <a:rect l="l" t="t" r="r" b="b"/>
            <a:pathLst>
              <a:path w="440" h="439" extrusionOk="0">
                <a:moveTo>
                  <a:pt x="220" y="0"/>
                </a:moveTo>
                <a:cubicBezTo>
                  <a:pt x="99" y="0"/>
                  <a:pt x="1" y="98"/>
                  <a:pt x="1" y="219"/>
                </a:cubicBezTo>
                <a:cubicBezTo>
                  <a:pt x="1" y="340"/>
                  <a:pt x="99" y="438"/>
                  <a:pt x="220" y="438"/>
                </a:cubicBezTo>
                <a:cubicBezTo>
                  <a:pt x="341" y="438"/>
                  <a:pt x="439" y="340"/>
                  <a:pt x="439" y="219"/>
                </a:cubicBezTo>
                <a:cubicBezTo>
                  <a:pt x="439" y="98"/>
                  <a:pt x="341" y="0"/>
                  <a:pt x="22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15" name="Google Shape;1115;p12"/>
          <p:cNvSpPr/>
          <p:nvPr/>
        </p:nvSpPr>
        <p:spPr>
          <a:xfrm>
            <a:off x="459294" y="2117593"/>
            <a:ext cx="74018" cy="74189"/>
          </a:xfrm>
          <a:custGeom>
            <a:avLst/>
            <a:gdLst/>
            <a:ahLst/>
            <a:cxnLst/>
            <a:rect l="l" t="t" r="r" b="b"/>
            <a:pathLst>
              <a:path w="438" h="439" extrusionOk="0">
                <a:moveTo>
                  <a:pt x="219" y="0"/>
                </a:moveTo>
                <a:cubicBezTo>
                  <a:pt x="99" y="0"/>
                  <a:pt x="1" y="98"/>
                  <a:pt x="1" y="219"/>
                </a:cubicBezTo>
                <a:cubicBezTo>
                  <a:pt x="1" y="340"/>
                  <a:pt x="99" y="438"/>
                  <a:pt x="219" y="438"/>
                </a:cubicBezTo>
                <a:cubicBezTo>
                  <a:pt x="340" y="438"/>
                  <a:pt x="438" y="340"/>
                  <a:pt x="438" y="219"/>
                </a:cubicBezTo>
                <a:cubicBezTo>
                  <a:pt x="438" y="98"/>
                  <a:pt x="340" y="0"/>
                  <a:pt x="21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16" name="Google Shape;1116;p12"/>
          <p:cNvSpPr/>
          <p:nvPr/>
        </p:nvSpPr>
        <p:spPr>
          <a:xfrm>
            <a:off x="690133" y="2117593"/>
            <a:ext cx="74018" cy="74189"/>
          </a:xfrm>
          <a:custGeom>
            <a:avLst/>
            <a:gdLst/>
            <a:ahLst/>
            <a:cxnLst/>
            <a:rect l="l" t="t" r="r" b="b"/>
            <a:pathLst>
              <a:path w="438" h="439" extrusionOk="0">
                <a:moveTo>
                  <a:pt x="220" y="0"/>
                </a:moveTo>
                <a:cubicBezTo>
                  <a:pt x="99" y="0"/>
                  <a:pt x="1" y="98"/>
                  <a:pt x="1" y="219"/>
                </a:cubicBezTo>
                <a:cubicBezTo>
                  <a:pt x="1" y="340"/>
                  <a:pt x="99" y="438"/>
                  <a:pt x="220" y="438"/>
                </a:cubicBezTo>
                <a:cubicBezTo>
                  <a:pt x="340" y="438"/>
                  <a:pt x="438" y="340"/>
                  <a:pt x="438" y="219"/>
                </a:cubicBezTo>
                <a:cubicBezTo>
                  <a:pt x="438" y="98"/>
                  <a:pt x="340" y="0"/>
                  <a:pt x="22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17" name="Google Shape;1117;p12"/>
          <p:cNvSpPr/>
          <p:nvPr/>
        </p:nvSpPr>
        <p:spPr>
          <a:xfrm>
            <a:off x="921141" y="2117593"/>
            <a:ext cx="74018" cy="74189"/>
          </a:xfrm>
          <a:custGeom>
            <a:avLst/>
            <a:gdLst/>
            <a:ahLst/>
            <a:cxnLst/>
            <a:rect l="l" t="t" r="r" b="b"/>
            <a:pathLst>
              <a:path w="438" h="439" extrusionOk="0">
                <a:moveTo>
                  <a:pt x="219" y="0"/>
                </a:moveTo>
                <a:cubicBezTo>
                  <a:pt x="99" y="0"/>
                  <a:pt x="1" y="98"/>
                  <a:pt x="1" y="219"/>
                </a:cubicBezTo>
                <a:cubicBezTo>
                  <a:pt x="1" y="340"/>
                  <a:pt x="99" y="438"/>
                  <a:pt x="219" y="438"/>
                </a:cubicBezTo>
                <a:cubicBezTo>
                  <a:pt x="340" y="438"/>
                  <a:pt x="438" y="340"/>
                  <a:pt x="438" y="219"/>
                </a:cubicBezTo>
                <a:cubicBezTo>
                  <a:pt x="438" y="98"/>
                  <a:pt x="340" y="0"/>
                  <a:pt x="21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18" name="Google Shape;1118;p12"/>
          <p:cNvSpPr/>
          <p:nvPr/>
        </p:nvSpPr>
        <p:spPr>
          <a:xfrm>
            <a:off x="1151980" y="2117593"/>
            <a:ext cx="74018" cy="74189"/>
          </a:xfrm>
          <a:custGeom>
            <a:avLst/>
            <a:gdLst/>
            <a:ahLst/>
            <a:cxnLst/>
            <a:rect l="l" t="t" r="r" b="b"/>
            <a:pathLst>
              <a:path w="438" h="439" extrusionOk="0">
                <a:moveTo>
                  <a:pt x="220" y="0"/>
                </a:moveTo>
                <a:cubicBezTo>
                  <a:pt x="98" y="0"/>
                  <a:pt x="1" y="98"/>
                  <a:pt x="1" y="219"/>
                </a:cubicBezTo>
                <a:cubicBezTo>
                  <a:pt x="1" y="340"/>
                  <a:pt x="98" y="438"/>
                  <a:pt x="220" y="438"/>
                </a:cubicBezTo>
                <a:cubicBezTo>
                  <a:pt x="340" y="438"/>
                  <a:pt x="438" y="340"/>
                  <a:pt x="438" y="219"/>
                </a:cubicBezTo>
                <a:cubicBezTo>
                  <a:pt x="438" y="98"/>
                  <a:pt x="340" y="0"/>
                  <a:pt x="22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19" name="Google Shape;1119;p12"/>
          <p:cNvSpPr/>
          <p:nvPr/>
        </p:nvSpPr>
        <p:spPr>
          <a:xfrm>
            <a:off x="1382819" y="2117593"/>
            <a:ext cx="74187" cy="74189"/>
          </a:xfrm>
          <a:custGeom>
            <a:avLst/>
            <a:gdLst/>
            <a:ahLst/>
            <a:cxnLst/>
            <a:rect l="l" t="t" r="r" b="b"/>
            <a:pathLst>
              <a:path w="439" h="439" extrusionOk="0">
                <a:moveTo>
                  <a:pt x="220" y="0"/>
                </a:moveTo>
                <a:cubicBezTo>
                  <a:pt x="98" y="0"/>
                  <a:pt x="0" y="98"/>
                  <a:pt x="0" y="219"/>
                </a:cubicBezTo>
                <a:cubicBezTo>
                  <a:pt x="0" y="340"/>
                  <a:pt x="98" y="438"/>
                  <a:pt x="220" y="438"/>
                </a:cubicBezTo>
                <a:cubicBezTo>
                  <a:pt x="341" y="438"/>
                  <a:pt x="439" y="340"/>
                  <a:pt x="439" y="219"/>
                </a:cubicBezTo>
                <a:cubicBezTo>
                  <a:pt x="439" y="98"/>
                  <a:pt x="341" y="0"/>
                  <a:pt x="22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20" name="Google Shape;1120;p12"/>
          <p:cNvSpPr/>
          <p:nvPr/>
        </p:nvSpPr>
        <p:spPr>
          <a:xfrm>
            <a:off x="-2384" y="1914291"/>
            <a:ext cx="74018" cy="74189"/>
          </a:xfrm>
          <a:custGeom>
            <a:avLst/>
            <a:gdLst/>
            <a:ahLst/>
            <a:cxnLst/>
            <a:rect l="l" t="t" r="r" b="b"/>
            <a:pathLst>
              <a:path w="438" h="439" extrusionOk="0">
                <a:moveTo>
                  <a:pt x="219" y="0"/>
                </a:moveTo>
                <a:cubicBezTo>
                  <a:pt x="98" y="0"/>
                  <a:pt x="0" y="99"/>
                  <a:pt x="0" y="220"/>
                </a:cubicBezTo>
                <a:cubicBezTo>
                  <a:pt x="0" y="341"/>
                  <a:pt x="98" y="439"/>
                  <a:pt x="219" y="439"/>
                </a:cubicBezTo>
                <a:cubicBezTo>
                  <a:pt x="339" y="439"/>
                  <a:pt x="437" y="341"/>
                  <a:pt x="437" y="220"/>
                </a:cubicBezTo>
                <a:cubicBezTo>
                  <a:pt x="437" y="99"/>
                  <a:pt x="339" y="0"/>
                  <a:pt x="21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21" name="Google Shape;1121;p12"/>
          <p:cNvSpPr/>
          <p:nvPr/>
        </p:nvSpPr>
        <p:spPr>
          <a:xfrm>
            <a:off x="228286" y="1914291"/>
            <a:ext cx="74356" cy="74189"/>
          </a:xfrm>
          <a:custGeom>
            <a:avLst/>
            <a:gdLst/>
            <a:ahLst/>
            <a:cxnLst/>
            <a:rect l="l" t="t" r="r" b="b"/>
            <a:pathLst>
              <a:path w="440" h="439" extrusionOk="0">
                <a:moveTo>
                  <a:pt x="220" y="0"/>
                </a:moveTo>
                <a:cubicBezTo>
                  <a:pt x="99" y="0"/>
                  <a:pt x="1" y="99"/>
                  <a:pt x="1" y="220"/>
                </a:cubicBezTo>
                <a:cubicBezTo>
                  <a:pt x="1" y="341"/>
                  <a:pt x="99" y="439"/>
                  <a:pt x="220" y="439"/>
                </a:cubicBezTo>
                <a:cubicBezTo>
                  <a:pt x="341" y="439"/>
                  <a:pt x="439" y="341"/>
                  <a:pt x="439" y="220"/>
                </a:cubicBezTo>
                <a:cubicBezTo>
                  <a:pt x="439" y="99"/>
                  <a:pt x="341" y="0"/>
                  <a:pt x="22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22" name="Google Shape;1122;p12"/>
          <p:cNvSpPr/>
          <p:nvPr/>
        </p:nvSpPr>
        <p:spPr>
          <a:xfrm>
            <a:off x="459294" y="1914291"/>
            <a:ext cx="74018" cy="74189"/>
          </a:xfrm>
          <a:custGeom>
            <a:avLst/>
            <a:gdLst/>
            <a:ahLst/>
            <a:cxnLst/>
            <a:rect l="l" t="t" r="r" b="b"/>
            <a:pathLst>
              <a:path w="438" h="439" extrusionOk="0">
                <a:moveTo>
                  <a:pt x="219" y="0"/>
                </a:moveTo>
                <a:cubicBezTo>
                  <a:pt x="99" y="0"/>
                  <a:pt x="1" y="99"/>
                  <a:pt x="1" y="220"/>
                </a:cubicBezTo>
                <a:cubicBezTo>
                  <a:pt x="1" y="341"/>
                  <a:pt x="99" y="439"/>
                  <a:pt x="219" y="439"/>
                </a:cubicBezTo>
                <a:cubicBezTo>
                  <a:pt x="340" y="439"/>
                  <a:pt x="438" y="341"/>
                  <a:pt x="438" y="220"/>
                </a:cubicBezTo>
                <a:cubicBezTo>
                  <a:pt x="438" y="99"/>
                  <a:pt x="340" y="0"/>
                  <a:pt x="21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23" name="Google Shape;1123;p12"/>
          <p:cNvSpPr/>
          <p:nvPr/>
        </p:nvSpPr>
        <p:spPr>
          <a:xfrm>
            <a:off x="690133" y="1914291"/>
            <a:ext cx="74018" cy="74189"/>
          </a:xfrm>
          <a:custGeom>
            <a:avLst/>
            <a:gdLst/>
            <a:ahLst/>
            <a:cxnLst/>
            <a:rect l="l" t="t" r="r" b="b"/>
            <a:pathLst>
              <a:path w="438" h="439" extrusionOk="0">
                <a:moveTo>
                  <a:pt x="220" y="0"/>
                </a:moveTo>
                <a:cubicBezTo>
                  <a:pt x="99" y="0"/>
                  <a:pt x="1" y="99"/>
                  <a:pt x="1" y="220"/>
                </a:cubicBezTo>
                <a:cubicBezTo>
                  <a:pt x="1" y="341"/>
                  <a:pt x="99" y="439"/>
                  <a:pt x="220" y="439"/>
                </a:cubicBezTo>
                <a:cubicBezTo>
                  <a:pt x="340" y="439"/>
                  <a:pt x="438" y="341"/>
                  <a:pt x="438" y="220"/>
                </a:cubicBezTo>
                <a:cubicBezTo>
                  <a:pt x="438" y="99"/>
                  <a:pt x="340" y="0"/>
                  <a:pt x="22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24" name="Google Shape;1124;p12"/>
          <p:cNvSpPr/>
          <p:nvPr/>
        </p:nvSpPr>
        <p:spPr>
          <a:xfrm>
            <a:off x="921141" y="1914291"/>
            <a:ext cx="74018" cy="74189"/>
          </a:xfrm>
          <a:custGeom>
            <a:avLst/>
            <a:gdLst/>
            <a:ahLst/>
            <a:cxnLst/>
            <a:rect l="l" t="t" r="r" b="b"/>
            <a:pathLst>
              <a:path w="438" h="439" extrusionOk="0">
                <a:moveTo>
                  <a:pt x="219" y="0"/>
                </a:moveTo>
                <a:cubicBezTo>
                  <a:pt x="99" y="0"/>
                  <a:pt x="1" y="99"/>
                  <a:pt x="1" y="220"/>
                </a:cubicBezTo>
                <a:cubicBezTo>
                  <a:pt x="1" y="341"/>
                  <a:pt x="99" y="439"/>
                  <a:pt x="219" y="439"/>
                </a:cubicBezTo>
                <a:cubicBezTo>
                  <a:pt x="340" y="439"/>
                  <a:pt x="438" y="341"/>
                  <a:pt x="438" y="220"/>
                </a:cubicBezTo>
                <a:cubicBezTo>
                  <a:pt x="438" y="99"/>
                  <a:pt x="340" y="0"/>
                  <a:pt x="21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25" name="Google Shape;1125;p12"/>
          <p:cNvSpPr/>
          <p:nvPr/>
        </p:nvSpPr>
        <p:spPr>
          <a:xfrm>
            <a:off x="1151980" y="1914291"/>
            <a:ext cx="74018" cy="74189"/>
          </a:xfrm>
          <a:custGeom>
            <a:avLst/>
            <a:gdLst/>
            <a:ahLst/>
            <a:cxnLst/>
            <a:rect l="l" t="t" r="r" b="b"/>
            <a:pathLst>
              <a:path w="438" h="439" extrusionOk="0">
                <a:moveTo>
                  <a:pt x="220" y="0"/>
                </a:moveTo>
                <a:cubicBezTo>
                  <a:pt x="98" y="0"/>
                  <a:pt x="1" y="99"/>
                  <a:pt x="1" y="220"/>
                </a:cubicBezTo>
                <a:cubicBezTo>
                  <a:pt x="1" y="341"/>
                  <a:pt x="98" y="439"/>
                  <a:pt x="220" y="439"/>
                </a:cubicBezTo>
                <a:cubicBezTo>
                  <a:pt x="340" y="439"/>
                  <a:pt x="438" y="341"/>
                  <a:pt x="438" y="220"/>
                </a:cubicBezTo>
                <a:cubicBezTo>
                  <a:pt x="438" y="99"/>
                  <a:pt x="340" y="0"/>
                  <a:pt x="22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26" name="Google Shape;1126;p12"/>
          <p:cNvSpPr/>
          <p:nvPr/>
        </p:nvSpPr>
        <p:spPr>
          <a:xfrm>
            <a:off x="1382819" y="1914291"/>
            <a:ext cx="74187" cy="74189"/>
          </a:xfrm>
          <a:custGeom>
            <a:avLst/>
            <a:gdLst/>
            <a:ahLst/>
            <a:cxnLst/>
            <a:rect l="l" t="t" r="r" b="b"/>
            <a:pathLst>
              <a:path w="439" h="439" extrusionOk="0">
                <a:moveTo>
                  <a:pt x="220" y="0"/>
                </a:moveTo>
                <a:cubicBezTo>
                  <a:pt x="98" y="0"/>
                  <a:pt x="0" y="99"/>
                  <a:pt x="0" y="220"/>
                </a:cubicBezTo>
                <a:cubicBezTo>
                  <a:pt x="0" y="341"/>
                  <a:pt x="98" y="439"/>
                  <a:pt x="220" y="439"/>
                </a:cubicBezTo>
                <a:cubicBezTo>
                  <a:pt x="341" y="439"/>
                  <a:pt x="439" y="341"/>
                  <a:pt x="439" y="220"/>
                </a:cubicBezTo>
                <a:cubicBezTo>
                  <a:pt x="439" y="99"/>
                  <a:pt x="341" y="0"/>
                  <a:pt x="22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27" name="Google Shape;1127;p12"/>
          <p:cNvSpPr/>
          <p:nvPr/>
        </p:nvSpPr>
        <p:spPr>
          <a:xfrm>
            <a:off x="-2384" y="1711157"/>
            <a:ext cx="74018" cy="74020"/>
          </a:xfrm>
          <a:custGeom>
            <a:avLst/>
            <a:gdLst/>
            <a:ahLst/>
            <a:cxnLst/>
            <a:rect l="l" t="t" r="r" b="b"/>
            <a:pathLst>
              <a:path w="438" h="438" extrusionOk="0">
                <a:moveTo>
                  <a:pt x="219" y="1"/>
                </a:moveTo>
                <a:cubicBezTo>
                  <a:pt x="98" y="1"/>
                  <a:pt x="0" y="99"/>
                  <a:pt x="0" y="220"/>
                </a:cubicBezTo>
                <a:cubicBezTo>
                  <a:pt x="0" y="340"/>
                  <a:pt x="98" y="438"/>
                  <a:pt x="219" y="438"/>
                </a:cubicBezTo>
                <a:cubicBezTo>
                  <a:pt x="339" y="438"/>
                  <a:pt x="437" y="340"/>
                  <a:pt x="437" y="220"/>
                </a:cubicBezTo>
                <a:cubicBezTo>
                  <a:pt x="437" y="99"/>
                  <a:pt x="339" y="1"/>
                  <a:pt x="21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28" name="Google Shape;1128;p12"/>
          <p:cNvSpPr/>
          <p:nvPr/>
        </p:nvSpPr>
        <p:spPr>
          <a:xfrm>
            <a:off x="228286" y="1711157"/>
            <a:ext cx="74356" cy="74020"/>
          </a:xfrm>
          <a:custGeom>
            <a:avLst/>
            <a:gdLst/>
            <a:ahLst/>
            <a:cxnLst/>
            <a:rect l="l" t="t" r="r" b="b"/>
            <a:pathLst>
              <a:path w="440" h="438" extrusionOk="0">
                <a:moveTo>
                  <a:pt x="220" y="1"/>
                </a:moveTo>
                <a:cubicBezTo>
                  <a:pt x="99" y="1"/>
                  <a:pt x="1" y="99"/>
                  <a:pt x="1" y="220"/>
                </a:cubicBezTo>
                <a:cubicBezTo>
                  <a:pt x="1" y="340"/>
                  <a:pt x="99" y="438"/>
                  <a:pt x="220" y="438"/>
                </a:cubicBezTo>
                <a:cubicBezTo>
                  <a:pt x="341" y="438"/>
                  <a:pt x="439" y="340"/>
                  <a:pt x="439" y="220"/>
                </a:cubicBezTo>
                <a:cubicBezTo>
                  <a:pt x="439" y="99"/>
                  <a:pt x="341" y="1"/>
                  <a:pt x="22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29" name="Google Shape;1129;p12"/>
          <p:cNvSpPr/>
          <p:nvPr/>
        </p:nvSpPr>
        <p:spPr>
          <a:xfrm>
            <a:off x="459294" y="1711157"/>
            <a:ext cx="74018" cy="74020"/>
          </a:xfrm>
          <a:custGeom>
            <a:avLst/>
            <a:gdLst/>
            <a:ahLst/>
            <a:cxnLst/>
            <a:rect l="l" t="t" r="r" b="b"/>
            <a:pathLst>
              <a:path w="438" h="438" extrusionOk="0">
                <a:moveTo>
                  <a:pt x="219" y="1"/>
                </a:moveTo>
                <a:cubicBezTo>
                  <a:pt x="99" y="1"/>
                  <a:pt x="1" y="99"/>
                  <a:pt x="1" y="220"/>
                </a:cubicBezTo>
                <a:cubicBezTo>
                  <a:pt x="1" y="340"/>
                  <a:pt x="99" y="438"/>
                  <a:pt x="219" y="438"/>
                </a:cubicBezTo>
                <a:cubicBezTo>
                  <a:pt x="340" y="438"/>
                  <a:pt x="438" y="340"/>
                  <a:pt x="438" y="220"/>
                </a:cubicBezTo>
                <a:cubicBezTo>
                  <a:pt x="438" y="99"/>
                  <a:pt x="340" y="1"/>
                  <a:pt x="21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30" name="Google Shape;1130;p12"/>
          <p:cNvSpPr/>
          <p:nvPr/>
        </p:nvSpPr>
        <p:spPr>
          <a:xfrm>
            <a:off x="690133" y="1711157"/>
            <a:ext cx="74018" cy="74020"/>
          </a:xfrm>
          <a:custGeom>
            <a:avLst/>
            <a:gdLst/>
            <a:ahLst/>
            <a:cxnLst/>
            <a:rect l="l" t="t" r="r" b="b"/>
            <a:pathLst>
              <a:path w="438" h="438" extrusionOk="0">
                <a:moveTo>
                  <a:pt x="220" y="1"/>
                </a:moveTo>
                <a:cubicBezTo>
                  <a:pt x="99" y="1"/>
                  <a:pt x="1" y="99"/>
                  <a:pt x="1" y="220"/>
                </a:cubicBezTo>
                <a:cubicBezTo>
                  <a:pt x="1" y="340"/>
                  <a:pt x="99" y="438"/>
                  <a:pt x="220" y="438"/>
                </a:cubicBezTo>
                <a:cubicBezTo>
                  <a:pt x="340" y="438"/>
                  <a:pt x="438" y="340"/>
                  <a:pt x="438" y="220"/>
                </a:cubicBezTo>
                <a:cubicBezTo>
                  <a:pt x="438" y="99"/>
                  <a:pt x="340" y="1"/>
                  <a:pt x="22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31" name="Google Shape;1131;p12"/>
          <p:cNvSpPr/>
          <p:nvPr/>
        </p:nvSpPr>
        <p:spPr>
          <a:xfrm>
            <a:off x="921141" y="1711157"/>
            <a:ext cx="74018" cy="74020"/>
          </a:xfrm>
          <a:custGeom>
            <a:avLst/>
            <a:gdLst/>
            <a:ahLst/>
            <a:cxnLst/>
            <a:rect l="l" t="t" r="r" b="b"/>
            <a:pathLst>
              <a:path w="438" h="438" extrusionOk="0">
                <a:moveTo>
                  <a:pt x="219" y="1"/>
                </a:moveTo>
                <a:cubicBezTo>
                  <a:pt x="99" y="1"/>
                  <a:pt x="1" y="99"/>
                  <a:pt x="1" y="220"/>
                </a:cubicBezTo>
                <a:cubicBezTo>
                  <a:pt x="1" y="340"/>
                  <a:pt x="99" y="438"/>
                  <a:pt x="219" y="438"/>
                </a:cubicBezTo>
                <a:cubicBezTo>
                  <a:pt x="340" y="438"/>
                  <a:pt x="438" y="340"/>
                  <a:pt x="438" y="220"/>
                </a:cubicBezTo>
                <a:cubicBezTo>
                  <a:pt x="438" y="99"/>
                  <a:pt x="340" y="1"/>
                  <a:pt x="21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32" name="Google Shape;1132;p12"/>
          <p:cNvSpPr/>
          <p:nvPr/>
        </p:nvSpPr>
        <p:spPr>
          <a:xfrm>
            <a:off x="1151980" y="1711157"/>
            <a:ext cx="74018" cy="74020"/>
          </a:xfrm>
          <a:custGeom>
            <a:avLst/>
            <a:gdLst/>
            <a:ahLst/>
            <a:cxnLst/>
            <a:rect l="l" t="t" r="r" b="b"/>
            <a:pathLst>
              <a:path w="438" h="438" extrusionOk="0">
                <a:moveTo>
                  <a:pt x="220" y="1"/>
                </a:moveTo>
                <a:cubicBezTo>
                  <a:pt x="98" y="1"/>
                  <a:pt x="1" y="99"/>
                  <a:pt x="1" y="220"/>
                </a:cubicBezTo>
                <a:cubicBezTo>
                  <a:pt x="1" y="340"/>
                  <a:pt x="98" y="438"/>
                  <a:pt x="220" y="438"/>
                </a:cubicBezTo>
                <a:cubicBezTo>
                  <a:pt x="340" y="438"/>
                  <a:pt x="438" y="340"/>
                  <a:pt x="438" y="220"/>
                </a:cubicBezTo>
                <a:cubicBezTo>
                  <a:pt x="438" y="99"/>
                  <a:pt x="340" y="1"/>
                  <a:pt x="22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33" name="Google Shape;1133;p12"/>
          <p:cNvSpPr/>
          <p:nvPr/>
        </p:nvSpPr>
        <p:spPr>
          <a:xfrm>
            <a:off x="1382819" y="1711157"/>
            <a:ext cx="74187" cy="74020"/>
          </a:xfrm>
          <a:custGeom>
            <a:avLst/>
            <a:gdLst/>
            <a:ahLst/>
            <a:cxnLst/>
            <a:rect l="l" t="t" r="r" b="b"/>
            <a:pathLst>
              <a:path w="439" h="438" extrusionOk="0">
                <a:moveTo>
                  <a:pt x="220" y="1"/>
                </a:moveTo>
                <a:cubicBezTo>
                  <a:pt x="98" y="1"/>
                  <a:pt x="0" y="99"/>
                  <a:pt x="0" y="220"/>
                </a:cubicBezTo>
                <a:cubicBezTo>
                  <a:pt x="0" y="340"/>
                  <a:pt x="98" y="438"/>
                  <a:pt x="220" y="438"/>
                </a:cubicBezTo>
                <a:cubicBezTo>
                  <a:pt x="341" y="438"/>
                  <a:pt x="439" y="340"/>
                  <a:pt x="439" y="220"/>
                </a:cubicBezTo>
                <a:cubicBezTo>
                  <a:pt x="439" y="99"/>
                  <a:pt x="341" y="1"/>
                  <a:pt x="22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34" name="Google Shape;1134;p12"/>
          <p:cNvSpPr/>
          <p:nvPr/>
        </p:nvSpPr>
        <p:spPr>
          <a:xfrm rot="-5400000">
            <a:off x="7995726" y="-9602"/>
            <a:ext cx="1219728" cy="1227629"/>
          </a:xfrm>
          <a:custGeom>
            <a:avLst/>
            <a:gdLst/>
            <a:ahLst/>
            <a:cxnLst/>
            <a:rect l="l" t="t" r="r" b="b"/>
            <a:pathLst>
              <a:path w="25162" h="25325" extrusionOk="0">
                <a:moveTo>
                  <a:pt x="24829" y="0"/>
                </a:moveTo>
                <a:cubicBezTo>
                  <a:pt x="11116" y="0"/>
                  <a:pt x="1" y="11116"/>
                  <a:pt x="1" y="24828"/>
                </a:cubicBezTo>
                <a:cubicBezTo>
                  <a:pt x="1" y="24995"/>
                  <a:pt x="10" y="25159"/>
                  <a:pt x="14" y="25325"/>
                </a:cubicBezTo>
                <a:lnTo>
                  <a:pt x="25162" y="25325"/>
                </a:lnTo>
                <a:lnTo>
                  <a:pt x="25162" y="8"/>
                </a:lnTo>
                <a:cubicBezTo>
                  <a:pt x="25050" y="6"/>
                  <a:pt x="24940" y="0"/>
                  <a:pt x="2482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35" name="Google Shape;1135;p12"/>
          <p:cNvSpPr/>
          <p:nvPr/>
        </p:nvSpPr>
        <p:spPr>
          <a:xfrm rot="-5400000">
            <a:off x="8479477" y="-162506"/>
            <a:ext cx="469031" cy="385876"/>
          </a:xfrm>
          <a:custGeom>
            <a:avLst/>
            <a:gdLst/>
            <a:ahLst/>
            <a:cxnLst/>
            <a:rect l="l" t="t" r="r" b="b"/>
            <a:pathLst>
              <a:path w="5962" h="4905" extrusionOk="0">
                <a:moveTo>
                  <a:pt x="4070" y="0"/>
                </a:moveTo>
                <a:lnTo>
                  <a:pt x="0" y="4154"/>
                </a:lnTo>
                <a:lnTo>
                  <a:pt x="1892" y="4904"/>
                </a:lnTo>
                <a:lnTo>
                  <a:pt x="5961" y="751"/>
                </a:lnTo>
                <a:lnTo>
                  <a:pt x="407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36" name="Google Shape;1136;p12"/>
          <p:cNvSpPr/>
          <p:nvPr/>
        </p:nvSpPr>
        <p:spPr>
          <a:xfrm rot="-5400000">
            <a:off x="8195635" y="-209314"/>
            <a:ext cx="379268" cy="389731"/>
          </a:xfrm>
          <a:custGeom>
            <a:avLst/>
            <a:gdLst/>
            <a:ahLst/>
            <a:cxnLst/>
            <a:rect l="l" t="t" r="r" b="b"/>
            <a:pathLst>
              <a:path w="4821" h="4954" extrusionOk="0">
                <a:moveTo>
                  <a:pt x="0" y="1"/>
                </a:moveTo>
                <a:lnTo>
                  <a:pt x="2929" y="4203"/>
                </a:lnTo>
                <a:lnTo>
                  <a:pt x="4820" y="4954"/>
                </a:lnTo>
                <a:lnTo>
                  <a:pt x="1892" y="751"/>
                </a:lnTo>
                <a:lnTo>
                  <a:pt x="0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37" name="Google Shape;1137;p12"/>
          <p:cNvSpPr/>
          <p:nvPr/>
        </p:nvSpPr>
        <p:spPr>
          <a:xfrm rot="-5400000">
            <a:off x="8243820" y="-108657"/>
            <a:ext cx="550611" cy="657445"/>
          </a:xfrm>
          <a:custGeom>
            <a:avLst/>
            <a:gdLst/>
            <a:ahLst/>
            <a:cxnLst/>
            <a:rect l="l" t="t" r="r" b="b"/>
            <a:pathLst>
              <a:path w="6999" h="8357" extrusionOk="0">
                <a:moveTo>
                  <a:pt x="4070" y="1"/>
                </a:moveTo>
                <a:lnTo>
                  <a:pt x="1" y="4154"/>
                </a:lnTo>
                <a:lnTo>
                  <a:pt x="2929" y="8357"/>
                </a:lnTo>
                <a:lnTo>
                  <a:pt x="6999" y="4203"/>
                </a:lnTo>
                <a:lnTo>
                  <a:pt x="4070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0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Signika" panose="02010003020600000004"/>
              <a:buNone/>
              <a:defRPr sz="2800" b="1">
                <a:latin typeface="Signika" panose="02010003020600000004"/>
                <a:ea typeface="Signika" panose="02010003020600000004"/>
                <a:cs typeface="Signika" panose="02010003020600000004"/>
                <a:sym typeface="Signika" panose="020100030206000000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 panose="020B0606030504020204"/>
              <a:buChar char="●"/>
              <a:defRPr sz="1200"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1pPr>
            <a:lvl2pPr marL="914400" lvl="1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Open Sans" panose="020B0606030504020204"/>
              <a:buChar char="○"/>
              <a:defRPr sz="1200"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2pPr>
            <a:lvl3pPr marL="1371600" lvl="2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Open Sans" panose="020B0606030504020204"/>
              <a:buChar char="■"/>
              <a:defRPr sz="1200"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3pPr>
            <a:lvl4pPr marL="1828800" lvl="3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Open Sans" panose="020B0606030504020204"/>
              <a:buChar char="●"/>
              <a:defRPr sz="1200"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4pPr>
            <a:lvl5pPr marL="2286000" lvl="4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Open Sans" panose="020B0606030504020204"/>
              <a:buChar char="○"/>
              <a:defRPr sz="1200"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5pPr>
            <a:lvl6pPr marL="2743200" lvl="5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Open Sans" panose="020B0606030504020204"/>
              <a:buChar char="■"/>
              <a:defRPr sz="1200"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6pPr>
            <a:lvl7pPr marL="3200400" lvl="6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Open Sans" panose="020B0606030504020204"/>
              <a:buChar char="●"/>
              <a:defRPr sz="1200"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7pPr>
            <a:lvl8pPr marL="3657600" lvl="7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Open Sans" panose="020B0606030504020204"/>
              <a:buChar char="○"/>
              <a:defRPr sz="1200"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8pPr>
            <a:lvl9pPr marL="4114800" lvl="8" indent="-30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Font typeface="Open Sans" panose="020B0606030504020204"/>
              <a:buChar char="■"/>
              <a:defRPr sz="1200"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42.png"/><Relationship Id="rId8" Type="http://schemas.openxmlformats.org/officeDocument/2006/relationships/image" Target="../media/image41.png"/><Relationship Id="rId7" Type="http://schemas.openxmlformats.org/officeDocument/2006/relationships/image" Target="../media/image40.png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4" Type="http://schemas.openxmlformats.org/officeDocument/2006/relationships/slideLayout" Target="../slideLayouts/slideLayout13.xml"/><Relationship Id="rId13" Type="http://schemas.openxmlformats.org/officeDocument/2006/relationships/image" Target="../media/image46.png"/><Relationship Id="rId12" Type="http://schemas.openxmlformats.org/officeDocument/2006/relationships/image" Target="../media/image45.png"/><Relationship Id="rId11" Type="http://schemas.openxmlformats.org/officeDocument/2006/relationships/image" Target="../media/image44.png"/><Relationship Id="rId10" Type="http://schemas.openxmlformats.org/officeDocument/2006/relationships/image" Target="../media/image43.png"/><Relationship Id="rId1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11.xml"/><Relationship Id="rId2" Type="http://schemas.openxmlformats.org/officeDocument/2006/relationships/image" Target="../media/image48.png"/><Relationship Id="rId1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57.png"/><Relationship Id="rId8" Type="http://schemas.openxmlformats.org/officeDocument/2006/relationships/image" Target="../media/image56.png"/><Relationship Id="rId7" Type="http://schemas.openxmlformats.org/officeDocument/2006/relationships/image" Target="../media/image55.png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3" Type="http://schemas.openxmlformats.org/officeDocument/2006/relationships/notesSlide" Target="../notesSlides/notesSlide11.xml"/><Relationship Id="rId12" Type="http://schemas.openxmlformats.org/officeDocument/2006/relationships/slideLayout" Target="../slideLayouts/slideLayout6.xml"/><Relationship Id="rId11" Type="http://schemas.openxmlformats.org/officeDocument/2006/relationships/image" Target="../media/image58.png"/><Relationship Id="rId10" Type="http://schemas.openxmlformats.org/officeDocument/2006/relationships/image" Target="../media/image1.svg"/><Relationship Id="rId1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67.png"/><Relationship Id="rId8" Type="http://schemas.openxmlformats.org/officeDocument/2006/relationships/image" Target="../media/image66.png"/><Relationship Id="rId7" Type="http://schemas.openxmlformats.org/officeDocument/2006/relationships/image" Target="../media/image65.png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0" Type="http://schemas.openxmlformats.org/officeDocument/2006/relationships/slideLayout" Target="../slideLayouts/slideLayout18.xml"/><Relationship Id="rId1" Type="http://schemas.openxmlformats.org/officeDocument/2006/relationships/image" Target="../media/image59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2.xml"/><Relationship Id="rId8" Type="http://schemas.openxmlformats.org/officeDocument/2006/relationships/slideLayout" Target="../slideLayouts/slideLayout17.xml"/><Relationship Id="rId7" Type="http://schemas.openxmlformats.org/officeDocument/2006/relationships/image" Target="../media/image74.png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image" Target="../media/image68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83.png"/><Relationship Id="rId8" Type="http://schemas.openxmlformats.org/officeDocument/2006/relationships/image" Target="../media/image82.png"/><Relationship Id="rId7" Type="http://schemas.openxmlformats.org/officeDocument/2006/relationships/image" Target="../media/image81.png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2" Type="http://schemas.openxmlformats.org/officeDocument/2006/relationships/slideLayout" Target="../slideLayouts/slideLayout4.xml"/><Relationship Id="rId11" Type="http://schemas.openxmlformats.org/officeDocument/2006/relationships/image" Target="../media/image85.png"/><Relationship Id="rId10" Type="http://schemas.openxmlformats.org/officeDocument/2006/relationships/image" Target="../media/image84.png"/><Relationship Id="rId1" Type="http://schemas.openxmlformats.org/officeDocument/2006/relationships/image" Target="../media/image75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94.png"/><Relationship Id="rId8" Type="http://schemas.openxmlformats.org/officeDocument/2006/relationships/image" Target="../media/image93.png"/><Relationship Id="rId7" Type="http://schemas.openxmlformats.org/officeDocument/2006/relationships/image" Target="../media/image92.png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2" Type="http://schemas.openxmlformats.org/officeDocument/2006/relationships/notesSlide" Target="../notesSlides/notesSlide13.xml"/><Relationship Id="rId11" Type="http://schemas.openxmlformats.org/officeDocument/2006/relationships/slideLayout" Target="../slideLayouts/slideLayout14.xml"/><Relationship Id="rId10" Type="http://schemas.openxmlformats.org/officeDocument/2006/relationships/image" Target="../media/image95.png"/><Relationship Id="rId1" Type="http://schemas.openxmlformats.org/officeDocument/2006/relationships/image" Target="../media/image8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96.pn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4.png"/><Relationship Id="rId8" Type="http://schemas.openxmlformats.org/officeDocument/2006/relationships/image" Target="../media/image103.png"/><Relationship Id="rId7" Type="http://schemas.openxmlformats.org/officeDocument/2006/relationships/image" Target="../media/image102.png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Relationship Id="rId3" Type="http://schemas.openxmlformats.org/officeDocument/2006/relationships/image" Target="../media/image98.png"/><Relationship Id="rId2" Type="http://schemas.openxmlformats.org/officeDocument/2006/relationships/image" Target="../media/image2.svg"/><Relationship Id="rId12" Type="http://schemas.openxmlformats.org/officeDocument/2006/relationships/notesSlide" Target="../notesSlides/notesSlide14.xml"/><Relationship Id="rId11" Type="http://schemas.openxmlformats.org/officeDocument/2006/relationships/slideLayout" Target="../slideLayouts/slideLayout15.xml"/><Relationship Id="rId10" Type="http://schemas.openxmlformats.org/officeDocument/2006/relationships/image" Target="../media/image105.png"/><Relationship Id="rId1" Type="http://schemas.openxmlformats.org/officeDocument/2006/relationships/image" Target="../media/image97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3.png"/><Relationship Id="rId8" Type="http://schemas.openxmlformats.org/officeDocument/2006/relationships/image" Target="../media/image112.png"/><Relationship Id="rId7" Type="http://schemas.openxmlformats.org/officeDocument/2006/relationships/image" Target="../media/image111.png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Relationship Id="rId3" Type="http://schemas.openxmlformats.org/officeDocument/2006/relationships/image" Target="../media/image107.png"/><Relationship Id="rId2" Type="http://schemas.openxmlformats.org/officeDocument/2006/relationships/image" Target="../media/image3.svg"/><Relationship Id="rId12" Type="http://schemas.openxmlformats.org/officeDocument/2006/relationships/slideLayout" Target="../slideLayouts/slideLayout18.xml"/><Relationship Id="rId11" Type="http://schemas.openxmlformats.org/officeDocument/2006/relationships/image" Target="../media/image115.png"/><Relationship Id="rId10" Type="http://schemas.openxmlformats.org/officeDocument/2006/relationships/image" Target="../media/image114.png"/><Relationship Id="rId1" Type="http://schemas.openxmlformats.org/officeDocument/2006/relationships/image" Target="../media/image106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3.png"/><Relationship Id="rId8" Type="http://schemas.openxmlformats.org/officeDocument/2006/relationships/image" Target="../media/image122.png"/><Relationship Id="rId7" Type="http://schemas.openxmlformats.org/officeDocument/2006/relationships/image" Target="../media/image121.png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4" Type="http://schemas.openxmlformats.org/officeDocument/2006/relationships/image" Target="../media/image118.png"/><Relationship Id="rId3" Type="http://schemas.openxmlformats.org/officeDocument/2006/relationships/image" Target="../media/image117.png"/><Relationship Id="rId2" Type="http://schemas.openxmlformats.org/officeDocument/2006/relationships/image" Target="../media/image4.svg"/><Relationship Id="rId10" Type="http://schemas.openxmlformats.org/officeDocument/2006/relationships/slideLayout" Target="../slideLayouts/slideLayout4.xml"/><Relationship Id="rId1" Type="http://schemas.openxmlformats.org/officeDocument/2006/relationships/image" Target="../media/image116.pn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1.png"/><Relationship Id="rId8" Type="http://schemas.openxmlformats.org/officeDocument/2006/relationships/image" Target="../media/image130.png"/><Relationship Id="rId7" Type="http://schemas.openxmlformats.org/officeDocument/2006/relationships/image" Target="../media/image5.svg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127.png"/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2" Type="http://schemas.openxmlformats.org/officeDocument/2006/relationships/slideLayout" Target="../slideLayouts/slideLayout3.xml"/><Relationship Id="rId11" Type="http://schemas.openxmlformats.org/officeDocument/2006/relationships/image" Target="../media/image133.png"/><Relationship Id="rId10" Type="http://schemas.openxmlformats.org/officeDocument/2006/relationships/image" Target="../media/image132.png"/><Relationship Id="rId1" Type="http://schemas.openxmlformats.org/officeDocument/2006/relationships/image" Target="../media/image1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6.svg"/><Relationship Id="rId1" Type="http://schemas.openxmlformats.org/officeDocument/2006/relationships/image" Target="../media/image1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7.svg"/><Relationship Id="rId1" Type="http://schemas.openxmlformats.org/officeDocument/2006/relationships/image" Target="../media/image135.png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1.xml"/><Relationship Id="rId5" Type="http://schemas.openxmlformats.org/officeDocument/2006/relationships/image" Target="../media/image8.svg"/><Relationship Id="rId4" Type="http://schemas.openxmlformats.org/officeDocument/2006/relationships/image" Target="../media/image139.png"/><Relationship Id="rId3" Type="http://schemas.openxmlformats.org/officeDocument/2006/relationships/image" Target="../media/image138.png"/><Relationship Id="rId2" Type="http://schemas.openxmlformats.org/officeDocument/2006/relationships/image" Target="../media/image137.png"/><Relationship Id="rId1" Type="http://schemas.openxmlformats.org/officeDocument/2006/relationships/image" Target="../media/image136.png"/></Relationships>
</file>

<file path=ppt/slides/_rels/slide2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143.png"/><Relationship Id="rId3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image" Target="../media/image14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openxmlformats.org/officeDocument/2006/relationships/image" Target="../media/image12.png"/><Relationship Id="rId7" Type="http://schemas.openxmlformats.org/officeDocument/2006/relationships/image" Target="../media/image11.png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4" Type="http://schemas.openxmlformats.org/officeDocument/2006/relationships/notesSlide" Target="../notesSlides/notesSlide5.xml"/><Relationship Id="rId13" Type="http://schemas.openxmlformats.org/officeDocument/2006/relationships/slideLayout" Target="../slideLayouts/slideLayout9.xml"/><Relationship Id="rId12" Type="http://schemas.openxmlformats.org/officeDocument/2006/relationships/image" Target="../media/image16.png"/><Relationship Id="rId11" Type="http://schemas.openxmlformats.org/officeDocument/2006/relationships/image" Target="../media/image15.png"/><Relationship Id="rId10" Type="http://schemas.openxmlformats.org/officeDocument/2006/relationships/image" Target="../media/image14.png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7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9.xml"/><Relationship Id="rId7" Type="http://schemas.openxmlformats.org/officeDocument/2006/relationships/slideLayout" Target="../slideLayouts/slideLayout8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3" Type="http://schemas.openxmlformats.org/officeDocument/2006/relationships/image" Target="../media/image30.png"/><Relationship Id="rId2" Type="http://schemas.openxmlformats.org/officeDocument/2006/relationships/image" Target="../media/image26.png"/><Relationship Id="rId1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2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2" name="Google Shape;2152;p32"/>
          <p:cNvSpPr/>
          <p:nvPr/>
        </p:nvSpPr>
        <p:spPr>
          <a:xfrm>
            <a:off x="4529275" y="4626325"/>
            <a:ext cx="2991000" cy="497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153" name="Google Shape;2153;p32"/>
          <p:cNvSpPr/>
          <p:nvPr/>
        </p:nvSpPr>
        <p:spPr>
          <a:xfrm>
            <a:off x="6153000" y="19775"/>
            <a:ext cx="2991000" cy="497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157" name="Google Shape;2157;p32"/>
          <p:cNvSpPr/>
          <p:nvPr/>
        </p:nvSpPr>
        <p:spPr>
          <a:xfrm>
            <a:off x="286025" y="295250"/>
            <a:ext cx="8486500" cy="3876600"/>
          </a:xfrm>
          <a:prstGeom prst="rect">
            <a:avLst/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158" name="Google Shape;2158;p32"/>
          <p:cNvSpPr/>
          <p:nvPr/>
        </p:nvSpPr>
        <p:spPr>
          <a:xfrm>
            <a:off x="2210343" y="4447325"/>
            <a:ext cx="704164" cy="704096"/>
          </a:xfrm>
          <a:custGeom>
            <a:avLst/>
            <a:gdLst/>
            <a:ahLst/>
            <a:cxnLst/>
            <a:rect l="l" t="t" r="r" b="b"/>
            <a:pathLst>
              <a:path w="10407" h="10406" extrusionOk="0">
                <a:moveTo>
                  <a:pt x="5204" y="2929"/>
                </a:moveTo>
                <a:cubicBezTo>
                  <a:pt x="5497" y="2929"/>
                  <a:pt x="5792" y="2986"/>
                  <a:pt x="6074" y="3102"/>
                </a:cubicBezTo>
                <a:cubicBezTo>
                  <a:pt x="6923" y="3454"/>
                  <a:pt x="7477" y="4283"/>
                  <a:pt x="7477" y="5202"/>
                </a:cubicBezTo>
                <a:cubicBezTo>
                  <a:pt x="7478" y="6458"/>
                  <a:pt x="6460" y="7476"/>
                  <a:pt x="5205" y="7476"/>
                </a:cubicBezTo>
                <a:cubicBezTo>
                  <a:pt x="5204" y="7476"/>
                  <a:pt x="5204" y="7476"/>
                  <a:pt x="5203" y="7476"/>
                </a:cubicBezTo>
                <a:cubicBezTo>
                  <a:pt x="4284" y="7476"/>
                  <a:pt x="3455" y="6923"/>
                  <a:pt x="3103" y="6073"/>
                </a:cubicBezTo>
                <a:cubicBezTo>
                  <a:pt x="2751" y="5223"/>
                  <a:pt x="2946" y="4246"/>
                  <a:pt x="3596" y="3595"/>
                </a:cubicBezTo>
                <a:cubicBezTo>
                  <a:pt x="4031" y="3160"/>
                  <a:pt x="4612" y="2929"/>
                  <a:pt x="5204" y="2929"/>
                </a:cubicBezTo>
                <a:close/>
                <a:moveTo>
                  <a:pt x="5203" y="0"/>
                </a:moveTo>
                <a:cubicBezTo>
                  <a:pt x="2329" y="0"/>
                  <a:pt x="1" y="2330"/>
                  <a:pt x="1" y="5202"/>
                </a:cubicBezTo>
                <a:cubicBezTo>
                  <a:pt x="1" y="8076"/>
                  <a:pt x="2330" y="10406"/>
                  <a:pt x="5203" y="10406"/>
                </a:cubicBezTo>
                <a:cubicBezTo>
                  <a:pt x="8076" y="10406"/>
                  <a:pt x="10407" y="8076"/>
                  <a:pt x="10407" y="5202"/>
                </a:cubicBezTo>
                <a:cubicBezTo>
                  <a:pt x="10407" y="2329"/>
                  <a:pt x="8077" y="0"/>
                  <a:pt x="52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159" name="Google Shape;2159;p32"/>
          <p:cNvSpPr/>
          <p:nvPr/>
        </p:nvSpPr>
        <p:spPr>
          <a:xfrm>
            <a:off x="2562425" y="4439404"/>
            <a:ext cx="704164" cy="704096"/>
          </a:xfrm>
          <a:custGeom>
            <a:avLst/>
            <a:gdLst/>
            <a:ahLst/>
            <a:cxnLst/>
            <a:rect l="l" t="t" r="r" b="b"/>
            <a:pathLst>
              <a:path w="10407" h="10406" extrusionOk="0">
                <a:moveTo>
                  <a:pt x="5202" y="2929"/>
                </a:moveTo>
                <a:cubicBezTo>
                  <a:pt x="5495" y="2929"/>
                  <a:pt x="5791" y="2986"/>
                  <a:pt x="6072" y="3102"/>
                </a:cubicBezTo>
                <a:cubicBezTo>
                  <a:pt x="6921" y="3454"/>
                  <a:pt x="7476" y="4283"/>
                  <a:pt x="7476" y="5202"/>
                </a:cubicBezTo>
                <a:cubicBezTo>
                  <a:pt x="7476" y="6459"/>
                  <a:pt x="6459" y="7476"/>
                  <a:pt x="5203" y="7476"/>
                </a:cubicBezTo>
                <a:cubicBezTo>
                  <a:pt x="4283" y="7476"/>
                  <a:pt x="3453" y="6923"/>
                  <a:pt x="3101" y="6073"/>
                </a:cubicBezTo>
                <a:cubicBezTo>
                  <a:pt x="2749" y="5223"/>
                  <a:pt x="2944" y="4246"/>
                  <a:pt x="3594" y="3595"/>
                </a:cubicBezTo>
                <a:cubicBezTo>
                  <a:pt x="4029" y="3160"/>
                  <a:pt x="4611" y="2929"/>
                  <a:pt x="5202" y="2929"/>
                </a:cubicBezTo>
                <a:close/>
                <a:moveTo>
                  <a:pt x="5203" y="0"/>
                </a:moveTo>
                <a:cubicBezTo>
                  <a:pt x="2329" y="0"/>
                  <a:pt x="0" y="2330"/>
                  <a:pt x="0" y="5202"/>
                </a:cubicBezTo>
                <a:cubicBezTo>
                  <a:pt x="0" y="8076"/>
                  <a:pt x="2329" y="10406"/>
                  <a:pt x="5203" y="10406"/>
                </a:cubicBezTo>
                <a:cubicBezTo>
                  <a:pt x="8076" y="10406"/>
                  <a:pt x="10406" y="8076"/>
                  <a:pt x="10406" y="5202"/>
                </a:cubicBezTo>
                <a:cubicBezTo>
                  <a:pt x="10406" y="2330"/>
                  <a:pt x="8076" y="0"/>
                  <a:pt x="520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160" name="Google Shape;2160;p32"/>
          <p:cNvGrpSpPr/>
          <p:nvPr/>
        </p:nvGrpSpPr>
        <p:grpSpPr>
          <a:xfrm>
            <a:off x="-5" y="3369632"/>
            <a:ext cx="1238969" cy="497366"/>
            <a:chOff x="2171300" y="4383950"/>
            <a:chExt cx="449325" cy="180375"/>
          </a:xfrm>
        </p:grpSpPr>
        <p:sp>
          <p:nvSpPr>
            <p:cNvPr id="2161" name="Google Shape;2161;p32"/>
            <p:cNvSpPr/>
            <p:nvPr/>
          </p:nvSpPr>
          <p:spPr>
            <a:xfrm>
              <a:off x="2171300" y="4398925"/>
              <a:ext cx="449325" cy="69600"/>
            </a:xfrm>
            <a:custGeom>
              <a:avLst/>
              <a:gdLst/>
              <a:ahLst/>
              <a:cxnLst/>
              <a:rect l="l" t="t" r="r" b="b"/>
              <a:pathLst>
                <a:path w="17973" h="2784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7"/>
                  </a:lnTo>
                  <a:lnTo>
                    <a:pt x="1" y="753"/>
                  </a:lnTo>
                  <a:lnTo>
                    <a:pt x="2187" y="2783"/>
                  </a:lnTo>
                  <a:lnTo>
                    <a:pt x="4130" y="981"/>
                  </a:lnTo>
                  <a:lnTo>
                    <a:pt x="6071" y="2783"/>
                  </a:lnTo>
                  <a:lnTo>
                    <a:pt x="8013" y="981"/>
                  </a:lnTo>
                  <a:lnTo>
                    <a:pt x="9955" y="2783"/>
                  </a:lnTo>
                  <a:lnTo>
                    <a:pt x="11898" y="981"/>
                  </a:lnTo>
                  <a:lnTo>
                    <a:pt x="13840" y="2783"/>
                  </a:lnTo>
                  <a:lnTo>
                    <a:pt x="15784" y="981"/>
                  </a:lnTo>
                  <a:lnTo>
                    <a:pt x="17483" y="2557"/>
                  </a:lnTo>
                  <a:lnTo>
                    <a:pt x="17972" y="2031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62" name="Google Shape;2162;p32"/>
            <p:cNvSpPr/>
            <p:nvPr/>
          </p:nvSpPr>
          <p:spPr>
            <a:xfrm>
              <a:off x="2171300" y="4383950"/>
              <a:ext cx="449325" cy="69625"/>
            </a:xfrm>
            <a:custGeom>
              <a:avLst/>
              <a:gdLst/>
              <a:ahLst/>
              <a:cxnLst/>
              <a:rect l="l" t="t" r="r" b="b"/>
              <a:pathLst>
                <a:path w="17973" h="2785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8"/>
                  </a:lnTo>
                  <a:lnTo>
                    <a:pt x="1" y="753"/>
                  </a:lnTo>
                  <a:lnTo>
                    <a:pt x="2187" y="2785"/>
                  </a:lnTo>
                  <a:lnTo>
                    <a:pt x="4130" y="981"/>
                  </a:lnTo>
                  <a:lnTo>
                    <a:pt x="6071" y="2785"/>
                  </a:lnTo>
                  <a:lnTo>
                    <a:pt x="8013" y="981"/>
                  </a:lnTo>
                  <a:lnTo>
                    <a:pt x="9955" y="2785"/>
                  </a:lnTo>
                  <a:lnTo>
                    <a:pt x="11898" y="981"/>
                  </a:lnTo>
                  <a:lnTo>
                    <a:pt x="13840" y="2783"/>
                  </a:lnTo>
                  <a:lnTo>
                    <a:pt x="15784" y="981"/>
                  </a:lnTo>
                  <a:lnTo>
                    <a:pt x="17483" y="2557"/>
                  </a:lnTo>
                  <a:lnTo>
                    <a:pt x="17972" y="2031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63" name="Google Shape;2163;p32"/>
            <p:cNvSpPr/>
            <p:nvPr/>
          </p:nvSpPr>
          <p:spPr>
            <a:xfrm>
              <a:off x="2171300" y="4494725"/>
              <a:ext cx="449325" cy="69600"/>
            </a:xfrm>
            <a:custGeom>
              <a:avLst/>
              <a:gdLst/>
              <a:ahLst/>
              <a:cxnLst/>
              <a:rect l="l" t="t" r="r" b="b"/>
              <a:pathLst>
                <a:path w="17973" h="2784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6"/>
                  </a:lnTo>
                  <a:lnTo>
                    <a:pt x="1" y="753"/>
                  </a:lnTo>
                  <a:lnTo>
                    <a:pt x="2187" y="2783"/>
                  </a:lnTo>
                  <a:lnTo>
                    <a:pt x="4130" y="980"/>
                  </a:lnTo>
                  <a:lnTo>
                    <a:pt x="6071" y="2783"/>
                  </a:lnTo>
                  <a:lnTo>
                    <a:pt x="8013" y="980"/>
                  </a:lnTo>
                  <a:lnTo>
                    <a:pt x="9955" y="2783"/>
                  </a:lnTo>
                  <a:lnTo>
                    <a:pt x="11898" y="980"/>
                  </a:lnTo>
                  <a:lnTo>
                    <a:pt x="13840" y="2783"/>
                  </a:lnTo>
                  <a:lnTo>
                    <a:pt x="15784" y="980"/>
                  </a:lnTo>
                  <a:lnTo>
                    <a:pt x="17483" y="2557"/>
                  </a:lnTo>
                  <a:lnTo>
                    <a:pt x="17972" y="2030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64" name="Google Shape;2164;p32"/>
            <p:cNvSpPr/>
            <p:nvPr/>
          </p:nvSpPr>
          <p:spPr>
            <a:xfrm>
              <a:off x="2171300" y="4479750"/>
              <a:ext cx="449325" cy="69600"/>
            </a:xfrm>
            <a:custGeom>
              <a:avLst/>
              <a:gdLst/>
              <a:ahLst/>
              <a:cxnLst/>
              <a:rect l="l" t="t" r="r" b="b"/>
              <a:pathLst>
                <a:path w="17973" h="2784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7"/>
                  </a:lnTo>
                  <a:lnTo>
                    <a:pt x="1" y="753"/>
                  </a:lnTo>
                  <a:lnTo>
                    <a:pt x="2187" y="2783"/>
                  </a:lnTo>
                  <a:lnTo>
                    <a:pt x="4130" y="980"/>
                  </a:lnTo>
                  <a:lnTo>
                    <a:pt x="6071" y="2783"/>
                  </a:lnTo>
                  <a:lnTo>
                    <a:pt x="8013" y="980"/>
                  </a:lnTo>
                  <a:lnTo>
                    <a:pt x="9955" y="2783"/>
                  </a:lnTo>
                  <a:lnTo>
                    <a:pt x="11898" y="980"/>
                  </a:lnTo>
                  <a:lnTo>
                    <a:pt x="13840" y="2783"/>
                  </a:lnTo>
                  <a:lnTo>
                    <a:pt x="15784" y="980"/>
                  </a:lnTo>
                  <a:lnTo>
                    <a:pt x="17483" y="2557"/>
                  </a:lnTo>
                  <a:lnTo>
                    <a:pt x="17972" y="2030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165" name="Google Shape;2165;p32"/>
          <p:cNvGrpSpPr/>
          <p:nvPr/>
        </p:nvGrpSpPr>
        <p:grpSpPr>
          <a:xfrm rot="5400000">
            <a:off x="126172" y="775268"/>
            <a:ext cx="1100869" cy="362389"/>
            <a:chOff x="2235050" y="548425"/>
            <a:chExt cx="307875" cy="101325"/>
          </a:xfrm>
        </p:grpSpPr>
        <p:sp>
          <p:nvSpPr>
            <p:cNvPr id="2166" name="Google Shape;2166;p32"/>
            <p:cNvSpPr/>
            <p:nvPr/>
          </p:nvSpPr>
          <p:spPr>
            <a:xfrm>
              <a:off x="2235050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3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67" name="Google Shape;2167;p32"/>
            <p:cNvSpPr/>
            <p:nvPr/>
          </p:nvSpPr>
          <p:spPr>
            <a:xfrm>
              <a:off x="2283750" y="634150"/>
              <a:ext cx="15625" cy="15600"/>
            </a:xfrm>
            <a:custGeom>
              <a:avLst/>
              <a:gdLst/>
              <a:ahLst/>
              <a:cxnLst/>
              <a:rect l="l" t="t" r="r" b="b"/>
              <a:pathLst>
                <a:path w="625" h="624" extrusionOk="0">
                  <a:moveTo>
                    <a:pt x="313" y="0"/>
                  </a:moveTo>
                  <a:cubicBezTo>
                    <a:pt x="141" y="0"/>
                    <a:pt x="1" y="140"/>
                    <a:pt x="1" y="311"/>
                  </a:cubicBezTo>
                  <a:cubicBezTo>
                    <a:pt x="1" y="484"/>
                    <a:pt x="141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68" name="Google Shape;2168;p32"/>
            <p:cNvSpPr/>
            <p:nvPr/>
          </p:nvSpPr>
          <p:spPr>
            <a:xfrm>
              <a:off x="2332475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2" y="0"/>
                  </a:moveTo>
                  <a:cubicBezTo>
                    <a:pt x="140" y="0"/>
                    <a:pt x="1" y="140"/>
                    <a:pt x="1" y="311"/>
                  </a:cubicBezTo>
                  <a:cubicBezTo>
                    <a:pt x="1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69" name="Google Shape;2169;p32"/>
            <p:cNvSpPr/>
            <p:nvPr/>
          </p:nvSpPr>
          <p:spPr>
            <a:xfrm>
              <a:off x="2381200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1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1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0" name="Google Shape;2170;p32"/>
            <p:cNvSpPr/>
            <p:nvPr/>
          </p:nvSpPr>
          <p:spPr>
            <a:xfrm>
              <a:off x="2429875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3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1" name="Google Shape;2171;p32"/>
            <p:cNvSpPr/>
            <p:nvPr/>
          </p:nvSpPr>
          <p:spPr>
            <a:xfrm>
              <a:off x="2478600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2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2" name="Google Shape;2172;p32"/>
            <p:cNvSpPr/>
            <p:nvPr/>
          </p:nvSpPr>
          <p:spPr>
            <a:xfrm>
              <a:off x="2527300" y="634150"/>
              <a:ext cx="15625" cy="15600"/>
            </a:xfrm>
            <a:custGeom>
              <a:avLst/>
              <a:gdLst/>
              <a:ahLst/>
              <a:cxnLst/>
              <a:rect l="l" t="t" r="r" b="b"/>
              <a:pathLst>
                <a:path w="625" h="624" extrusionOk="0">
                  <a:moveTo>
                    <a:pt x="313" y="0"/>
                  </a:moveTo>
                  <a:cubicBezTo>
                    <a:pt x="140" y="0"/>
                    <a:pt x="1" y="140"/>
                    <a:pt x="1" y="311"/>
                  </a:cubicBezTo>
                  <a:cubicBezTo>
                    <a:pt x="1" y="484"/>
                    <a:pt x="140" y="624"/>
                    <a:pt x="313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3" name="Google Shape;2173;p32"/>
            <p:cNvSpPr/>
            <p:nvPr/>
          </p:nvSpPr>
          <p:spPr>
            <a:xfrm>
              <a:off x="2235050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3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4" name="Google Shape;2174;p32"/>
            <p:cNvSpPr/>
            <p:nvPr/>
          </p:nvSpPr>
          <p:spPr>
            <a:xfrm>
              <a:off x="2283750" y="591300"/>
              <a:ext cx="15625" cy="15600"/>
            </a:xfrm>
            <a:custGeom>
              <a:avLst/>
              <a:gdLst/>
              <a:ahLst/>
              <a:cxnLst/>
              <a:rect l="l" t="t" r="r" b="b"/>
              <a:pathLst>
                <a:path w="625" h="624" extrusionOk="0">
                  <a:moveTo>
                    <a:pt x="313" y="0"/>
                  </a:moveTo>
                  <a:cubicBezTo>
                    <a:pt x="141" y="0"/>
                    <a:pt x="1" y="140"/>
                    <a:pt x="1" y="311"/>
                  </a:cubicBezTo>
                  <a:cubicBezTo>
                    <a:pt x="1" y="484"/>
                    <a:pt x="141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5" name="Google Shape;2175;p32"/>
            <p:cNvSpPr/>
            <p:nvPr/>
          </p:nvSpPr>
          <p:spPr>
            <a:xfrm>
              <a:off x="2332475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2" y="0"/>
                  </a:moveTo>
                  <a:cubicBezTo>
                    <a:pt x="140" y="0"/>
                    <a:pt x="1" y="140"/>
                    <a:pt x="1" y="311"/>
                  </a:cubicBezTo>
                  <a:cubicBezTo>
                    <a:pt x="1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6" name="Google Shape;2176;p32"/>
            <p:cNvSpPr/>
            <p:nvPr/>
          </p:nvSpPr>
          <p:spPr>
            <a:xfrm>
              <a:off x="2381200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1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1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7" name="Google Shape;2177;p32"/>
            <p:cNvSpPr/>
            <p:nvPr/>
          </p:nvSpPr>
          <p:spPr>
            <a:xfrm>
              <a:off x="2429875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3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8" name="Google Shape;2178;p32"/>
            <p:cNvSpPr/>
            <p:nvPr/>
          </p:nvSpPr>
          <p:spPr>
            <a:xfrm>
              <a:off x="2478600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2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9" name="Google Shape;2179;p32"/>
            <p:cNvSpPr/>
            <p:nvPr/>
          </p:nvSpPr>
          <p:spPr>
            <a:xfrm>
              <a:off x="2527300" y="591300"/>
              <a:ext cx="15625" cy="15600"/>
            </a:xfrm>
            <a:custGeom>
              <a:avLst/>
              <a:gdLst/>
              <a:ahLst/>
              <a:cxnLst/>
              <a:rect l="l" t="t" r="r" b="b"/>
              <a:pathLst>
                <a:path w="625" h="624" extrusionOk="0">
                  <a:moveTo>
                    <a:pt x="313" y="0"/>
                  </a:moveTo>
                  <a:cubicBezTo>
                    <a:pt x="140" y="0"/>
                    <a:pt x="1" y="140"/>
                    <a:pt x="1" y="311"/>
                  </a:cubicBezTo>
                  <a:cubicBezTo>
                    <a:pt x="1" y="484"/>
                    <a:pt x="140" y="624"/>
                    <a:pt x="313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0" name="Google Shape;2180;p32"/>
            <p:cNvSpPr/>
            <p:nvPr/>
          </p:nvSpPr>
          <p:spPr>
            <a:xfrm>
              <a:off x="2235050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3" y="1"/>
                  </a:moveTo>
                  <a:cubicBezTo>
                    <a:pt x="140" y="1"/>
                    <a:pt x="0" y="139"/>
                    <a:pt x="0" y="312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2"/>
                  </a:cubicBezTo>
                  <a:cubicBezTo>
                    <a:pt x="624" y="139"/>
                    <a:pt x="485" y="1"/>
                    <a:pt x="3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1" name="Google Shape;2181;p32"/>
            <p:cNvSpPr/>
            <p:nvPr/>
          </p:nvSpPr>
          <p:spPr>
            <a:xfrm>
              <a:off x="2283750" y="548425"/>
              <a:ext cx="15625" cy="156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13" y="1"/>
                  </a:moveTo>
                  <a:cubicBezTo>
                    <a:pt x="141" y="1"/>
                    <a:pt x="1" y="139"/>
                    <a:pt x="1" y="312"/>
                  </a:cubicBezTo>
                  <a:cubicBezTo>
                    <a:pt x="1" y="484"/>
                    <a:pt x="141" y="624"/>
                    <a:pt x="313" y="624"/>
                  </a:cubicBezTo>
                  <a:cubicBezTo>
                    <a:pt x="485" y="624"/>
                    <a:pt x="624" y="484"/>
                    <a:pt x="624" y="312"/>
                  </a:cubicBezTo>
                  <a:cubicBezTo>
                    <a:pt x="624" y="139"/>
                    <a:pt x="485" y="1"/>
                    <a:pt x="3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2" name="Google Shape;2182;p32"/>
            <p:cNvSpPr/>
            <p:nvPr/>
          </p:nvSpPr>
          <p:spPr>
            <a:xfrm>
              <a:off x="2332475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2" y="1"/>
                  </a:moveTo>
                  <a:cubicBezTo>
                    <a:pt x="140" y="1"/>
                    <a:pt x="1" y="139"/>
                    <a:pt x="1" y="312"/>
                  </a:cubicBezTo>
                  <a:cubicBezTo>
                    <a:pt x="1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2"/>
                  </a:cubicBezTo>
                  <a:cubicBezTo>
                    <a:pt x="624" y="139"/>
                    <a:pt x="484" y="1"/>
                    <a:pt x="3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3" name="Google Shape;2183;p32"/>
            <p:cNvSpPr/>
            <p:nvPr/>
          </p:nvSpPr>
          <p:spPr>
            <a:xfrm>
              <a:off x="2381200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1" y="1"/>
                  </a:moveTo>
                  <a:cubicBezTo>
                    <a:pt x="140" y="1"/>
                    <a:pt x="0" y="139"/>
                    <a:pt x="0" y="312"/>
                  </a:cubicBezTo>
                  <a:cubicBezTo>
                    <a:pt x="0" y="484"/>
                    <a:pt x="140" y="624"/>
                    <a:pt x="311" y="624"/>
                  </a:cubicBezTo>
                  <a:cubicBezTo>
                    <a:pt x="484" y="624"/>
                    <a:pt x="624" y="484"/>
                    <a:pt x="624" y="312"/>
                  </a:cubicBezTo>
                  <a:cubicBezTo>
                    <a:pt x="624" y="139"/>
                    <a:pt x="484" y="1"/>
                    <a:pt x="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4" name="Google Shape;2184;p32"/>
            <p:cNvSpPr/>
            <p:nvPr/>
          </p:nvSpPr>
          <p:spPr>
            <a:xfrm>
              <a:off x="2429875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3" y="1"/>
                  </a:moveTo>
                  <a:cubicBezTo>
                    <a:pt x="140" y="1"/>
                    <a:pt x="0" y="139"/>
                    <a:pt x="0" y="312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2"/>
                  </a:cubicBezTo>
                  <a:cubicBezTo>
                    <a:pt x="624" y="139"/>
                    <a:pt x="485" y="1"/>
                    <a:pt x="3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5" name="Google Shape;2185;p32"/>
            <p:cNvSpPr/>
            <p:nvPr/>
          </p:nvSpPr>
          <p:spPr>
            <a:xfrm>
              <a:off x="2478600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2" y="1"/>
                  </a:moveTo>
                  <a:cubicBezTo>
                    <a:pt x="140" y="1"/>
                    <a:pt x="0" y="139"/>
                    <a:pt x="0" y="312"/>
                  </a:cubicBezTo>
                  <a:cubicBezTo>
                    <a:pt x="0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2"/>
                  </a:cubicBezTo>
                  <a:cubicBezTo>
                    <a:pt x="624" y="139"/>
                    <a:pt x="484" y="1"/>
                    <a:pt x="3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6" name="Google Shape;2186;p32"/>
            <p:cNvSpPr/>
            <p:nvPr/>
          </p:nvSpPr>
          <p:spPr>
            <a:xfrm>
              <a:off x="2527300" y="548425"/>
              <a:ext cx="15625" cy="156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13" y="1"/>
                  </a:moveTo>
                  <a:cubicBezTo>
                    <a:pt x="140" y="1"/>
                    <a:pt x="1" y="139"/>
                    <a:pt x="1" y="312"/>
                  </a:cubicBezTo>
                  <a:cubicBezTo>
                    <a:pt x="1" y="484"/>
                    <a:pt x="140" y="624"/>
                    <a:pt x="313" y="624"/>
                  </a:cubicBezTo>
                  <a:cubicBezTo>
                    <a:pt x="484" y="624"/>
                    <a:pt x="624" y="484"/>
                    <a:pt x="624" y="312"/>
                  </a:cubicBezTo>
                  <a:cubicBezTo>
                    <a:pt x="624" y="139"/>
                    <a:pt x="484" y="1"/>
                    <a:pt x="3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6" name="Hộp Văn bản 5"/>
          <p:cNvSpPr txBox="1"/>
          <p:nvPr/>
        </p:nvSpPr>
        <p:spPr>
          <a:xfrm>
            <a:off x="911689" y="1134543"/>
            <a:ext cx="7193755" cy="2171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CHÀO MỪNG CÁC EM 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ĐẾN VỚI TIẾT HỌC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ộp Văn bản 7"/>
          <p:cNvSpPr txBox="1"/>
          <p:nvPr/>
        </p:nvSpPr>
        <p:spPr>
          <a:xfrm>
            <a:off x="117752" y="218537"/>
            <a:ext cx="2487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II. TÍNH CHẤT</a:t>
            </a:r>
            <a:endParaRPr lang="en-US" sz="2400" b="1" dirty="0"/>
          </a:p>
        </p:txBody>
      </p:sp>
      <p:sp>
        <p:nvSpPr>
          <p:cNvPr id="9" name="Rounded Rectangle 9"/>
          <p:cNvSpPr/>
          <p:nvPr/>
        </p:nvSpPr>
        <p:spPr>
          <a:xfrm>
            <a:off x="398180" y="810942"/>
            <a:ext cx="1016000" cy="660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6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HĐ2</a:t>
            </a:r>
            <a:endParaRPr lang="en-US" sz="266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Hộp Văn bản 9"/>
              <p:cNvSpPr txBox="1"/>
              <p:nvPr/>
            </p:nvSpPr>
            <p:spPr>
              <a:xfrm>
                <a:off x="1531258" y="950468"/>
                <a:ext cx="441960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Tìm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2200" dirty="0"/>
                  <a:t> </a:t>
                </a:r>
                <a:r>
                  <a:rPr lang="en-US" sz="2200" dirty="0" err="1"/>
                  <a:t>trong</a:t>
                </a:r>
                <a:r>
                  <a:rPr lang="en-US" sz="2200" dirty="0"/>
                  <a:t> </a:t>
                </a:r>
                <a:r>
                  <a:rPr lang="en-US" sz="2200" dirty="0" err="1"/>
                  <a:t>mỗi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trường</a:t>
                </a:r>
                <a:r>
                  <a:rPr lang="en-US" sz="2200" dirty="0"/>
                  <a:t> </a:t>
                </a:r>
                <a:r>
                  <a:rPr lang="en-US" sz="2200" dirty="0" err="1"/>
                  <a:t>hợp</a:t>
                </a:r>
                <a:r>
                  <a:rPr lang="en-US" sz="2200" dirty="0"/>
                  <a:t> </a:t>
                </a:r>
                <a:r>
                  <a:rPr lang="en-US" sz="2200" dirty="0" err="1"/>
                  <a:t>sau</a:t>
                </a:r>
                <a:endParaRPr lang="en-US" sz="2200" dirty="0"/>
              </a:p>
            </p:txBody>
          </p:sp>
        </mc:Choice>
        <mc:Fallback>
          <p:sp>
            <p:nvSpPr>
              <p:cNvPr id="10" name="Hộp Văn bản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1258" y="950468"/>
                <a:ext cx="4419600" cy="430887"/>
              </a:xfrm>
              <a:prstGeom prst="rect">
                <a:avLst/>
              </a:prstGeom>
              <a:blipFill rotWithShape="1">
                <a:blip r:embed="rId1"/>
                <a:stretch>
                  <a:fillRect l="-6" t="-118" r="6" b="53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Hộp Văn bản 10"/>
              <p:cNvSpPr txBox="1"/>
              <p:nvPr/>
            </p:nvSpPr>
            <p:spPr>
              <a:xfrm>
                <a:off x="485428" y="1722553"/>
                <a:ext cx="1409488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/>
                  <a:t>a)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endParaRPr lang="en-US" sz="2200" dirty="0"/>
              </a:p>
            </p:txBody>
          </p:sp>
        </mc:Choice>
        <mc:Fallback>
          <p:sp>
            <p:nvSpPr>
              <p:cNvPr id="11" name="Hộp Văn bản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428" y="1722553"/>
                <a:ext cx="1409488" cy="430887"/>
              </a:xfrm>
              <a:prstGeom prst="rect">
                <a:avLst/>
              </a:prstGeom>
              <a:blipFill rotWithShape="1">
                <a:blip r:embed="rId2"/>
                <a:stretch>
                  <a:fillRect l="-20" t="-100" r="5" b="36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Hộp Văn bản 11"/>
              <p:cNvSpPr txBox="1"/>
              <p:nvPr/>
            </p:nvSpPr>
            <p:spPr>
              <a:xfrm>
                <a:off x="3559979" y="1657920"/>
                <a:ext cx="1416413" cy="5711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/>
                  <a:t>b)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200" dirty="0"/>
              </a:p>
            </p:txBody>
          </p:sp>
        </mc:Choice>
        <mc:Fallback>
          <p:sp>
            <p:nvSpPr>
              <p:cNvPr id="12" name="Hộp Văn bản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9979" y="1657920"/>
                <a:ext cx="1416413" cy="571118"/>
              </a:xfrm>
              <a:prstGeom prst="rect">
                <a:avLst/>
              </a:prstGeom>
              <a:blipFill rotWithShape="1">
                <a:blip r:embed="rId3"/>
                <a:stretch>
                  <a:fillRect l="-12" t="-100" r="38" b="33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Hộp Văn bản 14"/>
              <p:cNvSpPr txBox="1"/>
              <p:nvPr/>
            </p:nvSpPr>
            <p:spPr>
              <a:xfrm>
                <a:off x="6611362" y="1722553"/>
                <a:ext cx="1180260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/>
                  <a:t>c)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200" dirty="0"/>
              </a:p>
            </p:txBody>
          </p:sp>
        </mc:Choice>
        <mc:Fallback>
          <p:sp>
            <p:nvSpPr>
              <p:cNvPr id="15" name="Hộp Văn bản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1362" y="1722553"/>
                <a:ext cx="1180260" cy="430887"/>
              </a:xfrm>
              <a:prstGeom prst="rect">
                <a:avLst/>
              </a:prstGeom>
              <a:blipFill rotWithShape="1">
                <a:blip r:embed="rId4"/>
                <a:stretch>
                  <a:fillRect l="-32" t="-100" r="15" b="36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Hộp Văn bản 15"/>
              <p:cNvSpPr txBox="1"/>
              <p:nvPr/>
            </p:nvSpPr>
            <p:spPr>
              <a:xfrm>
                <a:off x="1531258" y="3563149"/>
                <a:ext cx="1406282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/>
                  <a:t>d)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endParaRPr lang="en-US" sz="2200" dirty="0"/>
              </a:p>
            </p:txBody>
          </p:sp>
        </mc:Choice>
        <mc:Fallback>
          <p:sp>
            <p:nvSpPr>
              <p:cNvPr id="16" name="Hộp Văn bản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1258" y="3563149"/>
                <a:ext cx="1406282" cy="430887"/>
              </a:xfrm>
              <a:prstGeom prst="rect">
                <a:avLst/>
              </a:prstGeom>
              <a:blipFill rotWithShape="1">
                <a:blip r:embed="rId5"/>
                <a:stretch>
                  <a:fillRect l="-19" t="-38" r="2" b="12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Hộp Văn bản 16"/>
              <p:cNvSpPr txBox="1"/>
              <p:nvPr/>
            </p:nvSpPr>
            <p:spPr>
              <a:xfrm>
                <a:off x="5352713" y="3563148"/>
                <a:ext cx="1196290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/>
                  <a:t>e)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endParaRPr lang="en-US" sz="2200" dirty="0"/>
              </a:p>
            </p:txBody>
          </p:sp>
        </mc:Choice>
        <mc:Fallback>
          <p:sp>
            <p:nvSpPr>
              <p:cNvPr id="17" name="Hộp Văn bản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2713" y="3563148"/>
                <a:ext cx="1196290" cy="430887"/>
              </a:xfrm>
              <a:prstGeom prst="rect">
                <a:avLst/>
              </a:prstGeom>
              <a:blipFill rotWithShape="1">
                <a:blip r:embed="rId6"/>
                <a:stretch>
                  <a:fillRect l="-25" t="-38" r="21" b="12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Hộp Văn bản 17"/>
              <p:cNvSpPr txBox="1"/>
              <p:nvPr/>
            </p:nvSpPr>
            <p:spPr>
              <a:xfrm>
                <a:off x="117752" y="2451410"/>
                <a:ext cx="2065565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18" name="Hộp Văn bản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752" y="2451410"/>
                <a:ext cx="2065565" cy="338554"/>
              </a:xfrm>
              <a:prstGeom prst="rect">
                <a:avLst/>
              </a:prstGeom>
              <a:blipFill rotWithShape="1">
                <a:blip r:embed="rId7"/>
                <a:stretch>
                  <a:fillRect l="-13" t="-92" r="-514" b="12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Hộp Văn bản 18"/>
              <p:cNvSpPr txBox="1"/>
              <p:nvPr/>
            </p:nvSpPr>
            <p:spPr>
              <a:xfrm>
                <a:off x="3316515" y="2292527"/>
                <a:ext cx="1903342" cy="7532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19" name="Hộp Văn bản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6515" y="2292527"/>
                <a:ext cx="1903342" cy="753283"/>
              </a:xfrm>
              <a:prstGeom prst="rect">
                <a:avLst/>
              </a:prstGeom>
              <a:blipFill rotWithShape="1">
                <a:blip r:embed="rId8"/>
                <a:stretch>
                  <a:fillRect l="-29" t="-23" r="-893" b="46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Hộp Văn bản 19"/>
              <p:cNvSpPr txBox="1"/>
              <p:nvPr/>
            </p:nvSpPr>
            <p:spPr>
              <a:xfrm>
                <a:off x="6353055" y="2451410"/>
                <a:ext cx="1696875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20" name="Hộp Văn bản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3055" y="2451410"/>
                <a:ext cx="1696875" cy="338554"/>
              </a:xfrm>
              <a:prstGeom prst="rect">
                <a:avLst/>
              </a:prstGeom>
              <a:blipFill rotWithShape="1">
                <a:blip r:embed="rId9"/>
                <a:stretch>
                  <a:fillRect l="-30" t="-92" r="2" b="12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Hộp Văn bản 20"/>
              <p:cNvSpPr txBox="1"/>
              <p:nvPr/>
            </p:nvSpPr>
            <p:spPr>
              <a:xfrm>
                <a:off x="1414180" y="4285143"/>
                <a:ext cx="184916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21" name="Hộp Văn bản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4180" y="4285143"/>
                <a:ext cx="1849161" cy="338554"/>
              </a:xfrm>
              <a:prstGeom prst="rect">
                <a:avLst/>
              </a:prstGeom>
              <a:blipFill rotWithShape="1">
                <a:blip r:embed="rId10"/>
                <a:stretch>
                  <a:fillRect l="-2" t="-48" r="-648" b="77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Hộp Văn bản 21"/>
              <p:cNvSpPr txBox="1"/>
              <p:nvPr/>
            </p:nvSpPr>
            <p:spPr>
              <a:xfrm>
                <a:off x="5219857" y="4285143"/>
                <a:ext cx="1639167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22" name="Hộp Văn bản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9857" y="4285143"/>
                <a:ext cx="1639167" cy="338554"/>
              </a:xfrm>
              <a:prstGeom prst="rect">
                <a:avLst/>
              </a:prstGeom>
              <a:blipFill rotWithShape="1">
                <a:blip r:embed="rId11"/>
                <a:stretch>
                  <a:fillRect l="-10" t="-48" r="-751" b="77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0052" y="3944140"/>
            <a:ext cx="864145" cy="1116411"/>
          </a:xfrm>
          <a:prstGeom prst="rect">
            <a:avLst/>
          </a:prstGeom>
        </p:spPr>
      </p:pic>
      <p:pic>
        <p:nvPicPr>
          <p:cNvPr id="3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9820" y="4567234"/>
            <a:ext cx="716452" cy="4491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/>
      <p:bldP spid="11" grpId="0"/>
      <p:bldP spid="12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Hình chữ nhật: Góc Tròn 3"/>
              <p:cNvSpPr/>
              <p:nvPr/>
            </p:nvSpPr>
            <p:spPr>
              <a:xfrm>
                <a:off x="733732" y="718984"/>
                <a:ext cx="8015748" cy="2920181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42900" marR="0" indent="-34290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Font typeface="Wingdings" panose="05000000000000000000" pitchFamily="2" charset="2"/>
                  <a:buChar char="q"/>
                </a:pP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Nếu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là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số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dương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thì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giá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trị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tuyệt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đối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của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là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chính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nó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|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| = 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với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&gt; 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.</a:t>
                </a:r>
                <a:endParaRPr lang="en-US" sz="2200" dirty="0">
                  <a:effectLst/>
                  <a:latin typeface="+mj-lt"/>
                  <a:ea typeface="Times New Roman" panose="02020603050405020304" pitchFamily="18" charset="0"/>
                </a:endParaRPr>
              </a:p>
              <a:p>
                <a:pPr marL="342900" marR="0" indent="-34290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Font typeface="Wingdings" panose="05000000000000000000" pitchFamily="2" charset="2"/>
                  <a:buChar char="q"/>
                </a:pP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Nếu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là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số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âm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thì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giá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trị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tuyệt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đối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của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là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số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đối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của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nó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|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|=− 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với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&lt;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.</a:t>
                </a:r>
                <a:endParaRPr lang="en-US" sz="2200" dirty="0">
                  <a:effectLst/>
                  <a:latin typeface="+mj-lt"/>
                  <a:ea typeface="Times New Roman" panose="02020603050405020304" pitchFamily="18" charset="0"/>
                </a:endParaRPr>
              </a:p>
              <a:p>
                <a:pPr marL="342900" marR="0" indent="-34290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Font typeface="Wingdings" panose="05000000000000000000" pitchFamily="2" charset="2"/>
                  <a:buChar char="q"/>
                </a:pP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Giá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trị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tuyệt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đối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của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là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,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tức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là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|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0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|=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.</a:t>
                </a:r>
                <a:endParaRPr lang="en-US" sz="2200" dirty="0">
                  <a:effectLst/>
                  <a:latin typeface="+mj-lt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Hình chữ nhật: Góc Tròn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732" y="718984"/>
                <a:ext cx="8015748" cy="2920181"/>
              </a:xfrm>
              <a:prstGeom prst="roundRect">
                <a:avLst/>
              </a:prstGeom>
              <a:blipFill rotWithShape="1">
                <a:blip r:embed="rId1"/>
                <a:stretch>
                  <a:fillRect l="-162" t="-441" r="-153" b="-414"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Hộp Văn bản 5"/>
          <p:cNvSpPr txBox="1"/>
          <p:nvPr/>
        </p:nvSpPr>
        <p:spPr>
          <a:xfrm>
            <a:off x="3635477" y="190952"/>
            <a:ext cx="1873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TÍNH CHẤT</a:t>
            </a:r>
            <a:endParaRPr lang="en-US" sz="24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Hình chữ nhật: Góc Tròn 6"/>
              <p:cNvSpPr/>
              <p:nvPr/>
            </p:nvSpPr>
            <p:spPr>
              <a:xfrm>
                <a:off x="733732" y="3799553"/>
                <a:ext cx="8015748" cy="1249926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200" b="1" u="sng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Nhận </a:t>
                </a:r>
                <a:r>
                  <a:rPr lang="en-US" sz="2200" b="1" u="sng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xét</a:t>
                </a:r>
                <a:r>
                  <a:rPr lang="en-US" sz="2200" b="1" u="sng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:</a:t>
                </a:r>
                <a:r>
                  <a:rPr lang="en-US" sz="22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 </a:t>
                </a:r>
                <a:r>
                  <a:rPr lang="en-US" sz="22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Với</a:t>
                </a:r>
                <a:r>
                  <a:rPr lang="en-US" sz="2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 </a:t>
                </a:r>
                <a:r>
                  <a:rPr lang="en-US" sz="22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mỗi</a:t>
                </a:r>
                <a:r>
                  <a:rPr lang="en-US" sz="2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 </a:t>
                </a:r>
                <a:r>
                  <a:rPr lang="en-US" sz="22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số</a:t>
                </a:r>
                <a:r>
                  <a:rPr lang="en-US" sz="2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 </a:t>
                </a:r>
                <a:r>
                  <a:rPr lang="en-US" sz="22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thực</a:t>
                </a:r>
                <a:r>
                  <a:rPr lang="en-US" sz="2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, ta </a:t>
                </a:r>
                <a:r>
                  <a:rPr lang="en-US" sz="22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có</a:t>
                </a:r>
                <a:r>
                  <a:rPr lang="en-US" sz="2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: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2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sz="22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2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2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2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m:rPr>
                                <m:sty m:val="p"/>
                              </m:rPr>
                              <a:rPr lang="en-US" sz="2200" b="0" i="0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  <m:r>
                              <a:rPr lang="en-US" sz="2200" b="0" i="0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ế</m:t>
                            </m:r>
                            <m:r>
                              <m:rPr>
                                <m:sty m:val="p"/>
                              </m:rPr>
                              <a:rPr lang="en-US" sz="2200" b="0" i="0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u</m:t>
                            </m:r>
                            <m:r>
                              <a:rPr lang="en-US" sz="2200" b="0" i="0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2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2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≥</m:t>
                            </m:r>
                            <m:r>
                              <a:rPr lang="en-US" sz="22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lang="en-US" sz="22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2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2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m:rPr>
                                <m:sty m:val="p"/>
                              </m:rPr>
                              <a:rPr lang="en-US" sz="2200" b="0" i="0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  <m:r>
                              <a:rPr lang="en-US" sz="2200" b="0" i="0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ế</m:t>
                            </m:r>
                            <m:r>
                              <m:rPr>
                                <m:sty m:val="p"/>
                              </m:rPr>
                              <a:rPr lang="en-US" sz="2200" b="0" i="0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u</m:t>
                            </m:r>
                            <m:r>
                              <a:rPr lang="en-US" sz="2200" b="0" i="0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2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2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&lt;</m:t>
                            </m:r>
                            <m:r>
                              <a:rPr lang="en-US" sz="22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2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</m:e>
                        </m:eqArr>
                      </m:e>
                    </m:d>
                  </m:oMath>
                </a14:m>
                <a:endParaRPr lang="en-US" sz="2200" b="0" dirty="0">
                  <a:latin typeface="+mj-lt"/>
                </a:endParaRPr>
              </a:p>
            </p:txBody>
          </p:sp>
        </mc:Choice>
        <mc:Fallback>
          <p:sp>
            <p:nvSpPr>
              <p:cNvPr id="7" name="Hình chữ nhật: Góc Tròn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732" y="3799553"/>
                <a:ext cx="8015748" cy="1249926"/>
              </a:xfrm>
              <a:prstGeom prst="roundRect">
                <a:avLst/>
              </a:prstGeom>
              <a:blipFill rotWithShape="1">
                <a:blip r:embed="rId2"/>
                <a:stretch>
                  <a:fillRect l="-162" t="-1044" r="-153" b="-969"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ình Bầu dục 3"/>
          <p:cNvSpPr/>
          <p:nvPr/>
        </p:nvSpPr>
        <p:spPr>
          <a:xfrm>
            <a:off x="55687" y="464165"/>
            <a:ext cx="1799303" cy="88884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</a:rPr>
              <a:t>Ví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dụ</a:t>
            </a:r>
            <a:r>
              <a:rPr lang="en-US" sz="2400" b="1" dirty="0">
                <a:solidFill>
                  <a:schemeClr val="bg1"/>
                </a:solidFill>
              </a:rPr>
              <a:t> 3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2" name="Hộp Văn bản 11"/>
          <p:cNvSpPr txBox="1"/>
          <p:nvPr/>
        </p:nvSpPr>
        <p:spPr>
          <a:xfrm>
            <a:off x="2005781" y="715296"/>
            <a:ext cx="67105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/>
              <a:t>Tìm</a:t>
            </a:r>
            <a:endParaRPr lang="en-US" sz="2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Hộp Văn bản 12"/>
              <p:cNvSpPr txBox="1"/>
              <p:nvPr/>
            </p:nvSpPr>
            <p:spPr>
              <a:xfrm>
                <a:off x="612058" y="1836174"/>
                <a:ext cx="991233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13" name="Hộp Văn bản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058" y="1836174"/>
                <a:ext cx="991233" cy="338554"/>
              </a:xfrm>
              <a:prstGeom prst="rect">
                <a:avLst/>
              </a:prstGeom>
              <a:blipFill rotWithShape="1">
                <a:blip r:embed="rId1"/>
                <a:stretch>
                  <a:fillRect l="-56" t="-115" r="-1930" b="14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Hộp Văn bản 13"/>
              <p:cNvSpPr txBox="1"/>
              <p:nvPr/>
            </p:nvSpPr>
            <p:spPr>
              <a:xfrm>
                <a:off x="612058" y="3037211"/>
                <a:ext cx="832216" cy="7532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14" name="Hộp Văn bản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058" y="3037211"/>
                <a:ext cx="832216" cy="753283"/>
              </a:xfrm>
              <a:prstGeom prst="rect">
                <a:avLst/>
              </a:prstGeom>
              <a:blipFill rotWithShape="1">
                <a:blip r:embed="rId2"/>
                <a:stretch>
                  <a:fillRect l="-66" t="-1" r="-3094" b="2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Hộp Văn bản 14"/>
              <p:cNvSpPr txBox="1"/>
              <p:nvPr/>
            </p:nvSpPr>
            <p:spPr>
              <a:xfrm>
                <a:off x="5449529" y="1802639"/>
                <a:ext cx="807850" cy="4056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15" name="Hộp Văn bản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9529" y="1802639"/>
                <a:ext cx="807850" cy="405624"/>
              </a:xfrm>
              <a:prstGeom prst="rect">
                <a:avLst/>
              </a:prstGeom>
              <a:blipFill rotWithShape="1">
                <a:blip r:embed="rId3"/>
                <a:stretch>
                  <a:fillRect l="-74" t="-125" r="-6199" b="9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Hộp Văn bản 15"/>
              <p:cNvSpPr txBox="1"/>
              <p:nvPr/>
            </p:nvSpPr>
            <p:spPr>
              <a:xfrm>
                <a:off x="5449529" y="3203890"/>
                <a:ext cx="597856" cy="4124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rad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16" name="Hộp Văn bản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9529" y="3203890"/>
                <a:ext cx="597856" cy="412485"/>
              </a:xfrm>
              <a:prstGeom prst="rect">
                <a:avLst/>
              </a:prstGeom>
              <a:blipFill rotWithShape="1">
                <a:blip r:embed="rId4"/>
                <a:stretch>
                  <a:fillRect l="-99" t="-76" r="-3246" b="12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Hộp Văn bản 16"/>
              <p:cNvSpPr txBox="1"/>
              <p:nvPr/>
            </p:nvSpPr>
            <p:spPr>
              <a:xfrm>
                <a:off x="1618039" y="1836174"/>
                <a:ext cx="2436116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=−</m:t>
                      </m:r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14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17" name="Hộp Văn bản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8039" y="1836174"/>
                <a:ext cx="2436116" cy="338554"/>
              </a:xfrm>
              <a:prstGeom prst="rect">
                <a:avLst/>
              </a:prstGeom>
              <a:blipFill rotWithShape="1">
                <a:blip r:embed="rId5"/>
                <a:stretch>
                  <a:fillRect l="-2" t="-115" r="-352" b="14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Hộp Văn bản 17"/>
              <p:cNvSpPr txBox="1"/>
              <p:nvPr/>
            </p:nvSpPr>
            <p:spPr>
              <a:xfrm>
                <a:off x="1501243" y="3029773"/>
                <a:ext cx="2193229" cy="7607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=−</m:t>
                      </m:r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den>
                          </m:f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18" name="Hộp Văn bản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1243" y="3029773"/>
                <a:ext cx="2193229" cy="760721"/>
              </a:xfrm>
              <a:prstGeom prst="rect">
                <a:avLst/>
              </a:prstGeom>
              <a:blipFill rotWithShape="1">
                <a:blip r:embed="rId6"/>
                <a:stretch>
                  <a:fillRect l="-5" t="-25" r="2" b="2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Hộp Văn bản 18"/>
              <p:cNvSpPr txBox="1"/>
              <p:nvPr/>
            </p:nvSpPr>
            <p:spPr>
              <a:xfrm>
                <a:off x="6257379" y="1836174"/>
                <a:ext cx="2088712" cy="4056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=−</m:t>
                      </m:r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19" name="Hộp Văn bản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7379" y="1836174"/>
                <a:ext cx="2088712" cy="405624"/>
              </a:xfrm>
              <a:prstGeom prst="rect">
                <a:avLst/>
              </a:prstGeom>
              <a:blipFill rotWithShape="1">
                <a:blip r:embed="rId7"/>
                <a:stretch>
                  <a:fillRect l="-4" t="-96" r="-1841" b="6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Hộp Văn bản 19"/>
              <p:cNvSpPr txBox="1"/>
              <p:nvPr/>
            </p:nvSpPr>
            <p:spPr>
              <a:xfrm>
                <a:off x="6047385" y="3218797"/>
                <a:ext cx="707693" cy="38536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rad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20" name="Hộp Văn bản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7385" y="3218797"/>
                <a:ext cx="707693" cy="385362"/>
              </a:xfrm>
              <a:prstGeom prst="rect">
                <a:avLst/>
              </a:prstGeom>
              <a:blipFill rotWithShape="1">
                <a:blip r:embed="rId8"/>
                <a:stretch>
                  <a:fillRect l="-40" t="-160" r="-2789" b="139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6975997" y="3680028"/>
            <a:ext cx="2248351" cy="1463472"/>
          </a:xfrm>
          <a:prstGeom prst="rect">
            <a:avLst/>
          </a:prstGeom>
        </p:spPr>
      </p:pic>
      <p:pic>
        <p:nvPicPr>
          <p:cNvPr id="3" name="Picture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622" y="88700"/>
            <a:ext cx="1053551" cy="1038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óng 9"/>
          <p:cNvSpPr/>
          <p:nvPr/>
        </p:nvSpPr>
        <p:spPr>
          <a:xfrm>
            <a:off x="362454" y="496314"/>
            <a:ext cx="1997409" cy="687553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Luyện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tập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2 </a:t>
            </a:r>
            <a:endParaRPr lang="en-US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Hộp Văn bản 10"/>
          <p:cNvSpPr txBox="1"/>
          <p:nvPr/>
        </p:nvSpPr>
        <p:spPr>
          <a:xfrm>
            <a:off x="2448232" y="624646"/>
            <a:ext cx="67105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/>
              <a:t>Tìm</a:t>
            </a:r>
            <a:endParaRPr lang="en-US" sz="2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Hộp Văn bản 11"/>
              <p:cNvSpPr txBox="1"/>
              <p:nvPr/>
            </p:nvSpPr>
            <p:spPr>
              <a:xfrm>
                <a:off x="612058" y="1836174"/>
                <a:ext cx="778034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79</m:t>
                          </m:r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12" name="Hộp Văn bản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058" y="1836174"/>
                <a:ext cx="778034" cy="338554"/>
              </a:xfrm>
              <a:prstGeom prst="rect">
                <a:avLst/>
              </a:prstGeom>
              <a:blipFill rotWithShape="1">
                <a:blip r:embed="rId1"/>
                <a:stretch>
                  <a:fillRect l="-71" t="-115" r="-2602" b="14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Hộp Văn bản 12"/>
              <p:cNvSpPr txBox="1"/>
              <p:nvPr/>
            </p:nvSpPr>
            <p:spPr>
              <a:xfrm>
                <a:off x="5294671" y="3244575"/>
                <a:ext cx="676724" cy="7532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13" name="Hộp Văn bản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4671" y="3244575"/>
                <a:ext cx="676724" cy="753283"/>
              </a:xfrm>
              <a:prstGeom prst="rect">
                <a:avLst/>
              </a:prstGeom>
              <a:blipFill rotWithShape="1">
                <a:blip r:embed="rId2"/>
                <a:stretch>
                  <a:fillRect l="-6" t="-48" r="-3962" b="7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Hộp Văn bản 13"/>
              <p:cNvSpPr txBox="1"/>
              <p:nvPr/>
            </p:nvSpPr>
            <p:spPr>
              <a:xfrm>
                <a:off x="579918" y="3451940"/>
                <a:ext cx="781240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14" name="Hộp Văn bản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918" y="3451940"/>
                <a:ext cx="781240" cy="338554"/>
              </a:xfrm>
              <a:prstGeom prst="rect">
                <a:avLst/>
              </a:prstGeom>
              <a:blipFill rotWithShape="1">
                <a:blip r:embed="rId3"/>
                <a:stretch>
                  <a:fillRect l="-21" t="-24" r="-2637" b="53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Hộp Văn bản 14"/>
              <p:cNvSpPr txBox="1"/>
              <p:nvPr/>
            </p:nvSpPr>
            <p:spPr>
              <a:xfrm>
                <a:off x="5294671" y="1753697"/>
                <a:ext cx="753348" cy="4056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11</m:t>
                              </m:r>
                            </m:e>
                          </m:rad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15" name="Hộp Văn bản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4671" y="1753697"/>
                <a:ext cx="753348" cy="405624"/>
              </a:xfrm>
              <a:prstGeom prst="rect">
                <a:avLst/>
              </a:prstGeom>
              <a:blipFill rotWithShape="1">
                <a:blip r:embed="rId4"/>
                <a:stretch>
                  <a:fillRect l="-5" t="-114" r="-2660" b="79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Hộp Văn bản 15"/>
              <p:cNvSpPr txBox="1"/>
              <p:nvPr/>
            </p:nvSpPr>
            <p:spPr>
              <a:xfrm>
                <a:off x="1361158" y="1820767"/>
                <a:ext cx="2009717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=−</m:t>
                      </m:r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79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79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16" name="Hộp Văn bản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1158" y="1820767"/>
                <a:ext cx="2009717" cy="338554"/>
              </a:xfrm>
              <a:prstGeom prst="rect">
                <a:avLst/>
              </a:prstGeom>
              <a:blipFill rotWithShape="1">
                <a:blip r:embed="rId5"/>
                <a:stretch>
                  <a:fillRect l="-18" t="-66" r="-459" b="95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Hộp Văn bản 16"/>
              <p:cNvSpPr txBox="1"/>
              <p:nvPr/>
            </p:nvSpPr>
            <p:spPr>
              <a:xfrm>
                <a:off x="5871661" y="3237137"/>
                <a:ext cx="1882247" cy="7607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=−</m:t>
                      </m:r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den>
                          </m:f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17" name="Hộp Văn bản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1661" y="3237137"/>
                <a:ext cx="1882247" cy="760721"/>
              </a:xfrm>
              <a:prstGeom prst="rect">
                <a:avLst/>
              </a:prstGeom>
              <a:blipFill rotWithShape="1">
                <a:blip r:embed="rId6"/>
                <a:stretch>
                  <a:fillRect l="-24" t="-71" r="30" b="70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Hộp Văn bản 17"/>
              <p:cNvSpPr txBox="1"/>
              <p:nvPr/>
            </p:nvSpPr>
            <p:spPr>
              <a:xfrm>
                <a:off x="1390092" y="3451940"/>
                <a:ext cx="891077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18" name="Hộp Văn bản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0092" y="3451940"/>
                <a:ext cx="891077" cy="338554"/>
              </a:xfrm>
              <a:prstGeom prst="rect">
                <a:avLst/>
              </a:prstGeom>
              <a:blipFill rotWithShape="1">
                <a:blip r:embed="rId7"/>
                <a:stretch>
                  <a:fillRect l="-9" t="-24" r="-2324" b="53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Hộp Văn bản 18"/>
              <p:cNvSpPr txBox="1"/>
              <p:nvPr/>
            </p:nvSpPr>
            <p:spPr>
              <a:xfrm>
                <a:off x="6048019" y="1780819"/>
                <a:ext cx="863185" cy="3785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e>
                      </m:rad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19" name="Hộp Văn bản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8019" y="1780819"/>
                <a:ext cx="863185" cy="378502"/>
              </a:xfrm>
              <a:prstGeom prst="rect">
                <a:avLst/>
              </a:prstGeom>
              <a:blipFill rotWithShape="1">
                <a:blip r:embed="rId8"/>
                <a:stretch>
                  <a:fillRect l="-32" t="-74" r="-2296" b="85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oogle Shape;2973;p58"/>
          <p:cNvGrpSpPr/>
          <p:nvPr/>
        </p:nvGrpSpPr>
        <p:grpSpPr>
          <a:xfrm>
            <a:off x="8079505" y="1517514"/>
            <a:ext cx="293571" cy="318660"/>
            <a:chOff x="979895" y="1560283"/>
            <a:chExt cx="293571" cy="318660"/>
          </a:xfrm>
        </p:grpSpPr>
        <p:sp>
          <p:nvSpPr>
            <p:cNvPr id="3" name="Google Shape;2974;p58"/>
            <p:cNvSpPr/>
            <p:nvPr/>
          </p:nvSpPr>
          <p:spPr>
            <a:xfrm>
              <a:off x="979895" y="1596480"/>
              <a:ext cx="293571" cy="282464"/>
            </a:xfrm>
            <a:custGeom>
              <a:avLst/>
              <a:gdLst/>
              <a:ahLst/>
              <a:cxnLst/>
              <a:rect l="l" t="t" r="r" b="b"/>
              <a:pathLst>
                <a:path w="5207" h="5010" extrusionOk="0">
                  <a:moveTo>
                    <a:pt x="2702" y="1157"/>
                  </a:moveTo>
                  <a:cubicBezTo>
                    <a:pt x="2876" y="1157"/>
                    <a:pt x="3051" y="1190"/>
                    <a:pt x="3218" y="1260"/>
                  </a:cubicBezTo>
                  <a:cubicBezTo>
                    <a:pt x="3722" y="1468"/>
                    <a:pt x="4050" y="1960"/>
                    <a:pt x="4050" y="2505"/>
                  </a:cubicBezTo>
                  <a:cubicBezTo>
                    <a:pt x="4050" y="3250"/>
                    <a:pt x="3447" y="3854"/>
                    <a:pt x="2702" y="3854"/>
                  </a:cubicBezTo>
                  <a:cubicBezTo>
                    <a:pt x="2156" y="3854"/>
                    <a:pt x="1665" y="3525"/>
                    <a:pt x="1456" y="3022"/>
                  </a:cubicBezTo>
                  <a:cubicBezTo>
                    <a:pt x="1246" y="2517"/>
                    <a:pt x="1363" y="1938"/>
                    <a:pt x="1747" y="1552"/>
                  </a:cubicBezTo>
                  <a:cubicBezTo>
                    <a:pt x="2005" y="1294"/>
                    <a:pt x="2351" y="1157"/>
                    <a:pt x="2702" y="1157"/>
                  </a:cubicBezTo>
                  <a:close/>
                  <a:moveTo>
                    <a:pt x="2702" y="1"/>
                  </a:moveTo>
                  <a:cubicBezTo>
                    <a:pt x="1689" y="1"/>
                    <a:pt x="775" y="610"/>
                    <a:pt x="387" y="1547"/>
                  </a:cubicBezTo>
                  <a:cubicBezTo>
                    <a:pt x="0" y="2483"/>
                    <a:pt x="215" y="3560"/>
                    <a:pt x="930" y="4277"/>
                  </a:cubicBezTo>
                  <a:cubicBezTo>
                    <a:pt x="1410" y="4756"/>
                    <a:pt x="2051" y="5010"/>
                    <a:pt x="2703" y="5010"/>
                  </a:cubicBezTo>
                  <a:cubicBezTo>
                    <a:pt x="3025" y="5010"/>
                    <a:pt x="3350" y="4948"/>
                    <a:pt x="3660" y="4820"/>
                  </a:cubicBezTo>
                  <a:cubicBezTo>
                    <a:pt x="4596" y="4432"/>
                    <a:pt x="5206" y="3518"/>
                    <a:pt x="5206" y="2505"/>
                  </a:cubicBezTo>
                  <a:cubicBezTo>
                    <a:pt x="5206" y="1122"/>
                    <a:pt x="4085" y="1"/>
                    <a:pt x="27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" name="Google Shape;2975;p58"/>
            <p:cNvSpPr/>
            <p:nvPr/>
          </p:nvSpPr>
          <p:spPr>
            <a:xfrm>
              <a:off x="979895" y="1560283"/>
              <a:ext cx="293571" cy="282464"/>
            </a:xfrm>
            <a:custGeom>
              <a:avLst/>
              <a:gdLst/>
              <a:ahLst/>
              <a:cxnLst/>
              <a:rect l="l" t="t" r="r" b="b"/>
              <a:pathLst>
                <a:path w="5207" h="5010" extrusionOk="0">
                  <a:moveTo>
                    <a:pt x="2702" y="1157"/>
                  </a:moveTo>
                  <a:cubicBezTo>
                    <a:pt x="2876" y="1157"/>
                    <a:pt x="3051" y="1190"/>
                    <a:pt x="3218" y="1259"/>
                  </a:cubicBezTo>
                  <a:cubicBezTo>
                    <a:pt x="3722" y="1468"/>
                    <a:pt x="4050" y="1960"/>
                    <a:pt x="4050" y="2505"/>
                  </a:cubicBezTo>
                  <a:cubicBezTo>
                    <a:pt x="4050" y="3250"/>
                    <a:pt x="3447" y="3854"/>
                    <a:pt x="2702" y="3854"/>
                  </a:cubicBezTo>
                  <a:cubicBezTo>
                    <a:pt x="2156" y="3854"/>
                    <a:pt x="1665" y="3525"/>
                    <a:pt x="1456" y="3021"/>
                  </a:cubicBezTo>
                  <a:cubicBezTo>
                    <a:pt x="1246" y="2517"/>
                    <a:pt x="1362" y="1938"/>
                    <a:pt x="1747" y="1552"/>
                  </a:cubicBezTo>
                  <a:cubicBezTo>
                    <a:pt x="2005" y="1294"/>
                    <a:pt x="2351" y="1157"/>
                    <a:pt x="2702" y="1157"/>
                  </a:cubicBezTo>
                  <a:close/>
                  <a:moveTo>
                    <a:pt x="2702" y="1"/>
                  </a:moveTo>
                  <a:cubicBezTo>
                    <a:pt x="1689" y="1"/>
                    <a:pt x="775" y="611"/>
                    <a:pt x="387" y="1547"/>
                  </a:cubicBezTo>
                  <a:cubicBezTo>
                    <a:pt x="0" y="2483"/>
                    <a:pt x="215" y="3560"/>
                    <a:pt x="930" y="4277"/>
                  </a:cubicBezTo>
                  <a:cubicBezTo>
                    <a:pt x="1410" y="4755"/>
                    <a:pt x="2050" y="5010"/>
                    <a:pt x="2702" y="5010"/>
                  </a:cubicBezTo>
                  <a:cubicBezTo>
                    <a:pt x="3024" y="5010"/>
                    <a:pt x="3350" y="4947"/>
                    <a:pt x="3660" y="4819"/>
                  </a:cubicBezTo>
                  <a:cubicBezTo>
                    <a:pt x="4596" y="4432"/>
                    <a:pt x="5206" y="3518"/>
                    <a:pt x="5206" y="2505"/>
                  </a:cubicBezTo>
                  <a:cubicBezTo>
                    <a:pt x="5206" y="1122"/>
                    <a:pt x="4085" y="1"/>
                    <a:pt x="27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" name="Google Shape;3229;p58"/>
          <p:cNvGrpSpPr/>
          <p:nvPr/>
        </p:nvGrpSpPr>
        <p:grpSpPr>
          <a:xfrm rot="3699656">
            <a:off x="7207072" y="462149"/>
            <a:ext cx="914960" cy="910464"/>
            <a:chOff x="10086725" y="1360200"/>
            <a:chExt cx="519150" cy="516625"/>
          </a:xfrm>
        </p:grpSpPr>
        <p:sp>
          <p:nvSpPr>
            <p:cNvPr id="6" name="Google Shape;3230;p58"/>
            <p:cNvSpPr/>
            <p:nvPr/>
          </p:nvSpPr>
          <p:spPr>
            <a:xfrm>
              <a:off x="10096950" y="1367875"/>
              <a:ext cx="426925" cy="426925"/>
            </a:xfrm>
            <a:custGeom>
              <a:avLst/>
              <a:gdLst/>
              <a:ahLst/>
              <a:cxnLst/>
              <a:rect l="l" t="t" r="r" b="b"/>
              <a:pathLst>
                <a:path w="17077" h="17077" extrusionOk="0">
                  <a:moveTo>
                    <a:pt x="16304" y="0"/>
                  </a:moveTo>
                  <a:lnTo>
                    <a:pt x="0" y="16305"/>
                  </a:lnTo>
                  <a:lnTo>
                    <a:pt x="772" y="17077"/>
                  </a:lnTo>
                  <a:lnTo>
                    <a:pt x="17077" y="773"/>
                  </a:lnTo>
                  <a:lnTo>
                    <a:pt x="16304" y="0"/>
                  </a:lnTo>
                  <a:close/>
                </a:path>
              </a:pathLst>
            </a:custGeom>
            <a:solidFill>
              <a:srgbClr val="90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" name="Google Shape;3231;p58"/>
            <p:cNvSpPr/>
            <p:nvPr/>
          </p:nvSpPr>
          <p:spPr>
            <a:xfrm>
              <a:off x="10137925" y="1408900"/>
              <a:ext cx="426950" cy="426900"/>
            </a:xfrm>
            <a:custGeom>
              <a:avLst/>
              <a:gdLst/>
              <a:ahLst/>
              <a:cxnLst/>
              <a:rect l="l" t="t" r="r" b="b"/>
              <a:pathLst>
                <a:path w="17078" h="17076" extrusionOk="0">
                  <a:moveTo>
                    <a:pt x="16306" y="0"/>
                  </a:moveTo>
                  <a:lnTo>
                    <a:pt x="1" y="16304"/>
                  </a:lnTo>
                  <a:lnTo>
                    <a:pt x="774" y="17076"/>
                  </a:lnTo>
                  <a:lnTo>
                    <a:pt x="17078" y="772"/>
                  </a:lnTo>
                  <a:lnTo>
                    <a:pt x="16306" y="0"/>
                  </a:lnTo>
                  <a:close/>
                </a:path>
              </a:pathLst>
            </a:custGeom>
            <a:solidFill>
              <a:srgbClr val="90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" name="Google Shape;3232;p58"/>
            <p:cNvSpPr/>
            <p:nvPr/>
          </p:nvSpPr>
          <p:spPr>
            <a:xfrm>
              <a:off x="10178950" y="1449875"/>
              <a:ext cx="426925" cy="426950"/>
            </a:xfrm>
            <a:custGeom>
              <a:avLst/>
              <a:gdLst/>
              <a:ahLst/>
              <a:cxnLst/>
              <a:rect l="l" t="t" r="r" b="b"/>
              <a:pathLst>
                <a:path w="17077" h="17078" extrusionOk="0">
                  <a:moveTo>
                    <a:pt x="16305" y="1"/>
                  </a:moveTo>
                  <a:lnTo>
                    <a:pt x="1" y="16305"/>
                  </a:lnTo>
                  <a:lnTo>
                    <a:pt x="772" y="17077"/>
                  </a:lnTo>
                  <a:lnTo>
                    <a:pt x="17076" y="772"/>
                  </a:lnTo>
                  <a:lnTo>
                    <a:pt x="16305" y="1"/>
                  </a:lnTo>
                  <a:close/>
                </a:path>
              </a:pathLst>
            </a:custGeom>
            <a:solidFill>
              <a:srgbClr val="90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" name="Google Shape;3233;p58"/>
            <p:cNvSpPr/>
            <p:nvPr/>
          </p:nvSpPr>
          <p:spPr>
            <a:xfrm>
              <a:off x="10086725" y="1360200"/>
              <a:ext cx="426900" cy="426950"/>
            </a:xfrm>
            <a:custGeom>
              <a:avLst/>
              <a:gdLst/>
              <a:ahLst/>
              <a:cxnLst/>
              <a:rect l="l" t="t" r="r" b="b"/>
              <a:pathLst>
                <a:path w="17076" h="17078" extrusionOk="0">
                  <a:moveTo>
                    <a:pt x="16304" y="1"/>
                  </a:moveTo>
                  <a:lnTo>
                    <a:pt x="0" y="16305"/>
                  </a:lnTo>
                  <a:lnTo>
                    <a:pt x="772" y="17077"/>
                  </a:lnTo>
                  <a:lnTo>
                    <a:pt x="17076" y="772"/>
                  </a:lnTo>
                  <a:lnTo>
                    <a:pt x="1630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" name="Google Shape;3234;p58"/>
            <p:cNvSpPr/>
            <p:nvPr/>
          </p:nvSpPr>
          <p:spPr>
            <a:xfrm>
              <a:off x="10127700" y="1401200"/>
              <a:ext cx="426950" cy="426950"/>
            </a:xfrm>
            <a:custGeom>
              <a:avLst/>
              <a:gdLst/>
              <a:ahLst/>
              <a:cxnLst/>
              <a:rect l="l" t="t" r="r" b="b"/>
              <a:pathLst>
                <a:path w="17078" h="17078" extrusionOk="0">
                  <a:moveTo>
                    <a:pt x="16305" y="0"/>
                  </a:moveTo>
                  <a:lnTo>
                    <a:pt x="1" y="16306"/>
                  </a:lnTo>
                  <a:lnTo>
                    <a:pt x="772" y="17077"/>
                  </a:lnTo>
                  <a:lnTo>
                    <a:pt x="17077" y="773"/>
                  </a:lnTo>
                  <a:lnTo>
                    <a:pt x="163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" name="Google Shape;3235;p58"/>
            <p:cNvSpPr/>
            <p:nvPr/>
          </p:nvSpPr>
          <p:spPr>
            <a:xfrm>
              <a:off x="10168700" y="1442225"/>
              <a:ext cx="426950" cy="426900"/>
            </a:xfrm>
            <a:custGeom>
              <a:avLst/>
              <a:gdLst/>
              <a:ahLst/>
              <a:cxnLst/>
              <a:rect l="l" t="t" r="r" b="b"/>
              <a:pathLst>
                <a:path w="17078" h="17076" extrusionOk="0">
                  <a:moveTo>
                    <a:pt x="16306" y="0"/>
                  </a:moveTo>
                  <a:lnTo>
                    <a:pt x="1" y="16304"/>
                  </a:lnTo>
                  <a:lnTo>
                    <a:pt x="773" y="17076"/>
                  </a:lnTo>
                  <a:lnTo>
                    <a:pt x="17077" y="772"/>
                  </a:lnTo>
                  <a:lnTo>
                    <a:pt x="1630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2" name="Google Shape;3398;p58"/>
          <p:cNvGrpSpPr/>
          <p:nvPr/>
        </p:nvGrpSpPr>
        <p:grpSpPr>
          <a:xfrm>
            <a:off x="8316533" y="385542"/>
            <a:ext cx="116244" cy="743521"/>
            <a:chOff x="10570400" y="1254025"/>
            <a:chExt cx="59750" cy="382175"/>
          </a:xfrm>
        </p:grpSpPr>
        <p:sp>
          <p:nvSpPr>
            <p:cNvPr id="23" name="Google Shape;3399;p58"/>
            <p:cNvSpPr/>
            <p:nvPr/>
          </p:nvSpPr>
          <p:spPr>
            <a:xfrm>
              <a:off x="10570400" y="1254025"/>
              <a:ext cx="59750" cy="352300"/>
            </a:xfrm>
            <a:custGeom>
              <a:avLst/>
              <a:gdLst/>
              <a:ahLst/>
              <a:cxnLst/>
              <a:rect l="l" t="t" r="r" b="b"/>
              <a:pathLst>
                <a:path w="2390" h="14092" extrusionOk="0">
                  <a:moveTo>
                    <a:pt x="1195" y="1"/>
                  </a:moveTo>
                  <a:cubicBezTo>
                    <a:pt x="612" y="1"/>
                    <a:pt x="115" y="421"/>
                    <a:pt x="19" y="996"/>
                  </a:cubicBezTo>
                  <a:lnTo>
                    <a:pt x="0" y="996"/>
                  </a:lnTo>
                  <a:lnTo>
                    <a:pt x="0" y="14092"/>
                  </a:lnTo>
                  <a:lnTo>
                    <a:pt x="2389" y="14092"/>
                  </a:lnTo>
                  <a:lnTo>
                    <a:pt x="2389" y="996"/>
                  </a:lnTo>
                  <a:lnTo>
                    <a:pt x="2372" y="996"/>
                  </a:lnTo>
                  <a:cubicBezTo>
                    <a:pt x="2275" y="421"/>
                    <a:pt x="1777" y="1"/>
                    <a:pt x="11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" name="Google Shape;3400;p58"/>
            <p:cNvSpPr/>
            <p:nvPr/>
          </p:nvSpPr>
          <p:spPr>
            <a:xfrm>
              <a:off x="10570400" y="1576450"/>
              <a:ext cx="59750" cy="59750"/>
            </a:xfrm>
            <a:custGeom>
              <a:avLst/>
              <a:gdLst/>
              <a:ahLst/>
              <a:cxnLst/>
              <a:rect l="l" t="t" r="r" b="b"/>
              <a:pathLst>
                <a:path w="2390" h="2390" extrusionOk="0">
                  <a:moveTo>
                    <a:pt x="1195" y="0"/>
                  </a:moveTo>
                  <a:cubicBezTo>
                    <a:pt x="535" y="0"/>
                    <a:pt x="0" y="535"/>
                    <a:pt x="0" y="1195"/>
                  </a:cubicBezTo>
                  <a:cubicBezTo>
                    <a:pt x="0" y="1854"/>
                    <a:pt x="535" y="2389"/>
                    <a:pt x="1195" y="2389"/>
                  </a:cubicBezTo>
                  <a:cubicBezTo>
                    <a:pt x="1854" y="2389"/>
                    <a:pt x="2389" y="1854"/>
                    <a:pt x="2389" y="1195"/>
                  </a:cubicBezTo>
                  <a:cubicBezTo>
                    <a:pt x="2389" y="535"/>
                    <a:pt x="1854" y="0"/>
                    <a:pt x="1195" y="0"/>
                  </a:cubicBezTo>
                  <a:close/>
                </a:path>
              </a:pathLst>
            </a:custGeom>
            <a:solidFill>
              <a:srgbClr val="B677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25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066" y="3617497"/>
            <a:ext cx="2075662" cy="15429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Shape 2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ình Bầu dục 3"/>
          <p:cNvSpPr/>
          <p:nvPr/>
        </p:nvSpPr>
        <p:spPr>
          <a:xfrm>
            <a:off x="55687" y="464165"/>
            <a:ext cx="1799303" cy="88884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</a:rPr>
              <a:t>Ví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dụ</a:t>
            </a:r>
            <a:r>
              <a:rPr lang="en-US" sz="2400" b="1" dirty="0">
                <a:solidFill>
                  <a:schemeClr val="bg1"/>
                </a:solidFill>
              </a:rPr>
              <a:t> 3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5" name="Hộp Văn bản 4"/>
          <p:cNvSpPr txBox="1"/>
          <p:nvPr/>
        </p:nvSpPr>
        <p:spPr>
          <a:xfrm>
            <a:off x="1983658" y="715296"/>
            <a:ext cx="271370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/>
              <a:t>Tìm</a:t>
            </a:r>
            <a:r>
              <a:rPr lang="en-US" sz="2200" dirty="0"/>
              <a:t> </a:t>
            </a:r>
            <a:r>
              <a:rPr lang="en-US" sz="2200" dirty="0" err="1"/>
              <a:t>số</a:t>
            </a:r>
            <a:r>
              <a:rPr lang="en-US" sz="2200" dirty="0"/>
              <a:t> </a:t>
            </a:r>
            <a:r>
              <a:rPr lang="en-US" sz="2200" dirty="0" err="1"/>
              <a:t>thực</a:t>
            </a:r>
            <a:r>
              <a:rPr lang="en-US" sz="2200" dirty="0"/>
              <a:t> x, </a:t>
            </a:r>
            <a:r>
              <a:rPr lang="en-US" sz="2200" dirty="0" err="1"/>
              <a:t>biết</a:t>
            </a:r>
            <a:r>
              <a:rPr lang="en-US" sz="2200" dirty="0"/>
              <a:t>:</a:t>
            </a:r>
            <a:endParaRPr lang="en-US" sz="2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Hộp Văn bản 5"/>
              <p:cNvSpPr txBox="1"/>
              <p:nvPr/>
            </p:nvSpPr>
            <p:spPr>
              <a:xfrm>
                <a:off x="604684" y="1795615"/>
                <a:ext cx="1401096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a)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9</m:t>
                    </m:r>
                  </m:oMath>
                </a14:m>
                <a:endParaRPr lang="en-US" sz="2200" dirty="0"/>
              </a:p>
            </p:txBody>
          </p:sp>
        </mc:Choice>
        <mc:Fallback>
          <p:sp>
            <p:nvSpPr>
              <p:cNvPr id="6" name="Hộp Văn bản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684" y="1795615"/>
                <a:ext cx="1401096" cy="430887"/>
              </a:xfrm>
              <a:prstGeom prst="rect">
                <a:avLst/>
              </a:prstGeom>
              <a:blipFill rotWithShape="1">
                <a:blip r:embed="rId1"/>
                <a:stretch>
                  <a:fillRect l="-12" t="-109" r="32" b="45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Hộp Văn bản 6"/>
              <p:cNvSpPr txBox="1"/>
              <p:nvPr/>
            </p:nvSpPr>
            <p:spPr>
              <a:xfrm>
                <a:off x="604684" y="2875934"/>
                <a:ext cx="1850922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b)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200" dirty="0"/>
              </a:p>
            </p:txBody>
          </p:sp>
        </mc:Choice>
        <mc:Fallback>
          <p:sp>
            <p:nvSpPr>
              <p:cNvPr id="7" name="Hộp Văn bản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684" y="2875934"/>
                <a:ext cx="1850922" cy="430887"/>
              </a:xfrm>
              <a:prstGeom prst="rect">
                <a:avLst/>
              </a:prstGeom>
              <a:blipFill rotWithShape="1">
                <a:blip r:embed="rId2"/>
                <a:stretch>
                  <a:fillRect l="-9" t="-4" r="3" b="87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Hộp Văn bản 7"/>
              <p:cNvSpPr txBox="1"/>
              <p:nvPr/>
            </p:nvSpPr>
            <p:spPr>
              <a:xfrm>
                <a:off x="604684" y="3956253"/>
                <a:ext cx="2094271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c)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endParaRPr lang="en-US" sz="2200" dirty="0"/>
              </a:p>
            </p:txBody>
          </p:sp>
        </mc:Choice>
        <mc:Fallback>
          <p:sp>
            <p:nvSpPr>
              <p:cNvPr id="8" name="Hộp Văn bản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684" y="3956253"/>
                <a:ext cx="2094271" cy="430887"/>
              </a:xfrm>
              <a:prstGeom prst="rect">
                <a:avLst/>
              </a:prstGeom>
              <a:blipFill rotWithShape="1">
                <a:blip r:embed="rId3"/>
                <a:stretch>
                  <a:fillRect l="-8" t="-47" r="10" b="130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Hộp Văn bản 8"/>
              <p:cNvSpPr txBox="1"/>
              <p:nvPr/>
            </p:nvSpPr>
            <p:spPr>
              <a:xfrm>
                <a:off x="1854990" y="1795615"/>
                <a:ext cx="3067665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n</a:t>
                </a:r>
                <a:r>
                  <a:rPr lang="en-US" sz="2200" dirty="0" err="1"/>
                  <a:t>ên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9</m:t>
                    </m:r>
                  </m:oMath>
                </a14:m>
                <a:r>
                  <a:rPr lang="en-US" sz="2200" i="1" dirty="0"/>
                  <a:t> </a:t>
                </a:r>
                <a:r>
                  <a:rPr lang="en-US" sz="2200" dirty="0"/>
                  <a:t>hoặc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9</m:t>
                    </m:r>
                  </m:oMath>
                </a14:m>
                <a:r>
                  <a:rPr lang="en-US" sz="2200" dirty="0"/>
                  <a:t> </a:t>
                </a:r>
                <a:endParaRPr lang="en-US" sz="2200" dirty="0"/>
              </a:p>
            </p:txBody>
          </p:sp>
        </mc:Choice>
        <mc:Fallback>
          <p:sp>
            <p:nvSpPr>
              <p:cNvPr id="9" name="Hộp Văn bản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4990" y="1795615"/>
                <a:ext cx="3067665" cy="430887"/>
              </a:xfrm>
              <a:prstGeom prst="rect">
                <a:avLst/>
              </a:prstGeom>
              <a:blipFill rotWithShape="1">
                <a:blip r:embed="rId4"/>
                <a:stretch>
                  <a:fillRect l="-5" t="-109" r="4" b="45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Hộp Văn bản 9"/>
              <p:cNvSpPr txBox="1"/>
              <p:nvPr/>
            </p:nvSpPr>
            <p:spPr>
              <a:xfrm>
                <a:off x="2390848" y="2875933"/>
                <a:ext cx="3279907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n</a:t>
                </a:r>
                <a:r>
                  <a:rPr lang="en-US" sz="2200" dirty="0" err="1"/>
                  <a:t>ên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200" i="1" dirty="0"/>
                  <a:t> </a:t>
                </a:r>
                <a:r>
                  <a:rPr lang="en-US" sz="2200" dirty="0"/>
                  <a:t>hay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sz="2200" i="1" dirty="0"/>
                  <a:t> </a:t>
                </a:r>
                <a:endParaRPr lang="en-US" sz="2200" i="1" dirty="0"/>
              </a:p>
            </p:txBody>
          </p:sp>
        </mc:Choice>
        <mc:Fallback>
          <p:sp>
            <p:nvSpPr>
              <p:cNvPr id="10" name="Hộp Văn bản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0848" y="2875933"/>
                <a:ext cx="3279907" cy="430887"/>
              </a:xfrm>
              <a:prstGeom prst="rect">
                <a:avLst/>
              </a:prstGeom>
              <a:blipFill rotWithShape="1">
                <a:blip r:embed="rId5"/>
                <a:stretch>
                  <a:fillRect l="-2" t="-4" r="6" b="87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Hộp Văn bản 10"/>
              <p:cNvSpPr txBox="1"/>
              <p:nvPr/>
            </p:nvSpPr>
            <p:spPr>
              <a:xfrm>
                <a:off x="0" y="4554066"/>
                <a:ext cx="914400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Do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200" dirty="0"/>
                  <a:t> </a:t>
                </a:r>
                <a:r>
                  <a:rPr lang="en-US" sz="2200" dirty="0" err="1"/>
                  <a:t>với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mọi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số</a:t>
                </a:r>
                <a:r>
                  <a:rPr lang="en-US" sz="2200" dirty="0"/>
                  <a:t> </a:t>
                </a:r>
                <a:r>
                  <a:rPr lang="en-US" sz="2200" dirty="0" err="1"/>
                  <a:t>thực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200" i="1" dirty="0"/>
                  <a:t> </a:t>
                </a:r>
                <a:r>
                  <a:rPr lang="en-US" sz="2200" dirty="0" err="1"/>
                  <a:t>nên</a:t>
                </a:r>
                <a:r>
                  <a:rPr lang="en-US" sz="2200" dirty="0"/>
                  <a:t> </a:t>
                </a:r>
                <a:r>
                  <a:rPr lang="en-US" sz="2200" dirty="0" err="1"/>
                  <a:t>không</a:t>
                </a:r>
                <a:r>
                  <a:rPr lang="en-US" sz="2200" dirty="0"/>
                  <a:t> </a:t>
                </a:r>
                <a:r>
                  <a:rPr lang="en-US" sz="2200" dirty="0" err="1"/>
                  <a:t>có</a:t>
                </a:r>
                <a:r>
                  <a:rPr lang="en-US" sz="2200" dirty="0"/>
                  <a:t> </a:t>
                </a:r>
                <a:r>
                  <a:rPr lang="en-US" sz="2200" dirty="0" err="1"/>
                  <a:t>số</a:t>
                </a:r>
                <a:r>
                  <a:rPr lang="en-US" sz="2200" dirty="0"/>
                  <a:t> </a:t>
                </a:r>
                <a:r>
                  <a:rPr lang="en-US" sz="2200" dirty="0" err="1"/>
                  <a:t>thực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200" dirty="0"/>
                  <a:t> </a:t>
                </a:r>
                <a:r>
                  <a:rPr lang="en-US" sz="2200" dirty="0" err="1"/>
                  <a:t>nào</a:t>
                </a:r>
                <a:r>
                  <a:rPr lang="en-US" sz="2200" dirty="0"/>
                  <a:t> </a:t>
                </a:r>
                <a:r>
                  <a:rPr lang="en-US" sz="2200" dirty="0" err="1"/>
                  <a:t>thoả</a:t>
                </a:r>
                <a:r>
                  <a:rPr lang="en-US" sz="2200" dirty="0"/>
                  <a:t> </a:t>
                </a:r>
                <a:r>
                  <a:rPr lang="en-US" sz="2200" dirty="0" err="1"/>
                  <a:t>mãn</a:t>
                </a:r>
                <a:r>
                  <a:rPr lang="en-US" sz="2200" dirty="0"/>
                  <a:t>.</a:t>
                </a:r>
                <a:r>
                  <a:rPr lang="en-US" sz="2200" i="1" dirty="0"/>
                  <a:t> </a:t>
                </a:r>
                <a:endParaRPr lang="en-US" sz="2200" i="1" dirty="0"/>
              </a:p>
            </p:txBody>
          </p:sp>
        </mc:Choice>
        <mc:Fallback>
          <p:sp>
            <p:nvSpPr>
              <p:cNvPr id="11" name="Hộp Văn bản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554066"/>
                <a:ext cx="9144000" cy="430887"/>
              </a:xfrm>
              <a:prstGeom prst="rect">
                <a:avLst/>
              </a:prstGeom>
              <a:blipFill rotWithShape="1">
                <a:blip r:embed="rId6"/>
                <a:stretch>
                  <a:fillRect t="-112" b="47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4618" y="816489"/>
            <a:ext cx="3355207" cy="33552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óng 4"/>
          <p:cNvSpPr/>
          <p:nvPr/>
        </p:nvSpPr>
        <p:spPr>
          <a:xfrm>
            <a:off x="128051" y="317762"/>
            <a:ext cx="1997409" cy="687553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Luyện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tập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3 </a:t>
            </a:r>
            <a:endParaRPr lang="en-US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Hộp Văn bản 5"/>
              <p:cNvSpPr txBox="1"/>
              <p:nvPr/>
            </p:nvSpPr>
            <p:spPr>
              <a:xfrm>
                <a:off x="1963227" y="916065"/>
                <a:ext cx="6496664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Cho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12</m:t>
                    </m:r>
                  </m:oMath>
                </a14:m>
                <a:r>
                  <a:rPr lang="en-US" sz="2200" dirty="0"/>
                  <a:t>. </a:t>
                </a:r>
                <a:r>
                  <a:rPr lang="en-US" sz="2200" dirty="0" err="1"/>
                  <a:t>Tính</a:t>
                </a:r>
                <a:r>
                  <a:rPr lang="en-US" sz="2200" dirty="0"/>
                  <a:t> </a:t>
                </a:r>
                <a:r>
                  <a:rPr lang="en-US" sz="2200" dirty="0" err="1"/>
                  <a:t>giá</a:t>
                </a:r>
                <a:r>
                  <a:rPr lang="en-US" sz="2200" dirty="0"/>
                  <a:t> </a:t>
                </a:r>
                <a:r>
                  <a:rPr lang="en-US" sz="2200" dirty="0" err="1"/>
                  <a:t>trị</a:t>
                </a:r>
                <a:r>
                  <a:rPr lang="en-US" sz="2200" dirty="0"/>
                  <a:t> </a:t>
                </a:r>
                <a:r>
                  <a:rPr lang="en-US" sz="2200" dirty="0" err="1"/>
                  <a:t>của</a:t>
                </a:r>
                <a:r>
                  <a:rPr lang="en-US" sz="2200" dirty="0"/>
                  <a:t> </a:t>
                </a:r>
                <a:r>
                  <a:rPr lang="en-US" sz="2200" dirty="0" err="1"/>
                  <a:t>mỗi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biểu</a:t>
                </a:r>
                <a:r>
                  <a:rPr lang="en-US" sz="2200" dirty="0"/>
                  <a:t> </a:t>
                </a:r>
                <a:r>
                  <a:rPr lang="en-US" sz="2200" dirty="0" err="1"/>
                  <a:t>thức</a:t>
                </a:r>
                <a:r>
                  <a:rPr lang="en-US" sz="2200" dirty="0"/>
                  <a:t> </a:t>
                </a:r>
                <a:r>
                  <a:rPr lang="en-US" sz="2200" dirty="0" err="1"/>
                  <a:t>sau</a:t>
                </a:r>
                <a:endParaRPr lang="en-US" sz="2200" dirty="0"/>
              </a:p>
            </p:txBody>
          </p:sp>
        </mc:Choice>
        <mc:Fallback>
          <p:sp>
            <p:nvSpPr>
              <p:cNvPr id="6" name="Hộp Văn bản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3227" y="916065"/>
                <a:ext cx="6496664" cy="430887"/>
              </a:xfrm>
              <a:prstGeom prst="rect">
                <a:avLst/>
              </a:prstGeom>
              <a:blipFill rotWithShape="1">
                <a:blip r:embed="rId1"/>
                <a:stretch>
                  <a:fillRect l="-7" t="-92" r="6" b="27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Hộp Văn bản 6"/>
              <p:cNvSpPr txBox="1"/>
              <p:nvPr/>
            </p:nvSpPr>
            <p:spPr>
              <a:xfrm>
                <a:off x="1126755" y="1850922"/>
                <a:ext cx="1519084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a)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18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|"/>
                        <m:endChr m:val="|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US" sz="2200" dirty="0"/>
              </a:p>
            </p:txBody>
          </p:sp>
        </mc:Choice>
        <mc:Fallback>
          <p:sp>
            <p:nvSpPr>
              <p:cNvPr id="7" name="Hộp Văn bản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6755" y="1850922"/>
                <a:ext cx="1519084" cy="430887"/>
              </a:xfrm>
              <a:prstGeom prst="rect">
                <a:avLst/>
              </a:prstGeom>
              <a:blipFill rotWithShape="1">
                <a:blip r:embed="rId2"/>
                <a:stretch>
                  <a:fillRect l="-17" t="-123" r="28" b="59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Hộp Văn bản 7"/>
              <p:cNvSpPr txBox="1"/>
              <p:nvPr/>
            </p:nvSpPr>
            <p:spPr>
              <a:xfrm>
                <a:off x="1126755" y="2911972"/>
                <a:ext cx="1519084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b)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begChr m:val="|"/>
                        <m:endChr m:val="|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US" sz="2200" dirty="0"/>
              </a:p>
            </p:txBody>
          </p:sp>
        </mc:Choice>
        <mc:Fallback>
          <p:sp>
            <p:nvSpPr>
              <p:cNvPr id="8" name="Hộp Văn bản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6755" y="2911972"/>
                <a:ext cx="1519084" cy="430887"/>
              </a:xfrm>
              <a:prstGeom prst="rect">
                <a:avLst/>
              </a:prstGeom>
              <a:blipFill rotWithShape="1">
                <a:blip r:embed="rId3"/>
                <a:stretch>
                  <a:fillRect l="-17" t="-115" r="28" b="5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Hộp Văn bản 8"/>
              <p:cNvSpPr txBox="1"/>
              <p:nvPr/>
            </p:nvSpPr>
            <p:spPr>
              <a:xfrm>
                <a:off x="1126755" y="3973022"/>
                <a:ext cx="2228504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c)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begChr m:val="|"/>
                        <m:endChr m:val="|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e>
                    </m:d>
                  </m:oMath>
                </a14:m>
                <a:endParaRPr lang="en-US" sz="2200" dirty="0"/>
              </a:p>
            </p:txBody>
          </p:sp>
        </mc:Choice>
        <mc:Fallback>
          <p:sp>
            <p:nvSpPr>
              <p:cNvPr id="9" name="Hộp Văn bản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6755" y="3973022"/>
                <a:ext cx="2228504" cy="430887"/>
              </a:xfrm>
              <a:prstGeom prst="rect">
                <a:avLst/>
              </a:prstGeom>
              <a:blipFill rotWithShape="1">
                <a:blip r:embed="rId4"/>
                <a:stretch>
                  <a:fillRect l="-12" t="-107" r="25" b="43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Hộp Văn bản 9"/>
              <p:cNvSpPr txBox="1"/>
              <p:nvPr/>
            </p:nvSpPr>
            <p:spPr>
              <a:xfrm>
                <a:off x="2481149" y="1850922"/>
                <a:ext cx="1906496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18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10" name="Hộp Văn bản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1149" y="1850922"/>
                <a:ext cx="1906496" cy="430887"/>
              </a:xfrm>
              <a:prstGeom prst="rect">
                <a:avLst/>
              </a:prstGeom>
              <a:blipFill rotWithShape="1">
                <a:blip r:embed="rId5"/>
                <a:stretch>
                  <a:fillRect l="-11" t="-123" r="23" b="59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Hộp Văn bản 10"/>
              <p:cNvSpPr txBox="1"/>
              <p:nvPr/>
            </p:nvSpPr>
            <p:spPr>
              <a:xfrm>
                <a:off x="2481149" y="2911972"/>
                <a:ext cx="1906496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25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11" name="Hộp Văn bản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1149" y="2911972"/>
                <a:ext cx="1906496" cy="430887"/>
              </a:xfrm>
              <a:prstGeom prst="rect">
                <a:avLst/>
              </a:prstGeom>
              <a:blipFill rotWithShape="1">
                <a:blip r:embed="rId6"/>
                <a:stretch>
                  <a:fillRect l="-11" t="-115" r="23" b="5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Hộp Văn bản 11"/>
              <p:cNvSpPr txBox="1"/>
              <p:nvPr/>
            </p:nvSpPr>
            <p:spPr>
              <a:xfrm>
                <a:off x="2958012" y="4011991"/>
                <a:ext cx="2462019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e>
                          </m:d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12" name="Hộp Văn bản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8012" y="4011991"/>
                <a:ext cx="2462019" cy="430887"/>
              </a:xfrm>
              <a:prstGeom prst="rect">
                <a:avLst/>
              </a:prstGeom>
              <a:blipFill rotWithShape="1">
                <a:blip r:embed="rId7"/>
                <a:stretch>
                  <a:fillRect l="-7" t="-14" r="12" b="97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Hộp Văn bản 12"/>
              <p:cNvSpPr txBox="1"/>
              <p:nvPr/>
            </p:nvSpPr>
            <p:spPr>
              <a:xfrm>
                <a:off x="4105669" y="1854105"/>
                <a:ext cx="221178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18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30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13" name="Hộp Văn bản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5669" y="1854105"/>
                <a:ext cx="2211780" cy="430887"/>
              </a:xfrm>
              <a:prstGeom prst="rect">
                <a:avLst/>
              </a:prstGeom>
              <a:blipFill rotWithShape="1">
                <a:blip r:embed="rId8"/>
                <a:stretch>
                  <a:fillRect l="-18" t="-125" r="21" b="6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Hộp Văn bản 13"/>
              <p:cNvSpPr txBox="1"/>
              <p:nvPr/>
            </p:nvSpPr>
            <p:spPr>
              <a:xfrm>
                <a:off x="4189021" y="2911972"/>
                <a:ext cx="221178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25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13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14" name="Hộp Văn bản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9021" y="2911972"/>
                <a:ext cx="2211780" cy="430887"/>
              </a:xfrm>
              <a:prstGeom prst="rect">
                <a:avLst/>
              </a:prstGeom>
              <a:blipFill rotWithShape="1">
                <a:blip r:embed="rId9"/>
                <a:stretch>
                  <a:fillRect l="-25" t="-115" b="5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Hộp Văn bản 14"/>
              <p:cNvSpPr txBox="1"/>
              <p:nvPr/>
            </p:nvSpPr>
            <p:spPr>
              <a:xfrm>
                <a:off x="5248431" y="4011990"/>
                <a:ext cx="1506331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15" name="Hộp Văn bản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8431" y="4011990"/>
                <a:ext cx="1506331" cy="430887"/>
              </a:xfrm>
              <a:prstGeom prst="rect">
                <a:avLst/>
              </a:prstGeom>
              <a:blipFill rotWithShape="1">
                <a:blip r:embed="rId10"/>
                <a:stretch>
                  <a:fillRect l="-10" t="-14" r="18" b="97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Hộp Văn bản 15"/>
              <p:cNvSpPr txBox="1"/>
              <p:nvPr/>
            </p:nvSpPr>
            <p:spPr>
              <a:xfrm>
                <a:off x="5211559" y="4634374"/>
                <a:ext cx="1757054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16" name="Hộp Văn bản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1559" y="4634374"/>
                <a:ext cx="1757054" cy="430887"/>
              </a:xfrm>
              <a:prstGeom prst="rect">
                <a:avLst/>
              </a:prstGeom>
              <a:blipFill rotWithShape="1">
                <a:blip r:embed="rId11"/>
                <a:stretch>
                  <a:fillRect l="-6" t="-33" r="7" b="116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Hình Bầu dục 27"/>
          <p:cNvSpPr/>
          <p:nvPr/>
        </p:nvSpPr>
        <p:spPr>
          <a:xfrm>
            <a:off x="527636" y="198694"/>
            <a:ext cx="1799303" cy="88884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</a:rPr>
              <a:t>Ví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dụ</a:t>
            </a:r>
            <a:r>
              <a:rPr lang="en-US" sz="2400" b="1" dirty="0">
                <a:solidFill>
                  <a:schemeClr val="bg1"/>
                </a:solidFill>
              </a:rPr>
              <a:t> 5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9" name="Hộp Văn bản 28"/>
          <p:cNvSpPr txBox="1"/>
          <p:nvPr/>
        </p:nvSpPr>
        <p:spPr>
          <a:xfrm>
            <a:off x="2411362" y="198694"/>
            <a:ext cx="6024716" cy="104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 err="1"/>
              <a:t>Trên</a:t>
            </a:r>
            <a:r>
              <a:rPr lang="en-US" sz="2200" dirty="0"/>
              <a:t> </a:t>
            </a:r>
            <a:r>
              <a:rPr lang="en-US" sz="2200" dirty="0" err="1"/>
              <a:t>trục</a:t>
            </a:r>
            <a:r>
              <a:rPr lang="en-US" sz="2200" dirty="0"/>
              <a:t> </a:t>
            </a:r>
            <a:r>
              <a:rPr lang="en-US" sz="2200" dirty="0" err="1"/>
              <a:t>số</a:t>
            </a:r>
            <a:r>
              <a:rPr lang="en-US" sz="2200" dirty="0"/>
              <a:t>, </a:t>
            </a:r>
            <a:r>
              <a:rPr lang="en-US" sz="2200" dirty="0" err="1"/>
              <a:t>tính</a:t>
            </a:r>
            <a:r>
              <a:rPr lang="en-US" sz="2200" dirty="0"/>
              <a:t> </a:t>
            </a:r>
            <a:r>
              <a:rPr lang="en-US" sz="2200" dirty="0" err="1"/>
              <a:t>độ</a:t>
            </a:r>
            <a:r>
              <a:rPr lang="en-US" sz="2200" dirty="0"/>
              <a:t> </a:t>
            </a:r>
            <a:r>
              <a:rPr lang="en-US" sz="2200" dirty="0" err="1"/>
              <a:t>dài</a:t>
            </a:r>
            <a:r>
              <a:rPr lang="en-US" sz="2200" dirty="0"/>
              <a:t> </a:t>
            </a:r>
            <a:r>
              <a:rPr lang="en-US" sz="2200" dirty="0" err="1"/>
              <a:t>của</a:t>
            </a:r>
            <a:r>
              <a:rPr lang="en-US" sz="2200" dirty="0"/>
              <a:t> </a:t>
            </a:r>
            <a:r>
              <a:rPr lang="en-US" sz="2200" dirty="0" err="1"/>
              <a:t>đoan</a:t>
            </a:r>
            <a:r>
              <a:rPr lang="en-US" sz="2200" dirty="0"/>
              <a:t> </a:t>
            </a:r>
            <a:r>
              <a:rPr lang="en-US" sz="2200" dirty="0" err="1"/>
              <a:t>thẳng</a:t>
            </a:r>
            <a:r>
              <a:rPr lang="en-US" sz="2200" dirty="0"/>
              <a:t> AB </a:t>
            </a:r>
            <a:r>
              <a:rPr lang="en-US" sz="2200" dirty="0" err="1"/>
              <a:t>trong</a:t>
            </a:r>
            <a:r>
              <a:rPr lang="en-US" sz="2200" dirty="0"/>
              <a:t> </a:t>
            </a:r>
            <a:r>
              <a:rPr lang="en-US" sz="2200" dirty="0" err="1"/>
              <a:t>mỗi</a:t>
            </a:r>
            <a:r>
              <a:rPr lang="en-US" sz="2200" dirty="0"/>
              <a:t> </a:t>
            </a:r>
            <a:r>
              <a:rPr lang="en-US" sz="2200" dirty="0" err="1"/>
              <a:t>trường</a:t>
            </a:r>
            <a:r>
              <a:rPr lang="en-US" sz="2200" dirty="0"/>
              <a:t> </a:t>
            </a:r>
            <a:r>
              <a:rPr lang="en-US" sz="2200" dirty="0" err="1"/>
              <a:t>hợp</a:t>
            </a:r>
            <a:r>
              <a:rPr lang="en-US" sz="2200" dirty="0"/>
              <a:t> </a:t>
            </a:r>
            <a:r>
              <a:rPr lang="en-US" sz="2200" dirty="0" err="1"/>
              <a:t>sau</a:t>
            </a:r>
            <a:r>
              <a:rPr lang="en-US" sz="2200" dirty="0"/>
              <a:t>:</a:t>
            </a:r>
            <a:endParaRPr lang="en-US" sz="2200" dirty="0"/>
          </a:p>
        </p:txBody>
      </p:sp>
      <p:sp>
        <p:nvSpPr>
          <p:cNvPr id="30" name="Hộp Văn bản 29"/>
          <p:cNvSpPr txBox="1"/>
          <p:nvPr/>
        </p:nvSpPr>
        <p:spPr>
          <a:xfrm>
            <a:off x="51619" y="1924156"/>
            <a:ext cx="4363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a)</a:t>
            </a:r>
            <a:endParaRPr lang="en-US" sz="2200" dirty="0"/>
          </a:p>
        </p:txBody>
      </p:sp>
      <p:sp>
        <p:nvSpPr>
          <p:cNvPr id="31" name="Hộp Văn bản 30"/>
          <p:cNvSpPr txBox="1"/>
          <p:nvPr/>
        </p:nvSpPr>
        <p:spPr>
          <a:xfrm>
            <a:off x="4767414" y="1924155"/>
            <a:ext cx="4363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b)</a:t>
            </a:r>
            <a:endParaRPr lang="en-US" sz="2200" dirty="0"/>
          </a:p>
        </p:txBody>
      </p:sp>
      <p:pic>
        <p:nvPicPr>
          <p:cNvPr id="32" name="Hình ảnh 3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6226" y="1590675"/>
            <a:ext cx="3781425" cy="981075"/>
          </a:xfrm>
          <a:prstGeom prst="rect">
            <a:avLst/>
          </a:prstGeom>
        </p:spPr>
      </p:pic>
      <p:pic>
        <p:nvPicPr>
          <p:cNvPr id="33" name="Hình ảnh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032" y="1590675"/>
            <a:ext cx="3762375" cy="101917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4" name="Hộp Văn bản 33"/>
              <p:cNvSpPr txBox="1"/>
              <p:nvPr/>
            </p:nvSpPr>
            <p:spPr>
              <a:xfrm>
                <a:off x="1039761" y="2839064"/>
                <a:ext cx="1907830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𝑂𝐴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𝑂𝐵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34" name="Hộp Văn bản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9761" y="2839064"/>
                <a:ext cx="1907830" cy="338554"/>
              </a:xfrm>
              <a:prstGeom prst="rect">
                <a:avLst/>
              </a:prstGeom>
              <a:blipFill rotWithShape="1">
                <a:blip r:embed="rId3"/>
                <a:stretch>
                  <a:fillRect l="-14" t="-181" r="-404" b="23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Hộp Văn bản 34"/>
              <p:cNvSpPr txBox="1"/>
              <p:nvPr/>
            </p:nvSpPr>
            <p:spPr>
              <a:xfrm>
                <a:off x="978622" y="3444932"/>
                <a:ext cx="2030108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35" name="Hộp Văn bản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622" y="3444932"/>
                <a:ext cx="2030108" cy="338554"/>
              </a:xfrm>
              <a:prstGeom prst="rect">
                <a:avLst/>
              </a:prstGeom>
              <a:blipFill rotWithShape="1">
                <a:blip r:embed="rId4"/>
                <a:stretch>
                  <a:fillRect l="-4" t="-17" r="-589" b="46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Hộp Văn bản 35"/>
              <p:cNvSpPr txBox="1"/>
              <p:nvPr/>
            </p:nvSpPr>
            <p:spPr>
              <a:xfrm>
                <a:off x="978622" y="4050800"/>
                <a:ext cx="1463093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36" name="Hộp Văn bản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622" y="4050800"/>
                <a:ext cx="1463093" cy="338554"/>
              </a:xfrm>
              <a:prstGeom prst="rect">
                <a:avLst/>
              </a:prstGeom>
              <a:blipFill rotWithShape="1">
                <a:blip r:embed="rId5"/>
                <a:stretch>
                  <a:fillRect l="-6" t="-40" r="-1075" b="69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Hộp Văn bản 36"/>
              <p:cNvSpPr txBox="1"/>
              <p:nvPr/>
            </p:nvSpPr>
            <p:spPr>
              <a:xfrm>
                <a:off x="941192" y="4606252"/>
                <a:ext cx="972189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37" name="Hộp Văn bản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192" y="4606252"/>
                <a:ext cx="972189" cy="338554"/>
              </a:xfrm>
              <a:prstGeom prst="rect">
                <a:avLst/>
              </a:prstGeom>
              <a:blipFill rotWithShape="1">
                <a:blip r:embed="rId6"/>
                <a:stretch>
                  <a:fillRect l="-13" t="-176" r="-1685" b="18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Hộp Văn bản 37"/>
              <p:cNvSpPr txBox="1"/>
              <p:nvPr/>
            </p:nvSpPr>
            <p:spPr>
              <a:xfrm>
                <a:off x="5550310" y="2839064"/>
                <a:ext cx="1907830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𝑂𝐴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𝑂𝐵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38" name="Hộp Văn bản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0310" y="2839064"/>
                <a:ext cx="1907830" cy="338554"/>
              </a:xfrm>
              <a:prstGeom prst="rect">
                <a:avLst/>
              </a:prstGeom>
              <a:blipFill rotWithShape="1">
                <a:blip r:embed="rId7"/>
                <a:stretch>
                  <a:fillRect l="-21" t="-181" r="-396" b="23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Hộp Văn bản 38"/>
              <p:cNvSpPr txBox="1"/>
              <p:nvPr/>
            </p:nvSpPr>
            <p:spPr>
              <a:xfrm>
                <a:off x="5489171" y="3444932"/>
                <a:ext cx="2240100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39" name="Hộp Văn bản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9171" y="3444932"/>
                <a:ext cx="2240100" cy="338554"/>
              </a:xfrm>
              <a:prstGeom prst="rect">
                <a:avLst/>
              </a:prstGeom>
              <a:blipFill rotWithShape="1">
                <a:blip r:embed="rId8"/>
                <a:stretch>
                  <a:fillRect l="-10" t="-17" r="-508" b="46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Hộp Văn bản 39"/>
              <p:cNvSpPr txBox="1"/>
              <p:nvPr/>
            </p:nvSpPr>
            <p:spPr>
              <a:xfrm>
                <a:off x="5489171" y="4050800"/>
                <a:ext cx="1463093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40" name="Hộp Văn bản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9171" y="4050800"/>
                <a:ext cx="1463093" cy="338554"/>
              </a:xfrm>
              <a:prstGeom prst="rect">
                <a:avLst/>
              </a:prstGeom>
              <a:blipFill rotWithShape="1">
                <a:blip r:embed="rId9"/>
                <a:stretch>
                  <a:fillRect l="-16" t="-40" r="-1066" b="69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Hộp Văn bản 40"/>
              <p:cNvSpPr txBox="1"/>
              <p:nvPr/>
            </p:nvSpPr>
            <p:spPr>
              <a:xfrm>
                <a:off x="5451741" y="4606252"/>
                <a:ext cx="972189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41" name="Hộp Văn bản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1741" y="4606252"/>
                <a:ext cx="972189" cy="338554"/>
              </a:xfrm>
              <a:prstGeom prst="rect">
                <a:avLst/>
              </a:prstGeom>
              <a:blipFill rotWithShape="1">
                <a:blip r:embed="rId10"/>
                <a:stretch>
                  <a:fillRect l="-27" t="-176" r="-1670" b="18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/>
      <p:bldP spid="30" grpId="0"/>
      <p:bldP spid="31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9" name="Hộp Văn bản 18"/>
              <p:cNvSpPr txBox="1"/>
              <p:nvPr/>
            </p:nvSpPr>
            <p:spPr>
              <a:xfrm>
                <a:off x="877529" y="1744281"/>
                <a:ext cx="7388942" cy="20608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200" i="1" u="sng" dirty="0" err="1">
                    <a:solidFill>
                      <a:srgbClr val="FF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Chú</a:t>
                </a:r>
                <a:r>
                  <a:rPr lang="en-US" sz="2200" i="1" u="sng" dirty="0">
                    <a:solidFill>
                      <a:srgbClr val="FF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ý:</a:t>
                </a:r>
                <a:r>
                  <a:rPr lang="en-US" sz="2200" dirty="0">
                    <a:solidFill>
                      <a:srgbClr val="FF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endParaRPr lang="en-US" sz="2200" dirty="0">
                  <a:solidFill>
                    <a:srgbClr val="FF0000"/>
                  </a:solidFill>
                  <a:effectLst/>
                  <a:latin typeface="+mj-lt"/>
                  <a:ea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Giả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sử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hai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điểm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𝐴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, 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𝐵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lần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lượt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biểu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diễn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hai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số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thực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𝑎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, 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𝑏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khác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nhau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trên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trục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số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. Khi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đó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,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độ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dài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đoạn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thẳng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𝐴𝐵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là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|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𝑎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𝑏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|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,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tức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là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𝐴𝐵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=|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𝑎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𝑏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|</m:t>
                    </m:r>
                  </m:oMath>
                </a14:m>
                <a:r>
                  <a:rPr lang="en-US" sz="2200" dirty="0">
                    <a:latin typeface="+mj-lt"/>
                  </a:rPr>
                  <a:t>.</a:t>
                </a:r>
                <a:endParaRPr lang="en-US" sz="2200" dirty="0">
                  <a:latin typeface="+mj-lt"/>
                </a:endParaRPr>
              </a:p>
            </p:txBody>
          </p:sp>
        </mc:Choice>
        <mc:Fallback>
          <p:sp>
            <p:nvSpPr>
              <p:cNvPr id="19" name="Hộp Văn bản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529" y="1744281"/>
                <a:ext cx="7388942" cy="2060885"/>
              </a:xfrm>
              <a:prstGeom prst="rect">
                <a:avLst/>
              </a:prstGeom>
              <a:blipFill rotWithShape="1">
                <a:blip r:embed="rId1"/>
                <a:stretch>
                  <a:fillRect l="-8" t="-28" r="1" b="12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09" name="Google Shape;2709;p48"/>
          <p:cNvGrpSpPr/>
          <p:nvPr/>
        </p:nvGrpSpPr>
        <p:grpSpPr>
          <a:xfrm rot="-5400000">
            <a:off x="-533458" y="435489"/>
            <a:ext cx="1947666" cy="912800"/>
            <a:chOff x="7513850" y="468675"/>
            <a:chExt cx="1947666" cy="912800"/>
          </a:xfrm>
        </p:grpSpPr>
        <p:sp>
          <p:nvSpPr>
            <p:cNvPr id="2710" name="Google Shape;2710;p48"/>
            <p:cNvSpPr/>
            <p:nvPr/>
          </p:nvSpPr>
          <p:spPr>
            <a:xfrm>
              <a:off x="7665983" y="468675"/>
              <a:ext cx="1795532" cy="304522"/>
            </a:xfrm>
            <a:custGeom>
              <a:avLst/>
              <a:gdLst/>
              <a:ahLst/>
              <a:cxnLst/>
              <a:rect l="l" t="t" r="r" b="b"/>
              <a:pathLst>
                <a:path w="14092" h="2390" extrusionOk="0">
                  <a:moveTo>
                    <a:pt x="1" y="0"/>
                  </a:moveTo>
                  <a:lnTo>
                    <a:pt x="1" y="2390"/>
                  </a:lnTo>
                  <a:lnTo>
                    <a:pt x="13096" y="2390"/>
                  </a:lnTo>
                  <a:lnTo>
                    <a:pt x="13096" y="2371"/>
                  </a:lnTo>
                  <a:cubicBezTo>
                    <a:pt x="13671" y="2274"/>
                    <a:pt x="14092" y="1778"/>
                    <a:pt x="14092" y="1195"/>
                  </a:cubicBezTo>
                  <a:cubicBezTo>
                    <a:pt x="14092" y="612"/>
                    <a:pt x="13671" y="116"/>
                    <a:pt x="13096" y="19"/>
                  </a:cubicBezTo>
                  <a:lnTo>
                    <a:pt x="130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11" name="Google Shape;2711;p48"/>
            <p:cNvSpPr/>
            <p:nvPr/>
          </p:nvSpPr>
          <p:spPr>
            <a:xfrm>
              <a:off x="7513850" y="468675"/>
              <a:ext cx="304522" cy="304394"/>
            </a:xfrm>
            <a:custGeom>
              <a:avLst/>
              <a:gdLst/>
              <a:ahLst/>
              <a:cxnLst/>
              <a:rect l="l" t="t" r="r" b="b"/>
              <a:pathLst>
                <a:path w="2390" h="2389" extrusionOk="0">
                  <a:moveTo>
                    <a:pt x="1195" y="0"/>
                  </a:moveTo>
                  <a:cubicBezTo>
                    <a:pt x="535" y="0"/>
                    <a:pt x="0" y="535"/>
                    <a:pt x="0" y="1195"/>
                  </a:cubicBezTo>
                  <a:cubicBezTo>
                    <a:pt x="0" y="1855"/>
                    <a:pt x="535" y="2388"/>
                    <a:pt x="1195" y="2388"/>
                  </a:cubicBezTo>
                  <a:cubicBezTo>
                    <a:pt x="1854" y="2388"/>
                    <a:pt x="2389" y="1855"/>
                    <a:pt x="2389" y="1195"/>
                  </a:cubicBezTo>
                  <a:cubicBezTo>
                    <a:pt x="2389" y="535"/>
                    <a:pt x="1854" y="0"/>
                    <a:pt x="11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12" name="Google Shape;2712;p48"/>
            <p:cNvSpPr/>
            <p:nvPr/>
          </p:nvSpPr>
          <p:spPr>
            <a:xfrm>
              <a:off x="7665983" y="1077081"/>
              <a:ext cx="1795532" cy="304394"/>
            </a:xfrm>
            <a:custGeom>
              <a:avLst/>
              <a:gdLst/>
              <a:ahLst/>
              <a:cxnLst/>
              <a:rect l="l" t="t" r="r" b="b"/>
              <a:pathLst>
                <a:path w="14092" h="2389" extrusionOk="0">
                  <a:moveTo>
                    <a:pt x="1" y="0"/>
                  </a:moveTo>
                  <a:lnTo>
                    <a:pt x="1" y="2388"/>
                  </a:lnTo>
                  <a:lnTo>
                    <a:pt x="13096" y="2388"/>
                  </a:lnTo>
                  <a:lnTo>
                    <a:pt x="13096" y="2371"/>
                  </a:lnTo>
                  <a:cubicBezTo>
                    <a:pt x="13671" y="2274"/>
                    <a:pt x="14092" y="1776"/>
                    <a:pt x="14092" y="1195"/>
                  </a:cubicBezTo>
                  <a:cubicBezTo>
                    <a:pt x="14092" y="612"/>
                    <a:pt x="13671" y="114"/>
                    <a:pt x="13096" y="18"/>
                  </a:cubicBezTo>
                  <a:lnTo>
                    <a:pt x="130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13" name="Google Shape;2713;p48"/>
            <p:cNvSpPr/>
            <p:nvPr/>
          </p:nvSpPr>
          <p:spPr>
            <a:xfrm>
              <a:off x="7513850" y="1077081"/>
              <a:ext cx="304522" cy="304394"/>
            </a:xfrm>
            <a:custGeom>
              <a:avLst/>
              <a:gdLst/>
              <a:ahLst/>
              <a:cxnLst/>
              <a:rect l="l" t="t" r="r" b="b"/>
              <a:pathLst>
                <a:path w="2390" h="2389" extrusionOk="0">
                  <a:moveTo>
                    <a:pt x="1195" y="0"/>
                  </a:moveTo>
                  <a:cubicBezTo>
                    <a:pt x="535" y="0"/>
                    <a:pt x="0" y="535"/>
                    <a:pt x="0" y="1195"/>
                  </a:cubicBezTo>
                  <a:cubicBezTo>
                    <a:pt x="0" y="1854"/>
                    <a:pt x="535" y="2388"/>
                    <a:pt x="1195" y="2388"/>
                  </a:cubicBezTo>
                  <a:cubicBezTo>
                    <a:pt x="1854" y="2388"/>
                    <a:pt x="2389" y="1854"/>
                    <a:pt x="2389" y="1195"/>
                  </a:cubicBezTo>
                  <a:cubicBezTo>
                    <a:pt x="2389" y="535"/>
                    <a:pt x="1854" y="0"/>
                    <a:pt x="11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2" name="Hộp Văn bản 11"/>
          <p:cNvSpPr txBox="1"/>
          <p:nvPr/>
        </p:nvSpPr>
        <p:spPr>
          <a:xfrm>
            <a:off x="896776" y="159543"/>
            <a:ext cx="2487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III. LUYỆN TẬP</a:t>
            </a:r>
            <a:endParaRPr lang="en-US" sz="2400" b="1" dirty="0"/>
          </a:p>
        </p:txBody>
      </p:sp>
      <p:pic>
        <p:nvPicPr>
          <p:cNvPr id="13" name="Picture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1035826" y="728527"/>
            <a:ext cx="736487" cy="736487"/>
          </a:xfrm>
          <a:prstGeom prst="rect">
            <a:avLst/>
          </a:prstGeom>
        </p:spPr>
      </p:pic>
      <p:sp>
        <p:nvSpPr>
          <p:cNvPr id="14" name="Hộp Văn bản 13"/>
          <p:cNvSpPr txBox="1"/>
          <p:nvPr/>
        </p:nvSpPr>
        <p:spPr>
          <a:xfrm>
            <a:off x="1945643" y="881326"/>
            <a:ext cx="67105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/>
              <a:t>Tìm</a:t>
            </a:r>
            <a:endParaRPr lang="en-US" sz="2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Hộp Văn bản 14"/>
              <p:cNvSpPr txBox="1"/>
              <p:nvPr/>
            </p:nvSpPr>
            <p:spPr>
              <a:xfrm>
                <a:off x="435747" y="2038148"/>
                <a:ext cx="778034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59</m:t>
                          </m:r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15" name="Hộp Văn bản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747" y="2038148"/>
                <a:ext cx="778034" cy="338554"/>
              </a:xfrm>
              <a:prstGeom prst="rect">
                <a:avLst/>
              </a:prstGeom>
              <a:blipFill rotWithShape="1">
                <a:blip r:embed="rId3"/>
                <a:stretch>
                  <a:fillRect l="-18" t="-128" r="-2655" b="157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Hộp Văn bản 15"/>
              <p:cNvSpPr txBox="1"/>
              <p:nvPr/>
            </p:nvSpPr>
            <p:spPr>
              <a:xfrm>
                <a:off x="437617" y="3208685"/>
                <a:ext cx="676724" cy="7532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16" name="Hộp Văn bản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617" y="3208685"/>
                <a:ext cx="676724" cy="753283"/>
              </a:xfrm>
              <a:prstGeom prst="rect">
                <a:avLst/>
              </a:prstGeom>
              <a:blipFill rotWithShape="1">
                <a:blip r:embed="rId4"/>
                <a:stretch>
                  <a:fillRect l="-15" t="-4" r="-3953" b="27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Hộp Văn bản 16"/>
              <p:cNvSpPr txBox="1"/>
              <p:nvPr/>
            </p:nvSpPr>
            <p:spPr>
              <a:xfrm>
                <a:off x="5198806" y="2008463"/>
                <a:ext cx="781240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23</m:t>
                          </m:r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17" name="Hộp Văn bản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8806" y="2008463"/>
                <a:ext cx="781240" cy="338554"/>
              </a:xfrm>
              <a:prstGeom prst="rect">
                <a:avLst/>
              </a:prstGeom>
              <a:blipFill rotWithShape="1">
                <a:blip r:embed="rId5"/>
                <a:stretch>
                  <a:fillRect l="-8" t="-175" r="-2650" b="17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Hộp Văn bản 17"/>
              <p:cNvSpPr txBox="1"/>
              <p:nvPr/>
            </p:nvSpPr>
            <p:spPr>
              <a:xfrm>
                <a:off x="5198806" y="3383604"/>
                <a:ext cx="807850" cy="403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e>
                          </m:rad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18" name="Hộp Văn bản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8806" y="3383604"/>
                <a:ext cx="807850" cy="403444"/>
              </a:xfrm>
              <a:prstGeom prst="rect">
                <a:avLst/>
              </a:prstGeom>
              <a:blipFill rotWithShape="1">
                <a:blip r:embed="rId6"/>
                <a:stretch>
                  <a:fillRect l="-8" t="-80" r="-6265" b="135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Hộp Văn bản 18"/>
              <p:cNvSpPr txBox="1"/>
              <p:nvPr/>
            </p:nvSpPr>
            <p:spPr>
              <a:xfrm>
                <a:off x="1195627" y="2048897"/>
                <a:ext cx="2009717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=−</m:t>
                      </m:r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59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59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19" name="Hộp Văn bản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5627" y="2048897"/>
                <a:ext cx="2009717" cy="338554"/>
              </a:xfrm>
              <a:prstGeom prst="rect">
                <a:avLst/>
              </a:prstGeom>
              <a:blipFill rotWithShape="1">
                <a:blip r:embed="rId7"/>
                <a:stretch>
                  <a:fillRect l="-28" t="-114" r="-449" b="14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Hộp Văn bản 19"/>
              <p:cNvSpPr txBox="1"/>
              <p:nvPr/>
            </p:nvSpPr>
            <p:spPr>
              <a:xfrm>
                <a:off x="1114341" y="3208685"/>
                <a:ext cx="1882247" cy="7607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=−</m:t>
                      </m:r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den>
                          </m:f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20" name="Hộp Văn bản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4341" y="3208685"/>
                <a:ext cx="1882247" cy="760721"/>
              </a:xfrm>
              <a:prstGeom prst="rect">
                <a:avLst/>
              </a:prstGeom>
              <a:blipFill rotWithShape="1">
                <a:blip r:embed="rId8"/>
                <a:stretch>
                  <a:fillRect l="-29" t="-4" r="1" b="3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Hộp Văn bản 20"/>
              <p:cNvSpPr txBox="1"/>
              <p:nvPr/>
            </p:nvSpPr>
            <p:spPr>
              <a:xfrm>
                <a:off x="6006656" y="2048897"/>
                <a:ext cx="891078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23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21" name="Hộp Văn bản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6656" y="2048897"/>
                <a:ext cx="891078" cy="338554"/>
              </a:xfrm>
              <a:prstGeom prst="rect">
                <a:avLst/>
              </a:prstGeom>
              <a:blipFill rotWithShape="1">
                <a:blip r:embed="rId9"/>
                <a:stretch>
                  <a:fillRect l="-21" t="-114" r="-2311" b="14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Hộp Văn bản 21"/>
              <p:cNvSpPr txBox="1"/>
              <p:nvPr/>
            </p:nvSpPr>
            <p:spPr>
              <a:xfrm>
                <a:off x="5940947" y="3383604"/>
                <a:ext cx="2088712" cy="403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=−</m:t>
                      </m:r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e>
                          </m:rad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</m:rad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22" name="Hộp Văn bản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947" y="3383604"/>
                <a:ext cx="2088712" cy="403444"/>
              </a:xfrm>
              <a:prstGeom prst="rect">
                <a:avLst/>
              </a:prstGeom>
              <a:blipFill rotWithShape="1">
                <a:blip r:embed="rId10"/>
                <a:stretch>
                  <a:fillRect l="-25" t="-80" r="-1820" b="135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1812371" y="297323"/>
            <a:ext cx="751505" cy="751505"/>
          </a:xfrm>
          <a:prstGeom prst="rect">
            <a:avLst/>
          </a:prstGeom>
        </p:spPr>
      </p:pic>
      <p:sp>
        <p:nvSpPr>
          <p:cNvPr id="7" name="Hộp Văn bản 6"/>
          <p:cNvSpPr txBox="1"/>
          <p:nvPr/>
        </p:nvSpPr>
        <p:spPr>
          <a:xfrm>
            <a:off x="2664619" y="450057"/>
            <a:ext cx="48506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/>
              <a:t>Chọn</a:t>
            </a:r>
            <a:r>
              <a:rPr lang="en-US" sz="2200" dirty="0"/>
              <a:t> </a:t>
            </a:r>
            <a:r>
              <a:rPr lang="en-US" sz="2200" dirty="0" err="1"/>
              <a:t>dấu</a:t>
            </a:r>
            <a:r>
              <a:rPr lang="en-US" sz="2200" dirty="0"/>
              <a:t> “&lt;“, “&gt;”, “=“ </a:t>
            </a:r>
            <a:r>
              <a:rPr lang="en-US" sz="2200" dirty="0" err="1"/>
              <a:t>thích</a:t>
            </a:r>
            <a:r>
              <a:rPr lang="en-US" sz="2200" dirty="0"/>
              <a:t> </a:t>
            </a:r>
            <a:r>
              <a:rPr lang="en-US" sz="2200" dirty="0" err="1"/>
              <a:t>hợp</a:t>
            </a:r>
            <a:r>
              <a:rPr lang="en-US" sz="2200" dirty="0"/>
              <a:t> </a:t>
            </a:r>
            <a:r>
              <a:rPr lang="en-US" sz="2200" dirty="0" err="1"/>
              <a:t>cho</a:t>
            </a:r>
            <a:endParaRPr lang="en-US" sz="2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Hộp Văn bản 7"/>
              <p:cNvSpPr txBox="1"/>
              <p:nvPr/>
            </p:nvSpPr>
            <p:spPr>
              <a:xfrm>
                <a:off x="835819" y="1885950"/>
                <a:ext cx="1214437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a)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</m:oMath>
                </a14:m>
                <a:endParaRPr lang="en-US" sz="2200" dirty="0"/>
              </a:p>
            </p:txBody>
          </p:sp>
        </mc:Choice>
        <mc:Fallback>
          <p:sp>
            <p:nvSpPr>
              <p:cNvPr id="8" name="Hộp Văn bản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819" y="1885950"/>
                <a:ext cx="1214437" cy="430887"/>
              </a:xfrm>
              <a:prstGeom prst="rect">
                <a:avLst/>
              </a:prstGeom>
              <a:blipFill rotWithShape="1">
                <a:blip r:embed="rId3"/>
                <a:stretch>
                  <a:fillRect l="-13" r="39" b="83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Hộp Văn bản 8"/>
              <p:cNvSpPr txBox="1"/>
              <p:nvPr/>
            </p:nvSpPr>
            <p:spPr>
              <a:xfrm>
                <a:off x="4902994" y="1869162"/>
                <a:ext cx="726281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b)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9</m:t>
                    </m:r>
                  </m:oMath>
                </a14:m>
                <a:endParaRPr lang="en-US" sz="2200" dirty="0"/>
              </a:p>
            </p:txBody>
          </p:sp>
        </mc:Choice>
        <mc:Fallback>
          <p:sp>
            <p:nvSpPr>
              <p:cNvPr id="9" name="Hộp Văn bản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2994" y="1869162"/>
                <a:ext cx="726281" cy="430887"/>
              </a:xfrm>
              <a:prstGeom prst="rect">
                <a:avLst/>
              </a:prstGeom>
              <a:blipFill rotWithShape="1">
                <a:blip r:embed="rId4"/>
                <a:stretch>
                  <a:fillRect l="-22" t="-83" b="18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Hộp Văn bản 9"/>
              <p:cNvSpPr txBox="1"/>
              <p:nvPr/>
            </p:nvSpPr>
            <p:spPr>
              <a:xfrm>
                <a:off x="835819" y="3609975"/>
                <a:ext cx="1376362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c)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d>
                  </m:oMath>
                </a14:m>
                <a:endParaRPr lang="en-US" sz="2200" dirty="0"/>
              </a:p>
            </p:txBody>
          </p:sp>
        </mc:Choice>
        <mc:Fallback>
          <p:sp>
            <p:nvSpPr>
              <p:cNvPr id="10" name="Hộp Văn bản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819" y="3609975"/>
                <a:ext cx="1376362" cy="430887"/>
              </a:xfrm>
              <a:prstGeom prst="rect">
                <a:avLst/>
              </a:prstGeom>
              <a:blipFill rotWithShape="1">
                <a:blip r:embed="rId5"/>
                <a:stretch>
                  <a:fillRect l="-12" r="35" b="83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Hộp Văn bản 13"/>
              <p:cNvSpPr txBox="1"/>
              <p:nvPr/>
            </p:nvSpPr>
            <p:spPr>
              <a:xfrm>
                <a:off x="2386640" y="1678585"/>
                <a:ext cx="853678" cy="8456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13</m:t>
                              </m:r>
                            </m:num>
                            <m:den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14" name="Hộp Văn bản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6640" y="1678585"/>
                <a:ext cx="853678" cy="845616"/>
              </a:xfrm>
              <a:prstGeom prst="rect">
                <a:avLst/>
              </a:prstGeom>
              <a:blipFill rotWithShape="1">
                <a:blip r:embed="rId6"/>
                <a:stretch>
                  <a:fillRect l="-36" t="-33" r="64" b="9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Hộp Văn bản 14"/>
              <p:cNvSpPr txBox="1"/>
              <p:nvPr/>
            </p:nvSpPr>
            <p:spPr>
              <a:xfrm>
                <a:off x="6096522" y="1869162"/>
                <a:ext cx="853678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15" name="Hộp Văn bản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522" y="1869162"/>
                <a:ext cx="853678" cy="430887"/>
              </a:xfrm>
              <a:prstGeom prst="rect">
                <a:avLst/>
              </a:prstGeom>
              <a:blipFill rotWithShape="1">
                <a:blip r:embed="rId7"/>
                <a:stretch>
                  <a:fillRect l="-61" t="-83" r="15" b="18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Hộp Văn bản 15"/>
              <p:cNvSpPr txBox="1"/>
              <p:nvPr/>
            </p:nvSpPr>
            <p:spPr>
              <a:xfrm>
                <a:off x="2744037" y="3609975"/>
                <a:ext cx="751877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16" name="Hộp Văn bản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4037" y="3609975"/>
                <a:ext cx="751877" cy="430887"/>
              </a:xfrm>
              <a:prstGeom prst="rect">
                <a:avLst/>
              </a:prstGeom>
              <a:blipFill rotWithShape="1">
                <a:blip r:embed="rId8"/>
                <a:stretch>
                  <a:fillRect l="-27" r="32" b="83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Hình chữ nhật: Góc Tròn 16"/>
          <p:cNvSpPr/>
          <p:nvPr/>
        </p:nvSpPr>
        <p:spPr>
          <a:xfrm>
            <a:off x="1812371" y="1864990"/>
            <a:ext cx="614362" cy="47280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/>
              <a:t>?</a:t>
            </a:r>
            <a:endParaRPr lang="en-US" sz="2200" dirty="0"/>
          </a:p>
        </p:txBody>
      </p:sp>
      <p:sp>
        <p:nvSpPr>
          <p:cNvPr id="18" name="Hình chữ nhật: Góc Tròn 17"/>
          <p:cNvSpPr/>
          <p:nvPr/>
        </p:nvSpPr>
        <p:spPr>
          <a:xfrm>
            <a:off x="7346544" y="408139"/>
            <a:ext cx="614362" cy="47280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/>
              <a:t>?</a:t>
            </a:r>
            <a:endParaRPr lang="en-US" sz="2200" dirty="0"/>
          </a:p>
        </p:txBody>
      </p:sp>
      <p:sp>
        <p:nvSpPr>
          <p:cNvPr id="19" name="Hình chữ nhật: Góc Tròn 18"/>
          <p:cNvSpPr/>
          <p:nvPr/>
        </p:nvSpPr>
        <p:spPr>
          <a:xfrm>
            <a:off x="5522903" y="1864990"/>
            <a:ext cx="614362" cy="47280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/>
              <a:t>?</a:t>
            </a:r>
            <a:endParaRPr lang="en-US" sz="2200" dirty="0"/>
          </a:p>
        </p:txBody>
      </p:sp>
      <p:sp>
        <p:nvSpPr>
          <p:cNvPr id="20" name="Hình chữ nhật: Góc Tròn 19"/>
          <p:cNvSpPr/>
          <p:nvPr/>
        </p:nvSpPr>
        <p:spPr>
          <a:xfrm>
            <a:off x="2119552" y="3568056"/>
            <a:ext cx="614362" cy="47280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/>
              <a:t>?</a:t>
            </a:r>
            <a:endParaRPr lang="en-US" sz="2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Hình chữ nhật: Góc Tròn 20"/>
              <p:cNvSpPr/>
              <p:nvPr/>
            </p:nvSpPr>
            <p:spPr>
              <a:xfrm>
                <a:off x="1805561" y="1854511"/>
                <a:ext cx="614362" cy="472805"/>
              </a:xfrm>
              <a:prstGeom prst="round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dirty="0" smtClean="0">
                          <a:latin typeface="Cambria Math" panose="02040503050406030204" pitchFamily="18" charset="0"/>
                        </a:rPr>
                        <m:t>&gt;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21" name="Hình chữ nhật: Góc Tròn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5561" y="1854511"/>
                <a:ext cx="614362" cy="472805"/>
              </a:xfrm>
              <a:prstGeom prst="roundRect">
                <a:avLst/>
              </a:prstGeom>
              <a:blipFill rotWithShape="1">
                <a:blip r:embed="rId9"/>
                <a:stretch>
                  <a:fillRect l="-6347" t="-3961" r="-6212" b="-12347"/>
                </a:stretch>
              </a:blipFill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Hình chữ nhật: Góc Tròn 21"/>
              <p:cNvSpPr/>
              <p:nvPr/>
            </p:nvSpPr>
            <p:spPr>
              <a:xfrm>
                <a:off x="2129675" y="3568056"/>
                <a:ext cx="614362" cy="472805"/>
              </a:xfrm>
              <a:prstGeom prst="round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dirty="0" smtClean="0">
                          <a:latin typeface="Cambria Math" panose="02040503050406030204" pitchFamily="18" charset="0"/>
                        </a:rPr>
                        <m:t>&gt;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22" name="Hình chữ nhật: Góc Tròn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9675" y="3568056"/>
                <a:ext cx="614362" cy="472805"/>
              </a:xfrm>
              <a:prstGeom prst="roundRect">
                <a:avLst/>
              </a:prstGeom>
              <a:blipFill rotWithShape="1">
                <a:blip r:embed="rId9"/>
                <a:stretch>
                  <a:fillRect l="-6286" t="-4027" r="-6169" b="-12281"/>
                </a:stretch>
              </a:blipFill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Hình chữ nhật: Góc Tròn 22"/>
              <p:cNvSpPr/>
              <p:nvPr/>
            </p:nvSpPr>
            <p:spPr>
              <a:xfrm>
                <a:off x="5522903" y="1864990"/>
                <a:ext cx="614362" cy="472805"/>
              </a:xfrm>
              <a:prstGeom prst="round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dirty="0" smtClean="0">
                          <a:latin typeface="Cambria Math" panose="02040503050406030204" pitchFamily="18" charset="0"/>
                        </a:rPr>
                        <m:t>&lt;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23" name="Hình chữ nhật: Góc Tròn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2903" y="1864990"/>
                <a:ext cx="614362" cy="472805"/>
              </a:xfrm>
              <a:prstGeom prst="roundRect">
                <a:avLst/>
              </a:prstGeom>
              <a:blipFill rotWithShape="1">
                <a:blip r:embed="rId10"/>
                <a:stretch>
                  <a:fillRect l="-6355" t="-4028" r="-6203" b="-12280"/>
                </a:stretch>
              </a:blipFill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90331" y="2265549"/>
            <a:ext cx="3119737" cy="31197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4" grpId="0"/>
      <p:bldP spid="15" grpId="0"/>
      <p:bldP spid="16" grpId="0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2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ình ảnh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00451" y="1277132"/>
            <a:ext cx="5457824" cy="155281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Hộp Văn bản 9"/>
              <p:cNvSpPr txBox="1"/>
              <p:nvPr/>
            </p:nvSpPr>
            <p:spPr>
              <a:xfrm>
                <a:off x="435770" y="247797"/>
                <a:ext cx="7443788" cy="12875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tabLst>
                    <a:tab pos="360045" algn="l"/>
                    <a:tab pos="720090" algn="l"/>
                  </a:tabLst>
                </a:pP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Hình</a:t>
                </a:r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8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mô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tả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một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vật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chuyển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động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từ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điểm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gốc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theo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chiều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ngược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với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chiều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dương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của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trục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số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. Sau 1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giờ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,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vật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đến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điểm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</m:t>
                    </m:r>
                    <m:r>
                      <a:rPr lang="en-US" sz="18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40</m:t>
                    </m:r>
                    <m:r>
                      <a:rPr lang="en-US" sz="18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trên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trục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số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(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đơn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vị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đo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trên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trục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số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là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ki-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lô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-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mét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).</a:t>
                </a:r>
                <a:endParaRPr lang="en-US" sz="1800" dirty="0">
                  <a:effectLst/>
                  <a:latin typeface="+mj-lt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Hộp Văn bản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770" y="247797"/>
                <a:ext cx="7443788" cy="1287532"/>
              </a:xfrm>
              <a:prstGeom prst="rect">
                <a:avLst/>
              </a:prstGeom>
              <a:blipFill rotWithShape="1">
                <a:blip r:embed="rId2"/>
                <a:stretch>
                  <a:fillRect l="-2" t="-11" r="6" b="4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Bong bóng Ý nghĩ: Hình đám mây 10"/>
              <p:cNvSpPr/>
              <p:nvPr/>
            </p:nvSpPr>
            <p:spPr>
              <a:xfrm>
                <a:off x="0" y="2571750"/>
                <a:ext cx="4929186" cy="2467433"/>
              </a:xfrm>
              <a:prstGeom prst="cloudCallou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Hỏi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khoảng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cách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từ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điểm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</m:t>
                    </m:r>
                    <m:r>
                      <a:rPr lang="en-US" sz="18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40</m:t>
                    </m:r>
                    <m:r>
                      <a:rPr lang="en-US" sz="18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đến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điểm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gốc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trên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trục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số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là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bao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nhiêu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ki-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lô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-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mét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?</a:t>
                </a:r>
                <a:endParaRPr lang="en-US" sz="1800" dirty="0">
                  <a:effectLst/>
                  <a:latin typeface="+mj-lt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Bong bóng Ý nghĩ: Hình đám mây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571750"/>
                <a:ext cx="4929186" cy="2467433"/>
              </a:xfrm>
              <a:prstGeom prst="cloudCallout">
                <a:avLst/>
              </a:prstGeom>
              <a:blipFill rotWithShape="1">
                <a:blip r:embed="rId3"/>
                <a:stretch>
                  <a:fillRect l="-335" t="-206" r="-303" b="-15783"/>
                </a:stretch>
              </a:blip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Mũi tên: Phải 12"/>
          <p:cNvSpPr/>
          <p:nvPr/>
        </p:nvSpPr>
        <p:spPr>
          <a:xfrm>
            <a:off x="4686300" y="4443413"/>
            <a:ext cx="1328737" cy="285750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Hộp Văn bản 13"/>
              <p:cNvSpPr txBox="1"/>
              <p:nvPr/>
            </p:nvSpPr>
            <p:spPr>
              <a:xfrm>
                <a:off x="6236494" y="4443413"/>
                <a:ext cx="69647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40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𝑘𝑚</m:t>
                      </m:r>
                    </m:oMath>
                  </m:oMathPara>
                </a14:m>
                <a:endParaRPr lang="en-US" sz="1800" dirty="0"/>
              </a:p>
            </p:txBody>
          </p:sp>
        </mc:Choice>
        <mc:Fallback>
          <p:sp>
            <p:nvSpPr>
              <p:cNvPr id="14" name="Hộp Văn bản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6494" y="4443413"/>
                <a:ext cx="696473" cy="276999"/>
              </a:xfrm>
              <a:prstGeom prst="rect">
                <a:avLst/>
              </a:prstGeom>
              <a:blipFill rotWithShape="1">
                <a:blip r:embed="rId4"/>
                <a:stretch>
                  <a:fillRect l="-23" t="-115" r="-1818" b="165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3" grpId="0" animBg="1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1131774" y="426243"/>
            <a:ext cx="819152" cy="819152"/>
          </a:xfrm>
          <a:prstGeom prst="rect">
            <a:avLst/>
          </a:prstGeom>
        </p:spPr>
      </p:pic>
      <p:sp>
        <p:nvSpPr>
          <p:cNvPr id="6" name="Hộp Văn bản 5"/>
          <p:cNvSpPr txBox="1"/>
          <p:nvPr/>
        </p:nvSpPr>
        <p:spPr>
          <a:xfrm>
            <a:off x="2093120" y="692944"/>
            <a:ext cx="29646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/>
              <a:t>Tính</a:t>
            </a:r>
            <a:r>
              <a:rPr lang="en-US" sz="2200" dirty="0"/>
              <a:t> </a:t>
            </a:r>
            <a:r>
              <a:rPr lang="en-US" sz="2200" dirty="0" err="1"/>
              <a:t>giá</a:t>
            </a:r>
            <a:r>
              <a:rPr lang="en-US" sz="2200" dirty="0"/>
              <a:t> </a:t>
            </a:r>
            <a:r>
              <a:rPr lang="en-US" sz="2200" dirty="0" err="1"/>
              <a:t>trị</a:t>
            </a:r>
            <a:r>
              <a:rPr lang="en-US" sz="2200" dirty="0"/>
              <a:t> </a:t>
            </a:r>
            <a:r>
              <a:rPr lang="en-US" sz="2200" dirty="0" err="1"/>
              <a:t>biểu</a:t>
            </a:r>
            <a:r>
              <a:rPr lang="en-US" sz="2200" dirty="0"/>
              <a:t> </a:t>
            </a:r>
            <a:r>
              <a:rPr lang="en-US" sz="2200" dirty="0" err="1"/>
              <a:t>thức</a:t>
            </a:r>
            <a:endParaRPr lang="en-US" sz="2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Hộp Văn bản 6"/>
              <p:cNvSpPr txBox="1"/>
              <p:nvPr/>
            </p:nvSpPr>
            <p:spPr>
              <a:xfrm>
                <a:off x="1131774" y="1550194"/>
                <a:ext cx="2621755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a)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137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|"/>
                        <m:endChr m:val="|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363</m:t>
                        </m:r>
                      </m:e>
                    </m:d>
                  </m:oMath>
                </a14:m>
                <a:endParaRPr lang="en-US" sz="2200" dirty="0"/>
              </a:p>
            </p:txBody>
          </p:sp>
        </mc:Choice>
        <mc:Fallback>
          <p:sp>
            <p:nvSpPr>
              <p:cNvPr id="7" name="Hộp Văn bản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1774" y="1550194"/>
                <a:ext cx="2621755" cy="430887"/>
              </a:xfrm>
              <a:prstGeom prst="rect">
                <a:avLst/>
              </a:prstGeom>
              <a:blipFill rotWithShape="1">
                <a:blip r:embed="rId3"/>
                <a:stretch>
                  <a:fillRect l="-8" t="-37" r="2" b="120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Hộp Văn bản 7"/>
              <p:cNvSpPr txBox="1"/>
              <p:nvPr/>
            </p:nvSpPr>
            <p:spPr>
              <a:xfrm>
                <a:off x="1131773" y="2547937"/>
                <a:ext cx="2040052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b)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28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begChr m:val="|"/>
                        <m:endChr m:val="|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98</m:t>
                        </m:r>
                      </m:e>
                    </m:d>
                  </m:oMath>
                </a14:m>
                <a:endParaRPr lang="en-US" sz="2200" dirty="0"/>
              </a:p>
            </p:txBody>
          </p:sp>
        </mc:Choice>
        <mc:Fallback>
          <p:sp>
            <p:nvSpPr>
              <p:cNvPr id="8" name="Hộp Văn bản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1773" y="2547937"/>
                <a:ext cx="2040052" cy="430887"/>
              </a:xfrm>
              <a:prstGeom prst="rect">
                <a:avLst/>
              </a:prstGeom>
              <a:blipFill rotWithShape="1">
                <a:blip r:embed="rId4"/>
                <a:stretch>
                  <a:fillRect l="-10" t="-74" b="9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Hộp Văn bản 8"/>
              <p:cNvSpPr txBox="1"/>
              <p:nvPr/>
            </p:nvSpPr>
            <p:spPr>
              <a:xfrm>
                <a:off x="1131773" y="3545678"/>
                <a:ext cx="2883015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c)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200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begChr m:val="|"/>
                        <m:endChr m:val="|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25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.</m:t>
                    </m:r>
                    <m:d>
                      <m:dPr>
                        <m:begChr m:val="|"/>
                        <m:endChr m:val="|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</m:oMath>
                </a14:m>
                <a:endParaRPr lang="en-US" sz="2200" dirty="0"/>
              </a:p>
            </p:txBody>
          </p:sp>
        </mc:Choice>
        <mc:Fallback>
          <p:sp>
            <p:nvSpPr>
              <p:cNvPr id="9" name="Hộp Văn bản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1773" y="3545678"/>
                <a:ext cx="2883015" cy="430887"/>
              </a:xfrm>
              <a:prstGeom prst="rect">
                <a:avLst/>
              </a:prstGeom>
              <a:blipFill rotWithShape="1">
                <a:blip r:embed="rId5"/>
                <a:stretch>
                  <a:fillRect l="-7" t="-110" r="11" b="45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Hộp Văn bản 9"/>
              <p:cNvSpPr txBox="1"/>
              <p:nvPr/>
            </p:nvSpPr>
            <p:spPr>
              <a:xfrm>
                <a:off x="3575448" y="1550194"/>
                <a:ext cx="2680606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137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363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500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10" name="Hộp Văn bản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448" y="1550194"/>
                <a:ext cx="2680606" cy="430887"/>
              </a:xfrm>
              <a:prstGeom prst="rect">
                <a:avLst/>
              </a:prstGeom>
              <a:blipFill rotWithShape="1">
                <a:blip r:embed="rId6"/>
                <a:stretch>
                  <a:fillRect l="-15" t="-37" r="1" b="120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Hộp Văn bản 10"/>
              <p:cNvSpPr txBox="1"/>
              <p:nvPr/>
            </p:nvSpPr>
            <p:spPr>
              <a:xfrm>
                <a:off x="3050381" y="2547936"/>
                <a:ext cx="2371725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28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98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70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11" name="Hộp Văn bản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0381" y="2547936"/>
                <a:ext cx="2371725" cy="430887"/>
              </a:xfrm>
              <a:prstGeom prst="rect">
                <a:avLst/>
              </a:prstGeom>
              <a:blipFill rotWithShape="1">
                <a:blip r:embed="rId7"/>
                <a:stretch>
                  <a:fillRect l="-20" t="-73" r="20" b="9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Hộp Văn bản 11"/>
              <p:cNvSpPr txBox="1"/>
              <p:nvPr/>
            </p:nvSpPr>
            <p:spPr>
              <a:xfrm>
                <a:off x="3893429" y="3550317"/>
                <a:ext cx="2328694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200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25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12" name="Hộp Văn bản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3429" y="3550317"/>
                <a:ext cx="2328694" cy="430887"/>
              </a:xfrm>
              <a:prstGeom prst="rect">
                <a:avLst/>
              </a:prstGeom>
              <a:blipFill rotWithShape="1">
                <a:blip r:embed="rId8"/>
                <a:stretch>
                  <a:fillRect l="-10" t="-7" r="17" b="90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Hộp Văn bản 12"/>
              <p:cNvSpPr txBox="1"/>
              <p:nvPr/>
            </p:nvSpPr>
            <p:spPr>
              <a:xfrm>
                <a:off x="3818376" y="4121811"/>
                <a:ext cx="3207459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200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75</m:t>
                      </m:r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275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13" name="Hộp Văn bản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8376" y="4121811"/>
                <a:ext cx="3207459" cy="430887"/>
              </a:xfrm>
              <a:prstGeom prst="rect">
                <a:avLst/>
              </a:prstGeom>
              <a:blipFill rotWithShape="1">
                <a:blip r:embed="rId9"/>
                <a:stretch>
                  <a:fillRect l="-4" t="-6" r="6" b="89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6" name="Hộp Văn bản 25"/>
              <p:cNvSpPr txBox="1"/>
              <p:nvPr/>
            </p:nvSpPr>
            <p:spPr>
              <a:xfrm>
                <a:off x="2869483" y="555920"/>
                <a:ext cx="2713703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 err="1"/>
                  <a:t>Tìm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200" dirty="0"/>
                  <a:t>, </a:t>
                </a:r>
                <a:r>
                  <a:rPr lang="en-US" sz="2200" dirty="0" err="1"/>
                  <a:t>biết</a:t>
                </a:r>
                <a:r>
                  <a:rPr lang="en-US" sz="2200" dirty="0"/>
                  <a:t>:</a:t>
                </a:r>
                <a:endParaRPr lang="en-US" sz="2200" dirty="0"/>
              </a:p>
            </p:txBody>
          </p:sp>
        </mc:Choice>
        <mc:Fallback>
          <p:sp>
            <p:nvSpPr>
              <p:cNvPr id="26" name="Hộp Văn bản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9483" y="555920"/>
                <a:ext cx="2713703" cy="430887"/>
              </a:xfrm>
              <a:prstGeom prst="rect">
                <a:avLst/>
              </a:prstGeom>
              <a:blipFill rotWithShape="1">
                <a:blip r:embed="rId1"/>
                <a:stretch>
                  <a:fillRect l="-20" t="-68" r="10" b="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Hộp Văn bản 26"/>
              <p:cNvSpPr txBox="1"/>
              <p:nvPr/>
            </p:nvSpPr>
            <p:spPr>
              <a:xfrm>
                <a:off x="243349" y="1795614"/>
                <a:ext cx="1401096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a)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endParaRPr lang="en-US" sz="2200" dirty="0"/>
              </a:p>
            </p:txBody>
          </p:sp>
        </mc:Choice>
        <mc:Fallback>
          <p:sp>
            <p:nvSpPr>
              <p:cNvPr id="27" name="Hộp Văn bản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349" y="1795614"/>
                <a:ext cx="1401096" cy="430887"/>
              </a:xfrm>
              <a:prstGeom prst="rect">
                <a:avLst/>
              </a:prstGeom>
              <a:blipFill rotWithShape="1">
                <a:blip r:embed="rId2"/>
                <a:stretch>
                  <a:fillRect l="-10" t="-109" r="31" b="4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Hộp Văn bản 27"/>
              <p:cNvSpPr txBox="1"/>
              <p:nvPr/>
            </p:nvSpPr>
            <p:spPr>
              <a:xfrm>
                <a:off x="304681" y="3395606"/>
                <a:ext cx="1850922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c)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200" dirty="0"/>
              </a:p>
            </p:txBody>
          </p:sp>
        </mc:Choice>
        <mc:Fallback>
          <p:sp>
            <p:nvSpPr>
              <p:cNvPr id="28" name="Hộp Văn bản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681" y="3395606"/>
                <a:ext cx="1850922" cy="430887"/>
              </a:xfrm>
              <a:prstGeom prst="rect">
                <a:avLst/>
              </a:prstGeom>
              <a:blipFill rotWithShape="1">
                <a:blip r:embed="rId3"/>
                <a:stretch>
                  <a:fillRect l="-28" t="-61" r="22" b="143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Hộp Văn bản 28"/>
              <p:cNvSpPr txBox="1"/>
              <p:nvPr/>
            </p:nvSpPr>
            <p:spPr>
              <a:xfrm>
                <a:off x="110612" y="2356306"/>
                <a:ext cx="3067665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n</a:t>
                </a:r>
                <a:r>
                  <a:rPr lang="en-US" sz="2200" dirty="0" err="1"/>
                  <a:t>ên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en-US" sz="2200" i="1" dirty="0"/>
                  <a:t> </a:t>
                </a:r>
                <a:r>
                  <a:rPr lang="en-US" sz="2200" dirty="0"/>
                  <a:t>hoặc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en-US" sz="2200" dirty="0"/>
                  <a:t> </a:t>
                </a:r>
                <a:endParaRPr lang="en-US" sz="2200" dirty="0"/>
              </a:p>
            </p:txBody>
          </p:sp>
        </mc:Choice>
        <mc:Fallback>
          <p:sp>
            <p:nvSpPr>
              <p:cNvPr id="29" name="Hộp Văn bản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612" y="2356306"/>
                <a:ext cx="3067665" cy="430887"/>
              </a:xfrm>
              <a:prstGeom prst="rect">
                <a:avLst/>
              </a:prstGeom>
              <a:blipFill rotWithShape="1">
                <a:blip r:embed="rId4"/>
                <a:stretch>
                  <a:fillRect l="-4" t="-106" r="3" b="4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Hộp Văn bản 29"/>
              <p:cNvSpPr txBox="1"/>
              <p:nvPr/>
            </p:nvSpPr>
            <p:spPr>
              <a:xfrm>
                <a:off x="0" y="3956647"/>
                <a:ext cx="3457575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n</a:t>
                </a:r>
                <a:r>
                  <a:rPr lang="en-US" sz="2200" dirty="0" err="1"/>
                  <a:t>ên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200" i="1" dirty="0"/>
                  <a:t> </a:t>
                </a:r>
                <a:r>
                  <a:rPr lang="en-US" sz="2200" dirty="0"/>
                  <a:t>hay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r>
                  <a:rPr lang="en-US" sz="2200" i="1" dirty="0"/>
                  <a:t> </a:t>
                </a:r>
                <a:endParaRPr lang="en-US" sz="2200" i="1" dirty="0"/>
              </a:p>
            </p:txBody>
          </p:sp>
        </mc:Choice>
        <mc:Fallback>
          <p:sp>
            <p:nvSpPr>
              <p:cNvPr id="30" name="Hộp Văn bản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956647"/>
                <a:ext cx="3457575" cy="430887"/>
              </a:xfrm>
              <a:prstGeom prst="rect">
                <a:avLst/>
              </a:prstGeom>
              <a:blipFill rotWithShape="1">
                <a:blip r:embed="rId5"/>
                <a:stretch>
                  <a:fillRect t="-139" b="7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1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854414" y="355528"/>
            <a:ext cx="831673" cy="83167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2" name="Hộp Văn bản 31"/>
              <p:cNvSpPr txBox="1"/>
              <p:nvPr/>
            </p:nvSpPr>
            <p:spPr>
              <a:xfrm>
                <a:off x="5134321" y="1764130"/>
                <a:ext cx="1600350" cy="4623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b)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e>
                    </m:rad>
                  </m:oMath>
                </a14:m>
                <a:endParaRPr lang="en-US" sz="2200" dirty="0"/>
              </a:p>
            </p:txBody>
          </p:sp>
        </mc:Choice>
        <mc:Fallback>
          <p:sp>
            <p:nvSpPr>
              <p:cNvPr id="32" name="Hộp Văn bản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4321" y="1764130"/>
                <a:ext cx="1600350" cy="462371"/>
              </a:xfrm>
              <a:prstGeom prst="rect">
                <a:avLst/>
              </a:prstGeom>
              <a:blipFill rotWithShape="1">
                <a:blip r:embed="rId8"/>
                <a:stretch>
                  <a:fillRect l="-22" t="-22" r="31" b="4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Hộp Văn bản 32"/>
              <p:cNvSpPr txBox="1"/>
              <p:nvPr/>
            </p:nvSpPr>
            <p:spPr>
              <a:xfrm>
                <a:off x="4976197" y="2356305"/>
                <a:ext cx="3724891" cy="4623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n</a:t>
                </a:r>
                <a:r>
                  <a:rPr lang="en-US" sz="2200" dirty="0" err="1"/>
                  <a:t>ên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e>
                    </m:rad>
                  </m:oMath>
                </a14:m>
                <a:r>
                  <a:rPr lang="en-US" sz="2200" i="1" dirty="0"/>
                  <a:t> </a:t>
                </a:r>
                <a:r>
                  <a:rPr lang="en-US" sz="2200" dirty="0"/>
                  <a:t>hoặc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=−</m:t>
                    </m:r>
                    <m:rad>
                      <m:radPr>
                        <m:degHide m:val="on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e>
                    </m:rad>
                  </m:oMath>
                </a14:m>
                <a:endParaRPr lang="en-US" sz="2200" dirty="0"/>
              </a:p>
            </p:txBody>
          </p:sp>
        </mc:Choice>
        <mc:Fallback>
          <p:sp>
            <p:nvSpPr>
              <p:cNvPr id="33" name="Hộp Văn bản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6197" y="2356305"/>
                <a:ext cx="3724891" cy="462371"/>
              </a:xfrm>
              <a:prstGeom prst="rect">
                <a:avLst/>
              </a:prstGeom>
              <a:blipFill rotWithShape="1">
                <a:blip r:embed="rId9"/>
                <a:stretch>
                  <a:fillRect l="-9" t="-98" r="9" b="118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Hộp Văn bản 33"/>
              <p:cNvSpPr txBox="1"/>
              <p:nvPr/>
            </p:nvSpPr>
            <p:spPr>
              <a:xfrm>
                <a:off x="5134321" y="3291320"/>
                <a:ext cx="2143245" cy="4910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d)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200" dirty="0"/>
              </a:p>
            </p:txBody>
          </p:sp>
        </mc:Choice>
        <mc:Fallback>
          <p:sp>
            <p:nvSpPr>
              <p:cNvPr id="34" name="Hộp Văn bản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4321" y="3291320"/>
                <a:ext cx="2143245" cy="491096"/>
              </a:xfrm>
              <a:prstGeom prst="rect">
                <a:avLst/>
              </a:prstGeom>
              <a:blipFill rotWithShape="1">
                <a:blip r:embed="rId10"/>
                <a:stretch>
                  <a:fillRect l="-16" t="-23" r="22" b="72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Hộp Văn bản 34"/>
              <p:cNvSpPr txBox="1"/>
              <p:nvPr/>
            </p:nvSpPr>
            <p:spPr>
              <a:xfrm>
                <a:off x="4914205" y="3923561"/>
                <a:ext cx="3640932" cy="4639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n</a:t>
                </a:r>
                <a:r>
                  <a:rPr lang="en-US" sz="2200" dirty="0" err="1"/>
                  <a:t>ên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200" i="1" dirty="0"/>
                  <a:t> </a:t>
                </a:r>
                <a:r>
                  <a:rPr lang="en-US" sz="2200" dirty="0"/>
                  <a:t>hay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endParaRPr lang="en-US" sz="2200" i="1" dirty="0"/>
              </a:p>
            </p:txBody>
          </p:sp>
        </mc:Choice>
        <mc:Fallback>
          <p:sp>
            <p:nvSpPr>
              <p:cNvPr id="35" name="Hộp Văn bản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4205" y="3923561"/>
                <a:ext cx="3640932" cy="463973"/>
              </a:xfrm>
              <a:prstGeom prst="rect">
                <a:avLst/>
              </a:prstGeom>
              <a:blipFill rotWithShape="1">
                <a:blip r:embed="rId11"/>
                <a:stretch>
                  <a:fillRect l="-16" t="-114" r="11" b="69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0" grpId="0"/>
      <p:bldP spid="32" grpId="0"/>
      <p:bldP spid="33" grpId="0"/>
      <p:bldP spid="34" grpId="0"/>
      <p:bldP spid="3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Hình Bầu dục 17"/>
          <p:cNvSpPr/>
          <p:nvPr/>
        </p:nvSpPr>
        <p:spPr>
          <a:xfrm>
            <a:off x="3508119" y="0"/>
            <a:ext cx="2706915" cy="1095828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0000"/>
                </a:solidFill>
              </a:rPr>
              <a:t>VẬN DỤNG</a:t>
            </a:r>
            <a:endParaRPr lang="en-US" sz="2400" b="1" dirty="0">
              <a:solidFill>
                <a:srgbClr val="000000"/>
              </a:solidFill>
            </a:endParaRPr>
          </a:p>
        </p:txBody>
      </p:sp>
      <p:pic>
        <p:nvPicPr>
          <p:cNvPr id="19" name="Picture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1015886" y="1158648"/>
            <a:ext cx="856343" cy="856343"/>
          </a:xfrm>
          <a:prstGeom prst="rect">
            <a:avLst/>
          </a:prstGeom>
        </p:spPr>
      </p:pic>
      <p:sp>
        <p:nvSpPr>
          <p:cNvPr id="20" name="Hộp Văn bản 19"/>
          <p:cNvSpPr txBox="1"/>
          <p:nvPr/>
        </p:nvSpPr>
        <p:spPr>
          <a:xfrm>
            <a:off x="1928813" y="1095828"/>
            <a:ext cx="6500812" cy="104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 err="1"/>
              <a:t>Trong</a:t>
            </a:r>
            <a:r>
              <a:rPr lang="en-US" sz="2200" dirty="0"/>
              <a:t> </a:t>
            </a:r>
            <a:r>
              <a:rPr lang="en-US" sz="2200" dirty="0" err="1"/>
              <a:t>các</a:t>
            </a:r>
            <a:r>
              <a:rPr lang="en-US" sz="2200" dirty="0"/>
              <a:t> </a:t>
            </a:r>
            <a:r>
              <a:rPr lang="en-US" sz="2200" dirty="0" err="1"/>
              <a:t>phét</a:t>
            </a:r>
            <a:r>
              <a:rPr lang="en-US" sz="2200" dirty="0"/>
              <a:t> </a:t>
            </a:r>
            <a:r>
              <a:rPr lang="en-US" sz="2200" dirty="0" err="1"/>
              <a:t>biểu</a:t>
            </a:r>
            <a:r>
              <a:rPr lang="en-US" sz="2200" dirty="0"/>
              <a:t> </a:t>
            </a:r>
            <a:r>
              <a:rPr lang="en-US" sz="2200" dirty="0" err="1"/>
              <a:t>sau</a:t>
            </a:r>
            <a:r>
              <a:rPr lang="en-US" sz="2200" dirty="0"/>
              <a:t>, </a:t>
            </a:r>
            <a:r>
              <a:rPr lang="en-US" sz="2200" dirty="0" err="1"/>
              <a:t>phát</a:t>
            </a:r>
            <a:r>
              <a:rPr lang="en-US" sz="2200" dirty="0"/>
              <a:t> </a:t>
            </a:r>
            <a:r>
              <a:rPr lang="en-US" sz="2200" dirty="0" err="1"/>
              <a:t>biểu</a:t>
            </a:r>
            <a:r>
              <a:rPr lang="en-US" sz="2200" dirty="0"/>
              <a:t> </a:t>
            </a:r>
            <a:r>
              <a:rPr lang="en-US" sz="2200" dirty="0" err="1"/>
              <a:t>nào</a:t>
            </a:r>
            <a:r>
              <a:rPr lang="en-US" sz="2200" dirty="0"/>
              <a:t> </a:t>
            </a:r>
            <a:r>
              <a:rPr lang="en-US" sz="2200" dirty="0" err="1"/>
              <a:t>đúng</a:t>
            </a:r>
            <a:r>
              <a:rPr lang="en-US" sz="2200" dirty="0"/>
              <a:t>, </a:t>
            </a:r>
            <a:r>
              <a:rPr lang="en-US" sz="2200" dirty="0" err="1"/>
              <a:t>phát</a:t>
            </a:r>
            <a:r>
              <a:rPr lang="en-US" sz="2200" dirty="0"/>
              <a:t> </a:t>
            </a:r>
            <a:r>
              <a:rPr lang="en-US" sz="2200" dirty="0" err="1"/>
              <a:t>biểu</a:t>
            </a:r>
            <a:r>
              <a:rPr lang="en-US" sz="2200" dirty="0"/>
              <a:t> </a:t>
            </a:r>
            <a:r>
              <a:rPr lang="en-US" sz="2200" dirty="0" err="1"/>
              <a:t>nào</a:t>
            </a:r>
            <a:r>
              <a:rPr lang="en-US" sz="2200" dirty="0"/>
              <a:t> </a:t>
            </a:r>
            <a:r>
              <a:rPr lang="en-US" sz="2200" dirty="0" err="1"/>
              <a:t>sai</a:t>
            </a:r>
            <a:r>
              <a:rPr lang="en-US" sz="2200" dirty="0"/>
              <a:t>?</a:t>
            </a:r>
            <a:endParaRPr lang="en-US" sz="2200" dirty="0"/>
          </a:p>
        </p:txBody>
      </p:sp>
      <p:sp>
        <p:nvSpPr>
          <p:cNvPr id="21" name="Hộp Văn bản 20"/>
          <p:cNvSpPr txBox="1"/>
          <p:nvPr/>
        </p:nvSpPr>
        <p:spPr>
          <a:xfrm>
            <a:off x="1207803" y="2478881"/>
            <a:ext cx="672839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a) </a:t>
            </a:r>
            <a:r>
              <a:rPr lang="en-US" sz="2200" dirty="0" err="1"/>
              <a:t>Giá</a:t>
            </a:r>
            <a:r>
              <a:rPr lang="en-US" sz="2200" dirty="0"/>
              <a:t> </a:t>
            </a:r>
            <a:r>
              <a:rPr lang="en-US" sz="2200" dirty="0" err="1"/>
              <a:t>trị</a:t>
            </a:r>
            <a:r>
              <a:rPr lang="en-US" sz="2200" dirty="0"/>
              <a:t> </a:t>
            </a:r>
            <a:r>
              <a:rPr lang="en-US" sz="2200" dirty="0" err="1"/>
              <a:t>tuyệt</a:t>
            </a:r>
            <a:r>
              <a:rPr lang="en-US" sz="2200" dirty="0"/>
              <a:t> </a:t>
            </a:r>
            <a:r>
              <a:rPr lang="en-US" sz="2200" dirty="0" err="1"/>
              <a:t>đối</a:t>
            </a:r>
            <a:r>
              <a:rPr lang="en-US" sz="2200" dirty="0"/>
              <a:t> </a:t>
            </a:r>
            <a:r>
              <a:rPr lang="en-US" sz="2200" dirty="0" err="1"/>
              <a:t>của</a:t>
            </a:r>
            <a:r>
              <a:rPr lang="en-US" sz="2200" dirty="0"/>
              <a:t> </a:t>
            </a:r>
            <a:r>
              <a:rPr lang="en-US" sz="2200" dirty="0" err="1"/>
              <a:t>một</a:t>
            </a:r>
            <a:r>
              <a:rPr lang="en-US" sz="2200" dirty="0"/>
              <a:t> </a:t>
            </a:r>
            <a:r>
              <a:rPr lang="en-US" sz="2200" dirty="0" err="1"/>
              <a:t>số</a:t>
            </a:r>
            <a:r>
              <a:rPr lang="en-US" sz="2200" dirty="0"/>
              <a:t> </a:t>
            </a:r>
            <a:r>
              <a:rPr lang="en-US" sz="2200" dirty="0" err="1"/>
              <a:t>thực</a:t>
            </a:r>
            <a:r>
              <a:rPr lang="en-US" sz="2200" dirty="0"/>
              <a:t> </a:t>
            </a:r>
            <a:r>
              <a:rPr lang="en-US" sz="2200" dirty="0" err="1"/>
              <a:t>là</a:t>
            </a:r>
            <a:r>
              <a:rPr lang="en-US" sz="2200" dirty="0"/>
              <a:t> </a:t>
            </a:r>
            <a:r>
              <a:rPr lang="en-US" sz="2200" dirty="0" err="1"/>
              <a:t>một</a:t>
            </a:r>
            <a:r>
              <a:rPr lang="en-US" sz="2200" dirty="0"/>
              <a:t> </a:t>
            </a:r>
            <a:r>
              <a:rPr lang="en-US" sz="2200" dirty="0" err="1"/>
              <a:t>số</a:t>
            </a:r>
            <a:r>
              <a:rPr lang="en-US" sz="2200" dirty="0"/>
              <a:t> </a:t>
            </a:r>
            <a:r>
              <a:rPr lang="en-US" sz="2200" dirty="0" err="1"/>
              <a:t>dương</a:t>
            </a:r>
            <a:endParaRPr lang="en-US" sz="2200" dirty="0"/>
          </a:p>
        </p:txBody>
      </p:sp>
      <p:sp>
        <p:nvSpPr>
          <p:cNvPr id="24" name="Hộp Văn bản 23"/>
          <p:cNvSpPr txBox="1"/>
          <p:nvPr/>
        </p:nvSpPr>
        <p:spPr>
          <a:xfrm>
            <a:off x="1207803" y="3158214"/>
            <a:ext cx="563284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Sai. </a:t>
            </a:r>
            <a:r>
              <a:rPr lang="en-US" sz="2200" dirty="0" err="1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Vì</a:t>
            </a:r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|0| = 0 </a:t>
            </a:r>
            <a:r>
              <a:rPr lang="en-US" sz="2200" dirty="0" err="1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không</a:t>
            </a:r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phải</a:t>
            </a:r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là</a:t>
            </a:r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một</a:t>
            </a:r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số</a:t>
            </a:r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dương</a:t>
            </a:r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.</a:t>
            </a:r>
            <a:endParaRPr lang="en-US" sz="2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5" name="Hộp Văn bản 24"/>
          <p:cNvSpPr txBox="1"/>
          <p:nvPr/>
        </p:nvSpPr>
        <p:spPr>
          <a:xfrm>
            <a:off x="1207803" y="3984852"/>
            <a:ext cx="73075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b) </a:t>
            </a:r>
            <a:r>
              <a:rPr lang="en-US" sz="2200" dirty="0" err="1"/>
              <a:t>Giá</a:t>
            </a:r>
            <a:r>
              <a:rPr lang="en-US" sz="2200" dirty="0"/>
              <a:t> </a:t>
            </a:r>
            <a:r>
              <a:rPr lang="en-US" sz="2200" dirty="0" err="1"/>
              <a:t>trị</a:t>
            </a:r>
            <a:r>
              <a:rPr lang="en-US" sz="2200" dirty="0"/>
              <a:t> </a:t>
            </a:r>
            <a:r>
              <a:rPr lang="en-US" sz="2200" dirty="0" err="1"/>
              <a:t>tuyệt</a:t>
            </a:r>
            <a:r>
              <a:rPr lang="en-US" sz="2200" dirty="0"/>
              <a:t> </a:t>
            </a:r>
            <a:r>
              <a:rPr lang="en-US" sz="2200" dirty="0" err="1"/>
              <a:t>đối</a:t>
            </a:r>
            <a:r>
              <a:rPr lang="en-US" sz="2200" dirty="0"/>
              <a:t> </a:t>
            </a:r>
            <a:r>
              <a:rPr lang="en-US" sz="2200" dirty="0" err="1"/>
              <a:t>của</a:t>
            </a:r>
            <a:r>
              <a:rPr lang="en-US" sz="2200" dirty="0"/>
              <a:t> </a:t>
            </a:r>
            <a:r>
              <a:rPr lang="en-US" sz="2200" dirty="0" err="1"/>
              <a:t>một</a:t>
            </a:r>
            <a:r>
              <a:rPr lang="en-US" sz="2200" dirty="0"/>
              <a:t> </a:t>
            </a:r>
            <a:r>
              <a:rPr lang="en-US" sz="2200" dirty="0" err="1"/>
              <a:t>số</a:t>
            </a:r>
            <a:r>
              <a:rPr lang="en-US" sz="2200" dirty="0"/>
              <a:t> </a:t>
            </a:r>
            <a:r>
              <a:rPr lang="en-US" sz="2200" dirty="0" err="1"/>
              <a:t>thực</a:t>
            </a:r>
            <a:r>
              <a:rPr lang="en-US" sz="2200" dirty="0"/>
              <a:t> </a:t>
            </a:r>
            <a:r>
              <a:rPr lang="en-US" sz="2200" dirty="0" err="1"/>
              <a:t>là</a:t>
            </a:r>
            <a:r>
              <a:rPr lang="en-US" sz="2200" dirty="0"/>
              <a:t> </a:t>
            </a:r>
            <a:r>
              <a:rPr lang="en-US" sz="2200" dirty="0" err="1"/>
              <a:t>một</a:t>
            </a:r>
            <a:r>
              <a:rPr lang="en-US" sz="2200" dirty="0"/>
              <a:t> </a:t>
            </a:r>
            <a:r>
              <a:rPr lang="en-US" sz="2200" dirty="0" err="1"/>
              <a:t>số</a:t>
            </a:r>
            <a:r>
              <a:rPr lang="en-US" sz="2200" dirty="0"/>
              <a:t> </a:t>
            </a:r>
            <a:r>
              <a:rPr lang="en-US" sz="2200" dirty="0" err="1"/>
              <a:t>không</a:t>
            </a:r>
            <a:r>
              <a:rPr lang="en-US" sz="2200" dirty="0"/>
              <a:t> </a:t>
            </a:r>
            <a:r>
              <a:rPr lang="en-US" sz="2200" dirty="0" err="1"/>
              <a:t>âm</a:t>
            </a:r>
            <a:r>
              <a:rPr lang="en-US" sz="2200" dirty="0"/>
              <a:t>.</a:t>
            </a:r>
            <a:endParaRPr lang="en-US" sz="2200" dirty="0"/>
          </a:p>
        </p:txBody>
      </p:sp>
      <p:sp>
        <p:nvSpPr>
          <p:cNvPr id="28" name="Hộp Văn bản 27"/>
          <p:cNvSpPr txBox="1"/>
          <p:nvPr/>
        </p:nvSpPr>
        <p:spPr>
          <a:xfrm>
            <a:off x="1280518" y="4415739"/>
            <a:ext cx="955476" cy="5373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dirty="0" err="1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Đúng</a:t>
            </a:r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.</a:t>
            </a:r>
            <a:endParaRPr lang="en-US" sz="2200" dirty="0">
              <a:solidFill>
                <a:srgbClr val="FF0000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4" grpId="0"/>
      <p:bldP spid="25" grpId="0"/>
      <p:bldP spid="2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/>
          <p:cNvSpPr txBox="1"/>
          <p:nvPr/>
        </p:nvSpPr>
        <p:spPr>
          <a:xfrm>
            <a:off x="886334" y="1693069"/>
            <a:ext cx="672839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c) </a:t>
            </a:r>
            <a:r>
              <a:rPr lang="en-US" sz="2200" dirty="0" err="1"/>
              <a:t>Giá</a:t>
            </a:r>
            <a:r>
              <a:rPr lang="en-US" sz="2200" dirty="0"/>
              <a:t> </a:t>
            </a:r>
            <a:r>
              <a:rPr lang="en-US" sz="2200" dirty="0" err="1"/>
              <a:t>trị</a:t>
            </a:r>
            <a:r>
              <a:rPr lang="en-US" sz="2200" dirty="0"/>
              <a:t> </a:t>
            </a:r>
            <a:r>
              <a:rPr lang="en-US" sz="2200" dirty="0" err="1"/>
              <a:t>tuyệt</a:t>
            </a:r>
            <a:r>
              <a:rPr lang="en-US" sz="2200" dirty="0"/>
              <a:t> </a:t>
            </a:r>
            <a:r>
              <a:rPr lang="en-US" sz="2200" dirty="0" err="1"/>
              <a:t>đối</a:t>
            </a:r>
            <a:r>
              <a:rPr lang="en-US" sz="2200" dirty="0"/>
              <a:t> </a:t>
            </a:r>
            <a:r>
              <a:rPr lang="en-US" sz="2200" dirty="0" err="1"/>
              <a:t>của</a:t>
            </a:r>
            <a:r>
              <a:rPr lang="en-US" sz="2200" dirty="0"/>
              <a:t> </a:t>
            </a:r>
            <a:r>
              <a:rPr lang="en-US" sz="2200" dirty="0" err="1"/>
              <a:t>một</a:t>
            </a:r>
            <a:r>
              <a:rPr lang="en-US" sz="2200" dirty="0"/>
              <a:t> </a:t>
            </a:r>
            <a:r>
              <a:rPr lang="en-US" sz="2200" dirty="0" err="1"/>
              <a:t>số</a:t>
            </a:r>
            <a:r>
              <a:rPr lang="en-US" sz="2200" dirty="0"/>
              <a:t> </a:t>
            </a:r>
            <a:r>
              <a:rPr lang="en-US" sz="2200" dirty="0" err="1"/>
              <a:t>thực</a:t>
            </a:r>
            <a:r>
              <a:rPr lang="en-US" sz="2200" dirty="0"/>
              <a:t> </a:t>
            </a:r>
            <a:r>
              <a:rPr lang="en-US" sz="2200" dirty="0" err="1"/>
              <a:t>là</a:t>
            </a:r>
            <a:r>
              <a:rPr lang="en-US" sz="2200" dirty="0"/>
              <a:t> </a:t>
            </a:r>
            <a:r>
              <a:rPr lang="en-US" sz="2200" dirty="0" err="1"/>
              <a:t>số</a:t>
            </a:r>
            <a:r>
              <a:rPr lang="en-US" sz="2200" dirty="0"/>
              <a:t> </a:t>
            </a:r>
            <a:r>
              <a:rPr lang="en-US" sz="2200" dirty="0" err="1"/>
              <a:t>đối</a:t>
            </a:r>
            <a:r>
              <a:rPr lang="en-US" sz="2200" dirty="0"/>
              <a:t> </a:t>
            </a:r>
            <a:r>
              <a:rPr lang="en-US" sz="2200" dirty="0" err="1"/>
              <a:t>của</a:t>
            </a:r>
            <a:r>
              <a:rPr lang="en-US" sz="2200" dirty="0"/>
              <a:t> </a:t>
            </a:r>
            <a:r>
              <a:rPr lang="en-US" sz="2200" dirty="0" err="1"/>
              <a:t>nó</a:t>
            </a:r>
            <a:r>
              <a:rPr lang="en-US" sz="2200" dirty="0"/>
              <a:t>.</a:t>
            </a:r>
            <a:endParaRPr lang="en-US" sz="2200" dirty="0"/>
          </a:p>
        </p:txBody>
      </p:sp>
      <p:sp>
        <p:nvSpPr>
          <p:cNvPr id="6" name="Hộp Văn bản 5"/>
          <p:cNvSpPr txBox="1"/>
          <p:nvPr/>
        </p:nvSpPr>
        <p:spPr>
          <a:xfrm>
            <a:off x="886334" y="2372402"/>
            <a:ext cx="68360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Sai. </a:t>
            </a:r>
            <a:r>
              <a:rPr lang="en-US" sz="2200" dirty="0" err="1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Vì</a:t>
            </a:r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giá</a:t>
            </a:r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trị</a:t>
            </a:r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tuyệt</a:t>
            </a:r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đối</a:t>
            </a:r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một</a:t>
            </a:r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số</a:t>
            </a:r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dương</a:t>
            </a:r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là</a:t>
            </a:r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chính</a:t>
            </a:r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nó</a:t>
            </a:r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.</a:t>
            </a:r>
            <a:endParaRPr lang="en-US" sz="2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" name="Hộp Văn bản 6"/>
          <p:cNvSpPr txBox="1"/>
          <p:nvPr/>
        </p:nvSpPr>
        <p:spPr>
          <a:xfrm>
            <a:off x="886334" y="3199040"/>
            <a:ext cx="73075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b) Hai </a:t>
            </a:r>
            <a:r>
              <a:rPr lang="en-US" sz="2200" dirty="0" err="1"/>
              <a:t>số</a:t>
            </a:r>
            <a:r>
              <a:rPr lang="en-US" sz="2200" dirty="0"/>
              <a:t> </a:t>
            </a:r>
            <a:r>
              <a:rPr lang="en-US" sz="2200" dirty="0" err="1"/>
              <a:t>đối</a:t>
            </a:r>
            <a:r>
              <a:rPr lang="en-US" sz="2200" dirty="0"/>
              <a:t> </a:t>
            </a:r>
            <a:r>
              <a:rPr lang="en-US" sz="2200" dirty="0" err="1"/>
              <a:t>nhau</a:t>
            </a:r>
            <a:r>
              <a:rPr lang="en-US" sz="2200" dirty="0"/>
              <a:t> </a:t>
            </a:r>
            <a:r>
              <a:rPr lang="en-US" sz="2200" dirty="0" err="1"/>
              <a:t>có</a:t>
            </a:r>
            <a:r>
              <a:rPr lang="en-US" sz="2200" dirty="0"/>
              <a:t> </a:t>
            </a:r>
            <a:r>
              <a:rPr lang="en-US" sz="2200" dirty="0" err="1"/>
              <a:t>giá</a:t>
            </a:r>
            <a:r>
              <a:rPr lang="en-US" sz="2200" dirty="0"/>
              <a:t> </a:t>
            </a:r>
            <a:r>
              <a:rPr lang="en-US" sz="2200" dirty="0" err="1"/>
              <a:t>trị</a:t>
            </a:r>
            <a:r>
              <a:rPr lang="en-US" sz="2200" dirty="0"/>
              <a:t> </a:t>
            </a:r>
            <a:r>
              <a:rPr lang="en-US" sz="2200" dirty="0" err="1"/>
              <a:t>tuyệt</a:t>
            </a:r>
            <a:r>
              <a:rPr lang="en-US" sz="2200" dirty="0"/>
              <a:t> </a:t>
            </a:r>
            <a:r>
              <a:rPr lang="en-US" sz="2200" dirty="0" err="1"/>
              <a:t>đối</a:t>
            </a:r>
            <a:r>
              <a:rPr lang="en-US" sz="2200" dirty="0"/>
              <a:t> </a:t>
            </a:r>
            <a:r>
              <a:rPr lang="en-US" sz="2200" dirty="0" err="1"/>
              <a:t>bằng</a:t>
            </a:r>
            <a:r>
              <a:rPr lang="en-US" sz="2200" dirty="0"/>
              <a:t> </a:t>
            </a:r>
            <a:r>
              <a:rPr lang="en-US" sz="2200" dirty="0" err="1"/>
              <a:t>nhau</a:t>
            </a:r>
            <a:r>
              <a:rPr lang="en-US" sz="2200" dirty="0"/>
              <a:t>.</a:t>
            </a:r>
            <a:endParaRPr lang="en-US" sz="2200" dirty="0"/>
          </a:p>
        </p:txBody>
      </p:sp>
      <p:sp>
        <p:nvSpPr>
          <p:cNvPr id="8" name="Hộp Văn bản 7"/>
          <p:cNvSpPr txBox="1"/>
          <p:nvPr/>
        </p:nvSpPr>
        <p:spPr>
          <a:xfrm>
            <a:off x="959049" y="3629927"/>
            <a:ext cx="955476" cy="5373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dirty="0" err="1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Đúng</a:t>
            </a:r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.</a:t>
            </a:r>
            <a:endParaRPr lang="en-US" sz="2200" dirty="0">
              <a:solidFill>
                <a:srgbClr val="FF0000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pic>
        <p:nvPicPr>
          <p:cNvPr id="2" name="Picture 2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 flipH="1">
            <a:off x="7930029" y="2372402"/>
            <a:ext cx="923194" cy="26865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/>
          <p:cNvSpPr txBox="1"/>
          <p:nvPr/>
        </p:nvSpPr>
        <p:spPr>
          <a:xfrm>
            <a:off x="1707357" y="400050"/>
            <a:ext cx="58578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So </a:t>
            </a:r>
            <a:r>
              <a:rPr lang="en-US" sz="2200" dirty="0" err="1"/>
              <a:t>sánh</a:t>
            </a:r>
            <a:r>
              <a:rPr lang="en-US" sz="2200" dirty="0"/>
              <a:t> </a:t>
            </a:r>
            <a:r>
              <a:rPr lang="en-US" sz="2200" dirty="0" err="1"/>
              <a:t>mỗi</a:t>
            </a:r>
            <a:r>
              <a:rPr lang="en-US" sz="2200" dirty="0"/>
              <a:t> </a:t>
            </a:r>
            <a:r>
              <a:rPr lang="en-US" sz="2200" dirty="0" err="1"/>
              <a:t>số</a:t>
            </a:r>
            <a:r>
              <a:rPr lang="en-US" sz="2200" dirty="0"/>
              <a:t> a </a:t>
            </a:r>
            <a:r>
              <a:rPr lang="en-US" sz="2200" dirty="0" err="1"/>
              <a:t>và</a:t>
            </a:r>
            <a:r>
              <a:rPr lang="en-US" sz="2200" dirty="0"/>
              <a:t> b </a:t>
            </a:r>
            <a:r>
              <a:rPr lang="en-US" sz="2200" dirty="0" err="1"/>
              <a:t>trong</a:t>
            </a:r>
            <a:r>
              <a:rPr lang="en-US" sz="2200" dirty="0"/>
              <a:t> </a:t>
            </a:r>
            <a:r>
              <a:rPr lang="en-US" sz="2200" dirty="0" err="1"/>
              <a:t>trường</a:t>
            </a:r>
            <a:r>
              <a:rPr lang="en-US" sz="2200" dirty="0"/>
              <a:t> </a:t>
            </a:r>
            <a:r>
              <a:rPr lang="en-US" sz="2200" dirty="0" err="1"/>
              <a:t>hợp</a:t>
            </a:r>
            <a:r>
              <a:rPr lang="en-US" sz="2200" dirty="0"/>
              <a:t> </a:t>
            </a:r>
            <a:r>
              <a:rPr lang="en-US" sz="2200" dirty="0" err="1"/>
              <a:t>sau</a:t>
            </a:r>
            <a:r>
              <a:rPr lang="en-US" sz="2200" dirty="0"/>
              <a:t>:</a:t>
            </a:r>
            <a:endParaRPr lang="en-US" sz="2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Hộp Văn bản 5"/>
              <p:cNvSpPr txBox="1"/>
              <p:nvPr/>
            </p:nvSpPr>
            <p:spPr>
              <a:xfrm>
                <a:off x="807244" y="1457326"/>
                <a:ext cx="457200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a) a, b </a:t>
                </a:r>
                <a:r>
                  <a:rPr lang="en-US" sz="2200" dirty="0" err="1"/>
                  <a:t>là</a:t>
                </a:r>
                <a:r>
                  <a:rPr lang="en-US" sz="2200" dirty="0"/>
                  <a:t> </a:t>
                </a:r>
                <a:r>
                  <a:rPr lang="en-US" sz="2200" dirty="0" err="1"/>
                  <a:t>hai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số</a:t>
                </a:r>
                <a:r>
                  <a:rPr lang="en-US" sz="2200" dirty="0"/>
                  <a:t> </a:t>
                </a:r>
                <a:r>
                  <a:rPr lang="en-US" sz="2200" dirty="0" err="1"/>
                  <a:t>dương</a:t>
                </a:r>
                <a:r>
                  <a:rPr lang="en-US" sz="2200" dirty="0"/>
                  <a:t> </a:t>
                </a:r>
                <a:r>
                  <a:rPr lang="en-US" sz="2200" dirty="0" err="1"/>
                  <a:t>và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&lt;</m:t>
                    </m:r>
                    <m:d>
                      <m:dPr>
                        <m:begChr m:val="|"/>
                        <m:endChr m:val="|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en-US" sz="2200" dirty="0"/>
                  <a:t> </a:t>
                </a:r>
                <a:endParaRPr lang="en-US" sz="2200" dirty="0"/>
              </a:p>
            </p:txBody>
          </p:sp>
        </mc:Choice>
        <mc:Fallback>
          <p:sp>
            <p:nvSpPr>
              <p:cNvPr id="6" name="Hộp Văn bản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244" y="1457326"/>
                <a:ext cx="4572000" cy="430887"/>
              </a:xfrm>
              <a:prstGeom prst="rect">
                <a:avLst/>
              </a:prstGeom>
              <a:blipFill rotWithShape="1">
                <a:blip r:embed="rId1"/>
                <a:stretch>
                  <a:fillRect l="-3" r="3" b="83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Hộp Văn bản 8"/>
          <p:cNvSpPr txBox="1"/>
          <p:nvPr/>
        </p:nvSpPr>
        <p:spPr>
          <a:xfrm>
            <a:off x="1871664" y="2303054"/>
            <a:ext cx="3507580" cy="5373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effectLst/>
                <a:latin typeface="+mj-lt"/>
                <a:ea typeface="Times New Roman" panose="02020603050405020304" pitchFamily="18" charset="0"/>
              </a:rPr>
              <a:t>Khi a, b </a:t>
            </a:r>
            <a:r>
              <a:rPr lang="en-US" sz="2200" dirty="0" err="1">
                <a:effectLst/>
                <a:latin typeface="+mj-lt"/>
                <a:ea typeface="Times New Roman" panose="02020603050405020304" pitchFamily="18" charset="0"/>
              </a:rPr>
              <a:t>là</a:t>
            </a:r>
            <a:r>
              <a:rPr lang="en-US" sz="22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+mj-lt"/>
                <a:ea typeface="Times New Roman" panose="02020603050405020304" pitchFamily="18" charset="0"/>
              </a:rPr>
              <a:t>hai</a:t>
            </a:r>
            <a:r>
              <a:rPr lang="en-US" sz="22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+mj-lt"/>
                <a:ea typeface="Times New Roman" panose="02020603050405020304" pitchFamily="18" charset="0"/>
              </a:rPr>
              <a:t>số</a:t>
            </a:r>
            <a:r>
              <a:rPr lang="en-US" sz="22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+mj-lt"/>
                <a:ea typeface="Times New Roman" panose="02020603050405020304" pitchFamily="18" charset="0"/>
              </a:rPr>
              <a:t>dương</a:t>
            </a:r>
            <a:r>
              <a:rPr lang="en-US" sz="2200" dirty="0">
                <a:effectLst/>
                <a:latin typeface="+mj-lt"/>
                <a:ea typeface="Times New Roman" panose="02020603050405020304" pitchFamily="18" charset="0"/>
              </a:rPr>
              <a:t>:</a:t>
            </a:r>
            <a:endParaRPr lang="en-US" sz="2200" dirty="0">
              <a:effectLst/>
              <a:latin typeface="+mj-lt"/>
              <a:ea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Hộp Văn bản 10"/>
              <p:cNvSpPr txBox="1"/>
              <p:nvPr/>
            </p:nvSpPr>
            <p:spPr>
              <a:xfrm>
                <a:off x="1821657" y="3056720"/>
                <a:ext cx="3100387" cy="5373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Times New Roman" panose="02020603050405020304" pitchFamily="18" charset="0"/>
                    <a:cs typeface="Arial" panose="020B0604020202020204"/>
                    <a:sym typeface="Arial" panose="020B0604020202020204"/>
                  </a:rPr>
                  <a:t>Ta </a:t>
                </a:r>
                <a:r>
                  <a:rPr kumimoji="0" lang="en-US" sz="2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Times New Roman" panose="02020603050405020304" pitchFamily="18" charset="0"/>
                    <a:cs typeface="Arial" panose="020B0604020202020204"/>
                    <a:sym typeface="Arial" panose="020B0604020202020204"/>
                  </a:rPr>
                  <a:t>có</a:t>
                </a: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Times New Roman" panose="02020603050405020304" pitchFamily="18" charset="0"/>
                    <a:cs typeface="Arial" panose="020B0604020202020204"/>
                    <a:sym typeface="Arial" panose="020B0604020202020204"/>
                  </a:rPr>
                  <a:t>: </a:t>
                </a:r>
                <a14:m>
                  <m:oMath xmlns:m="http://schemas.openxmlformats.org/officeDocument/2006/math"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/>
                        <a:sym typeface="Arial" panose="020B0604020202020204"/>
                      </a:rPr>
                      <m:t>|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/>
                        <a:sym typeface="Arial" panose="020B0604020202020204"/>
                      </a:rPr>
                      <m:t>𝑎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/>
                        <a:sym typeface="Arial" panose="020B0604020202020204"/>
                      </a:rPr>
                      <m:t>|=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/>
                        <a:sym typeface="Arial" panose="020B0604020202020204"/>
                      </a:rPr>
                      <m:t>𝑎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/>
                        <a:sym typeface="Arial" panose="020B0604020202020204"/>
                      </a:rPr>
                      <m:t>; |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/>
                        <a:sym typeface="Arial" panose="020B0604020202020204"/>
                      </a:rPr>
                      <m:t>𝑏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/>
                        <a:sym typeface="Arial" panose="020B0604020202020204"/>
                      </a:rPr>
                      <m:t>|=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/>
                        <a:sym typeface="Arial" panose="020B0604020202020204"/>
                      </a:rPr>
                      <m:t>𝑏</m:t>
                    </m:r>
                  </m:oMath>
                </a14:m>
                <a:endPara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Times New Roman" panose="02020603050405020304" pitchFamily="18" charset="0"/>
                  <a:cs typeface="Arial" panose="020B06040202020202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11" name="Hộp Văn bản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1657" y="3056720"/>
                <a:ext cx="3100387" cy="537391"/>
              </a:xfrm>
              <a:prstGeom prst="rect">
                <a:avLst/>
              </a:prstGeom>
              <a:blipFill rotWithShape="1">
                <a:blip r:embed="rId2"/>
                <a:stretch>
                  <a:fillRect l="-15" t="-87" r="5" b="-2007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Hộp Văn bản 12"/>
              <p:cNvSpPr txBox="1"/>
              <p:nvPr/>
            </p:nvSpPr>
            <p:spPr>
              <a:xfrm>
                <a:off x="1871664" y="3818335"/>
                <a:ext cx="3650456" cy="5373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Times New Roman" panose="02020603050405020304" pitchFamily="18" charset="0"/>
                    <a:cs typeface="Arial" panose="020B0604020202020204"/>
                    <a:sym typeface="Arial" panose="020B0604020202020204"/>
                  </a:rPr>
                  <a:t>Khi </a:t>
                </a:r>
                <a:r>
                  <a:rPr kumimoji="0" lang="en-US" sz="2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Times New Roman" panose="02020603050405020304" pitchFamily="18" charset="0"/>
                    <a:cs typeface="Arial" panose="020B0604020202020204"/>
                    <a:sym typeface="Arial" panose="020B0604020202020204"/>
                  </a:rPr>
                  <a:t>đó</a:t>
                </a: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Times New Roman" panose="02020603050405020304" pitchFamily="18" charset="0"/>
                    <a:cs typeface="Arial" panose="020B0604020202020204"/>
                    <a:sym typeface="Arial" panose="020B0604020202020204"/>
                  </a:rPr>
                  <a:t>, </a:t>
                </a:r>
                <a14:m>
                  <m:oMath xmlns:m="http://schemas.openxmlformats.org/officeDocument/2006/math"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/>
                        <a:sym typeface="Arial" panose="020B0604020202020204"/>
                      </a:rPr>
                      <m:t>|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/>
                        <a:sym typeface="Arial" panose="020B0604020202020204"/>
                      </a:rPr>
                      <m:t>𝑎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/>
                        <a:sym typeface="Arial" panose="020B0604020202020204"/>
                      </a:rPr>
                      <m:t>|&lt;|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/>
                        <a:sym typeface="Arial" panose="020B0604020202020204"/>
                      </a:rPr>
                      <m:t>𝑏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/>
                        <a:sym typeface="Arial" panose="020B0604020202020204"/>
                      </a:rPr>
                      <m:t>|⟹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/>
                        <a:sym typeface="Arial" panose="020B0604020202020204"/>
                      </a:rPr>
                      <m:t>𝑎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/>
                        <a:sym typeface="Arial" panose="020B0604020202020204"/>
                      </a:rPr>
                      <m:t>&lt;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/>
                        <a:sym typeface="Arial" panose="020B0604020202020204"/>
                      </a:rPr>
                      <m:t>𝑏</m:t>
                    </m:r>
                  </m:oMath>
                </a14:m>
                <a:endPara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Times New Roman" panose="02020603050405020304" pitchFamily="18" charset="0"/>
                  <a:cs typeface="Arial" panose="020B06040202020202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13" name="Hộp Văn bản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1664" y="3818335"/>
                <a:ext cx="3650456" cy="537391"/>
              </a:xfrm>
              <a:prstGeom prst="rect">
                <a:avLst/>
              </a:prstGeom>
              <a:blipFill rotWithShape="1">
                <a:blip r:embed="rId3"/>
                <a:stretch>
                  <a:fillRect l="-9" t="-15" r="4" b="-2078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51727" y="133783"/>
            <a:ext cx="955630" cy="9556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11" grpId="0"/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Hộp Văn bản 4"/>
              <p:cNvSpPr txBox="1"/>
              <p:nvPr/>
            </p:nvSpPr>
            <p:spPr>
              <a:xfrm>
                <a:off x="2178843" y="915480"/>
                <a:ext cx="457200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b) a, b </a:t>
                </a:r>
                <a:r>
                  <a:rPr lang="en-US" sz="2200" dirty="0" err="1"/>
                  <a:t>là</a:t>
                </a:r>
                <a:r>
                  <a:rPr lang="en-US" sz="2200" dirty="0"/>
                  <a:t> </a:t>
                </a:r>
                <a:r>
                  <a:rPr lang="en-US" sz="2200" dirty="0" err="1"/>
                  <a:t>hai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số</a:t>
                </a:r>
                <a:r>
                  <a:rPr lang="en-US" sz="2200" dirty="0"/>
                  <a:t> </a:t>
                </a:r>
                <a:r>
                  <a:rPr lang="en-US" sz="2200" dirty="0" err="1"/>
                  <a:t>âm</a:t>
                </a:r>
                <a:r>
                  <a:rPr lang="en-US" sz="2200" dirty="0"/>
                  <a:t> </a:t>
                </a:r>
                <a:r>
                  <a:rPr lang="en-US" sz="2200" dirty="0" err="1"/>
                  <a:t>và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&lt;</m:t>
                    </m:r>
                    <m:d>
                      <m:dPr>
                        <m:begChr m:val="|"/>
                        <m:endChr m:val="|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en-US" sz="2200" dirty="0"/>
                  <a:t> </a:t>
                </a:r>
                <a:endParaRPr lang="en-US" sz="2200" dirty="0"/>
              </a:p>
            </p:txBody>
          </p:sp>
        </mc:Choice>
        <mc:Fallback>
          <p:sp>
            <p:nvSpPr>
              <p:cNvPr id="5" name="Hộp Văn bản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8843" y="915480"/>
                <a:ext cx="4572000" cy="430887"/>
              </a:xfrm>
              <a:prstGeom prst="rect">
                <a:avLst/>
              </a:prstGeom>
              <a:blipFill rotWithShape="1">
                <a:blip r:embed="rId1"/>
                <a:stretch>
                  <a:fillRect l="-3" t="-103" r="3" b="39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Hộp Văn bản 5"/>
          <p:cNvSpPr txBox="1"/>
          <p:nvPr/>
        </p:nvSpPr>
        <p:spPr>
          <a:xfrm>
            <a:off x="2764632" y="1608613"/>
            <a:ext cx="3507580" cy="5373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effectLst/>
                <a:latin typeface="+mj-lt"/>
                <a:ea typeface="Times New Roman" panose="02020603050405020304" pitchFamily="18" charset="0"/>
              </a:rPr>
              <a:t>Khi a, b </a:t>
            </a:r>
            <a:r>
              <a:rPr lang="en-US" sz="2200" dirty="0" err="1">
                <a:effectLst/>
                <a:latin typeface="+mj-lt"/>
                <a:ea typeface="Times New Roman" panose="02020603050405020304" pitchFamily="18" charset="0"/>
              </a:rPr>
              <a:t>là</a:t>
            </a:r>
            <a:r>
              <a:rPr lang="en-US" sz="22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+mj-lt"/>
                <a:ea typeface="Times New Roman" panose="02020603050405020304" pitchFamily="18" charset="0"/>
              </a:rPr>
              <a:t>hai</a:t>
            </a:r>
            <a:r>
              <a:rPr lang="en-US" sz="22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+mj-lt"/>
                <a:ea typeface="Times New Roman" panose="02020603050405020304" pitchFamily="18" charset="0"/>
              </a:rPr>
              <a:t>số</a:t>
            </a:r>
            <a:r>
              <a:rPr lang="en-US" sz="22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+mj-lt"/>
                <a:ea typeface="Times New Roman" panose="02020603050405020304" pitchFamily="18" charset="0"/>
              </a:rPr>
              <a:t>dương</a:t>
            </a:r>
            <a:r>
              <a:rPr lang="en-US" sz="2200" dirty="0">
                <a:effectLst/>
                <a:latin typeface="+mj-lt"/>
                <a:ea typeface="Times New Roman" panose="02020603050405020304" pitchFamily="18" charset="0"/>
              </a:rPr>
              <a:t>:</a:t>
            </a:r>
            <a:endParaRPr lang="en-US" sz="2200" dirty="0">
              <a:effectLst/>
              <a:latin typeface="+mj-lt"/>
              <a:ea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Hộp Văn bản 6"/>
              <p:cNvSpPr txBox="1"/>
              <p:nvPr/>
            </p:nvSpPr>
            <p:spPr>
              <a:xfrm>
                <a:off x="2764632" y="2408250"/>
                <a:ext cx="4221956" cy="5373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Times New Roman" panose="02020603050405020304" pitchFamily="18" charset="0"/>
                    <a:cs typeface="Arial" panose="020B0604020202020204"/>
                    <a:sym typeface="Arial" panose="020B0604020202020204"/>
                  </a:rPr>
                  <a:t>Ta </a:t>
                </a:r>
                <a:r>
                  <a:rPr kumimoji="0" lang="en-US" sz="2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Times New Roman" panose="02020603050405020304" pitchFamily="18" charset="0"/>
                    <a:cs typeface="Arial" panose="020B0604020202020204"/>
                    <a:sym typeface="Arial" panose="020B0604020202020204"/>
                  </a:rPr>
                  <a:t>có</a:t>
                </a: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Times New Roman" panose="02020603050405020304" pitchFamily="18" charset="0"/>
                    <a:cs typeface="Arial" panose="020B0604020202020204"/>
                    <a:sym typeface="Arial" panose="020B0604020202020204"/>
                  </a:rPr>
                  <a:t>: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kumimoji="0" lang="en-US" sz="22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/>
                            <a:sym typeface="Arial" panose="020B0604020202020204"/>
                          </a:rPr>
                        </m:ctrlPr>
                      </m:dPr>
                      <m:e>
                        <m:r>
                          <a:rPr kumimoji="0" lang="en-US" sz="22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/>
                            <a:sym typeface="Arial" panose="020B0604020202020204"/>
                          </a:rPr>
                          <m:t>𝑎</m:t>
                        </m:r>
                      </m:e>
                    </m:d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/>
                        <a:sym typeface="Arial" panose="020B0604020202020204"/>
                      </a:rPr>
                      <m:t>=−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/>
                        <a:sym typeface="Arial" panose="020B0604020202020204"/>
                      </a:rPr>
                      <m:t>𝑎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/>
                        <a:sym typeface="Arial" panose="020B0604020202020204"/>
                      </a:rPr>
                      <m:t>; </m:t>
                    </m:r>
                    <m:d>
                      <m:dPr>
                        <m:begChr m:val="|"/>
                        <m:endChr m:val="|"/>
                        <m:ctrlPr>
                          <a:rPr kumimoji="0" lang="en-US" sz="22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/>
                            <a:sym typeface="Arial" panose="020B0604020202020204"/>
                          </a:rPr>
                        </m:ctrlPr>
                      </m:dPr>
                      <m:e>
                        <m:r>
                          <a:rPr kumimoji="0" lang="en-US" sz="22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/>
                            <a:sym typeface="Arial" panose="020B0604020202020204"/>
                          </a:rPr>
                          <m:t>𝑏</m:t>
                        </m:r>
                      </m:e>
                    </m:d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/>
                        <a:sym typeface="Arial" panose="020B0604020202020204"/>
                      </a:rPr>
                      <m:t>=−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/>
                        <a:sym typeface="Arial" panose="020B0604020202020204"/>
                      </a:rPr>
                      <m:t>𝑏</m:t>
                    </m:r>
                  </m:oMath>
                </a14:m>
                <a:endPara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Times New Roman" panose="02020603050405020304" pitchFamily="18" charset="0"/>
                  <a:cs typeface="Arial" panose="020B06040202020202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7" name="Hộp Văn bản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4632" y="2408250"/>
                <a:ext cx="4221956" cy="537391"/>
              </a:xfrm>
              <a:prstGeom prst="rect">
                <a:avLst/>
              </a:prstGeom>
              <a:blipFill rotWithShape="1">
                <a:blip r:embed="rId2"/>
                <a:stretch>
                  <a:fillRect l="-11" t="-61" r="8" b="-2032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Hộp Văn bản 7"/>
              <p:cNvSpPr txBox="1"/>
              <p:nvPr/>
            </p:nvSpPr>
            <p:spPr>
              <a:xfrm>
                <a:off x="2764632" y="3304214"/>
                <a:ext cx="5022056" cy="5373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Times New Roman" panose="02020603050405020304" pitchFamily="18" charset="0"/>
                    <a:cs typeface="Arial" panose="020B0604020202020204"/>
                    <a:sym typeface="Arial" panose="020B0604020202020204"/>
                  </a:rPr>
                  <a:t>Khi </a:t>
                </a:r>
                <a:r>
                  <a:rPr kumimoji="0" lang="en-US" sz="2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Times New Roman" panose="02020603050405020304" pitchFamily="18" charset="0"/>
                    <a:cs typeface="Arial" panose="020B0604020202020204"/>
                    <a:sym typeface="Arial" panose="020B0604020202020204"/>
                  </a:rPr>
                  <a:t>đó</a:t>
                </a: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Times New Roman" panose="02020603050405020304" pitchFamily="18" charset="0"/>
                    <a:cs typeface="Arial" panose="020B0604020202020204"/>
                    <a:sym typeface="Arial" panose="020B0604020202020204"/>
                  </a:rPr>
                  <a:t>,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kumimoji="0" lang="en-US" sz="22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/>
                            <a:sym typeface="Arial" panose="020B0604020202020204"/>
                          </a:rPr>
                        </m:ctrlPr>
                      </m:dPr>
                      <m:e>
                        <m:r>
                          <a:rPr kumimoji="0" lang="en-US" sz="22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/>
                            <a:sym typeface="Arial" panose="020B0604020202020204"/>
                          </a:rPr>
                          <m:t>𝑎</m:t>
                        </m:r>
                      </m:e>
                    </m:d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/>
                        <a:sym typeface="Arial" panose="020B0604020202020204"/>
                      </a:rPr>
                      <m:t>&lt;</m:t>
                    </m:r>
                    <m:d>
                      <m:dPr>
                        <m:begChr m:val="|"/>
                        <m:endChr m:val="|"/>
                        <m:ctrlPr>
                          <a:rPr kumimoji="0" lang="en-US" sz="22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/>
                            <a:sym typeface="Arial" panose="020B0604020202020204"/>
                          </a:rPr>
                        </m:ctrlPr>
                      </m:dPr>
                      <m:e>
                        <m:r>
                          <a:rPr kumimoji="0" lang="en-US" sz="22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/>
                            <a:sym typeface="Arial" panose="020B0604020202020204"/>
                          </a:rPr>
                          <m:t>𝑏</m:t>
                        </m:r>
                      </m:e>
                    </m:d>
                    <m:r>
                      <a:rPr kumimoji="0" lang="en-US" sz="22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  <a:sym typeface="Arial" panose="020B0604020202020204"/>
                      </a:rPr>
                      <m:t>⇒−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/>
                        <a:sym typeface="Arial" panose="020B0604020202020204"/>
                      </a:rPr>
                      <m:t>𝑎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/>
                        <a:sym typeface="Arial" panose="020B0604020202020204"/>
                      </a:rPr>
                      <m:t>&lt;−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/>
                        <a:sym typeface="Arial" panose="020B0604020202020204"/>
                      </a:rPr>
                      <m:t>𝑏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 panose="020B0604020202020204"/>
                      </a:rPr>
                      <m:t>⇒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 panose="020B0604020202020204"/>
                      </a:rPr>
                      <m:t>𝑎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 panose="020B0604020202020204"/>
                      </a:rPr>
                      <m:t>&gt;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 panose="020B0604020202020204"/>
                      </a:rPr>
                      <m:t>𝑏</m:t>
                    </m:r>
                  </m:oMath>
                </a14:m>
                <a:endPara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Times New Roman" panose="02020603050405020304" pitchFamily="18" charset="0"/>
                  <a:cs typeface="Arial" panose="020B06040202020202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8" name="Hộp Văn bản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4632" y="3304214"/>
                <a:ext cx="5022056" cy="537391"/>
              </a:xfrm>
              <a:prstGeom prst="rect">
                <a:avLst/>
              </a:prstGeom>
              <a:blipFill rotWithShape="1">
                <a:blip r:embed="rId3"/>
                <a:stretch>
                  <a:fillRect l="-9" t="-58" r="6" b="-2036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8183" y="778668"/>
            <a:ext cx="1205538" cy="11353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9" name="Google Shape;2719;p49"/>
          <p:cNvSpPr/>
          <p:nvPr/>
        </p:nvSpPr>
        <p:spPr>
          <a:xfrm>
            <a:off x="3489616" y="1864518"/>
            <a:ext cx="2362036" cy="236861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2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Hoàn</a:t>
            </a:r>
            <a:r>
              <a:rPr lang="en-US" sz="2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thành</a:t>
            </a:r>
            <a:r>
              <a:rPr lang="en-US" sz="2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bài</a:t>
            </a:r>
            <a:r>
              <a:rPr lang="en-US" sz="2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tập</a:t>
            </a:r>
            <a:r>
              <a:rPr lang="en-US" sz="2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SBT</a:t>
            </a:r>
            <a:endParaRPr lang="en-US" sz="2200" dirty="0">
              <a:latin typeface="+mj-lt"/>
            </a:endParaRPr>
          </a:p>
        </p:txBody>
      </p:sp>
      <p:sp>
        <p:nvSpPr>
          <p:cNvPr id="2720" name="Google Shape;2720;p49"/>
          <p:cNvSpPr/>
          <p:nvPr/>
        </p:nvSpPr>
        <p:spPr>
          <a:xfrm>
            <a:off x="255780" y="1864519"/>
            <a:ext cx="2534669" cy="236860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50000"/>
              </a:lnSpc>
              <a:buClr>
                <a:schemeClr val="dk1"/>
              </a:buClr>
              <a:buSzPts val="1100"/>
            </a:pP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Ôn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lại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kiến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thức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đã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học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trong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anose="020B0604020202020204"/>
              </a:rPr>
              <a:t>bài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 panose="020B0604020202020204"/>
            </a:endParaRPr>
          </a:p>
        </p:txBody>
      </p:sp>
      <p:sp>
        <p:nvSpPr>
          <p:cNvPr id="2722" name="Google Shape;2722;p49"/>
          <p:cNvSpPr/>
          <p:nvPr/>
        </p:nvSpPr>
        <p:spPr>
          <a:xfrm>
            <a:off x="6443663" y="1864518"/>
            <a:ext cx="2542790" cy="236861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50000"/>
              </a:lnSpc>
              <a:buClr>
                <a:schemeClr val="dk1"/>
              </a:buClr>
              <a:buSzPts val="1100"/>
            </a:pPr>
            <a:r>
              <a:rPr lang="en-US" sz="22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Chuẩn</a:t>
            </a:r>
            <a:r>
              <a:rPr lang="en-US" sz="2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bị</a:t>
            </a:r>
            <a:r>
              <a:rPr lang="en-US" sz="2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bài</a:t>
            </a:r>
            <a:r>
              <a:rPr lang="en-US" sz="2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mới</a:t>
            </a:r>
            <a:r>
              <a:rPr lang="en-US" sz="2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“</a:t>
            </a:r>
            <a:r>
              <a:rPr lang="en-US" sz="2200" b="1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Bài</a:t>
            </a:r>
            <a:r>
              <a:rPr lang="en-US" sz="22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4. </a:t>
            </a:r>
            <a:r>
              <a:rPr lang="en-US" sz="2200" b="1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Làm</a:t>
            </a:r>
            <a:r>
              <a:rPr lang="en-US" sz="22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tròn</a:t>
            </a:r>
            <a:r>
              <a:rPr lang="en-US" sz="22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và</a:t>
            </a:r>
            <a:r>
              <a:rPr lang="en-US" sz="22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ước</a:t>
            </a:r>
            <a:r>
              <a:rPr lang="en-US" sz="22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lượng</a:t>
            </a:r>
            <a:r>
              <a:rPr lang="en-US" sz="2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” </a:t>
            </a:r>
            <a:endParaRPr lang="en-US" sz="2200" dirty="0">
              <a:latin typeface="+mj-lt"/>
            </a:endParaRPr>
          </a:p>
        </p:txBody>
      </p:sp>
      <p:grpSp>
        <p:nvGrpSpPr>
          <p:cNvPr id="2723" name="Google Shape;2723;p49"/>
          <p:cNvGrpSpPr/>
          <p:nvPr/>
        </p:nvGrpSpPr>
        <p:grpSpPr>
          <a:xfrm>
            <a:off x="128336" y="4442931"/>
            <a:ext cx="1675084" cy="672438"/>
            <a:chOff x="2171300" y="4383950"/>
            <a:chExt cx="449325" cy="180375"/>
          </a:xfrm>
        </p:grpSpPr>
        <p:sp>
          <p:nvSpPr>
            <p:cNvPr id="2724" name="Google Shape;2724;p49"/>
            <p:cNvSpPr/>
            <p:nvPr/>
          </p:nvSpPr>
          <p:spPr>
            <a:xfrm>
              <a:off x="2171300" y="4398925"/>
              <a:ext cx="449325" cy="69600"/>
            </a:xfrm>
            <a:custGeom>
              <a:avLst/>
              <a:gdLst/>
              <a:ahLst/>
              <a:cxnLst/>
              <a:rect l="l" t="t" r="r" b="b"/>
              <a:pathLst>
                <a:path w="17973" h="2784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7"/>
                  </a:lnTo>
                  <a:lnTo>
                    <a:pt x="1" y="753"/>
                  </a:lnTo>
                  <a:lnTo>
                    <a:pt x="2187" y="2783"/>
                  </a:lnTo>
                  <a:lnTo>
                    <a:pt x="4130" y="981"/>
                  </a:lnTo>
                  <a:lnTo>
                    <a:pt x="6071" y="2783"/>
                  </a:lnTo>
                  <a:lnTo>
                    <a:pt x="8013" y="981"/>
                  </a:lnTo>
                  <a:lnTo>
                    <a:pt x="9955" y="2783"/>
                  </a:lnTo>
                  <a:lnTo>
                    <a:pt x="11898" y="981"/>
                  </a:lnTo>
                  <a:lnTo>
                    <a:pt x="13840" y="2783"/>
                  </a:lnTo>
                  <a:lnTo>
                    <a:pt x="15784" y="981"/>
                  </a:lnTo>
                  <a:lnTo>
                    <a:pt x="17483" y="2557"/>
                  </a:lnTo>
                  <a:lnTo>
                    <a:pt x="17972" y="2031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25" name="Google Shape;2725;p49"/>
            <p:cNvSpPr/>
            <p:nvPr/>
          </p:nvSpPr>
          <p:spPr>
            <a:xfrm>
              <a:off x="2171300" y="4383950"/>
              <a:ext cx="449325" cy="69625"/>
            </a:xfrm>
            <a:custGeom>
              <a:avLst/>
              <a:gdLst/>
              <a:ahLst/>
              <a:cxnLst/>
              <a:rect l="l" t="t" r="r" b="b"/>
              <a:pathLst>
                <a:path w="17973" h="2785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8"/>
                  </a:lnTo>
                  <a:lnTo>
                    <a:pt x="1" y="753"/>
                  </a:lnTo>
                  <a:lnTo>
                    <a:pt x="2187" y="2785"/>
                  </a:lnTo>
                  <a:lnTo>
                    <a:pt x="4130" y="981"/>
                  </a:lnTo>
                  <a:lnTo>
                    <a:pt x="6071" y="2785"/>
                  </a:lnTo>
                  <a:lnTo>
                    <a:pt x="8013" y="981"/>
                  </a:lnTo>
                  <a:lnTo>
                    <a:pt x="9955" y="2785"/>
                  </a:lnTo>
                  <a:lnTo>
                    <a:pt x="11898" y="981"/>
                  </a:lnTo>
                  <a:lnTo>
                    <a:pt x="13840" y="2783"/>
                  </a:lnTo>
                  <a:lnTo>
                    <a:pt x="15784" y="981"/>
                  </a:lnTo>
                  <a:lnTo>
                    <a:pt x="17483" y="2557"/>
                  </a:lnTo>
                  <a:lnTo>
                    <a:pt x="17972" y="2031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26" name="Google Shape;2726;p49"/>
            <p:cNvSpPr/>
            <p:nvPr/>
          </p:nvSpPr>
          <p:spPr>
            <a:xfrm>
              <a:off x="2171300" y="4494725"/>
              <a:ext cx="449325" cy="69600"/>
            </a:xfrm>
            <a:custGeom>
              <a:avLst/>
              <a:gdLst/>
              <a:ahLst/>
              <a:cxnLst/>
              <a:rect l="l" t="t" r="r" b="b"/>
              <a:pathLst>
                <a:path w="17973" h="2784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6"/>
                  </a:lnTo>
                  <a:lnTo>
                    <a:pt x="1" y="753"/>
                  </a:lnTo>
                  <a:lnTo>
                    <a:pt x="2187" y="2783"/>
                  </a:lnTo>
                  <a:lnTo>
                    <a:pt x="4130" y="980"/>
                  </a:lnTo>
                  <a:lnTo>
                    <a:pt x="6071" y="2783"/>
                  </a:lnTo>
                  <a:lnTo>
                    <a:pt x="8013" y="980"/>
                  </a:lnTo>
                  <a:lnTo>
                    <a:pt x="9955" y="2783"/>
                  </a:lnTo>
                  <a:lnTo>
                    <a:pt x="11898" y="980"/>
                  </a:lnTo>
                  <a:lnTo>
                    <a:pt x="13840" y="2783"/>
                  </a:lnTo>
                  <a:lnTo>
                    <a:pt x="15784" y="980"/>
                  </a:lnTo>
                  <a:lnTo>
                    <a:pt x="17483" y="2557"/>
                  </a:lnTo>
                  <a:lnTo>
                    <a:pt x="17972" y="2030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27" name="Google Shape;2727;p49"/>
            <p:cNvSpPr/>
            <p:nvPr/>
          </p:nvSpPr>
          <p:spPr>
            <a:xfrm>
              <a:off x="2171300" y="4479750"/>
              <a:ext cx="449325" cy="69600"/>
            </a:xfrm>
            <a:custGeom>
              <a:avLst/>
              <a:gdLst/>
              <a:ahLst/>
              <a:cxnLst/>
              <a:rect l="l" t="t" r="r" b="b"/>
              <a:pathLst>
                <a:path w="17973" h="2784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7"/>
                  </a:lnTo>
                  <a:lnTo>
                    <a:pt x="1" y="753"/>
                  </a:lnTo>
                  <a:lnTo>
                    <a:pt x="2187" y="2783"/>
                  </a:lnTo>
                  <a:lnTo>
                    <a:pt x="4130" y="980"/>
                  </a:lnTo>
                  <a:lnTo>
                    <a:pt x="6071" y="2783"/>
                  </a:lnTo>
                  <a:lnTo>
                    <a:pt x="8013" y="980"/>
                  </a:lnTo>
                  <a:lnTo>
                    <a:pt x="9955" y="2783"/>
                  </a:lnTo>
                  <a:lnTo>
                    <a:pt x="11898" y="980"/>
                  </a:lnTo>
                  <a:lnTo>
                    <a:pt x="13840" y="2783"/>
                  </a:lnTo>
                  <a:lnTo>
                    <a:pt x="15784" y="980"/>
                  </a:lnTo>
                  <a:lnTo>
                    <a:pt x="17483" y="2557"/>
                  </a:lnTo>
                  <a:lnTo>
                    <a:pt x="17972" y="2030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728" name="Google Shape;2728;p49"/>
          <p:cNvSpPr/>
          <p:nvPr/>
        </p:nvSpPr>
        <p:spPr>
          <a:xfrm>
            <a:off x="7308235" y="-106065"/>
            <a:ext cx="1978538" cy="1544130"/>
          </a:xfrm>
          <a:custGeom>
            <a:avLst/>
            <a:gdLst/>
            <a:ahLst/>
            <a:cxnLst/>
            <a:rect l="l" t="t" r="r" b="b"/>
            <a:pathLst>
              <a:path w="20450" h="15960" extrusionOk="0">
                <a:moveTo>
                  <a:pt x="16685" y="1"/>
                </a:moveTo>
                <a:lnTo>
                  <a:pt x="0" y="7041"/>
                </a:lnTo>
                <a:lnTo>
                  <a:pt x="269" y="7681"/>
                </a:lnTo>
                <a:lnTo>
                  <a:pt x="16955" y="640"/>
                </a:lnTo>
                <a:lnTo>
                  <a:pt x="16685" y="1"/>
                </a:lnTo>
                <a:close/>
                <a:moveTo>
                  <a:pt x="17270" y="1385"/>
                </a:moveTo>
                <a:lnTo>
                  <a:pt x="584" y="8425"/>
                </a:lnTo>
                <a:lnTo>
                  <a:pt x="854" y="9065"/>
                </a:lnTo>
                <a:lnTo>
                  <a:pt x="17540" y="2025"/>
                </a:lnTo>
                <a:lnTo>
                  <a:pt x="17270" y="1385"/>
                </a:lnTo>
                <a:close/>
                <a:moveTo>
                  <a:pt x="17854" y="2770"/>
                </a:moveTo>
                <a:lnTo>
                  <a:pt x="1169" y="9810"/>
                </a:lnTo>
                <a:lnTo>
                  <a:pt x="1438" y="10448"/>
                </a:lnTo>
                <a:lnTo>
                  <a:pt x="18123" y="3408"/>
                </a:lnTo>
                <a:lnTo>
                  <a:pt x="17854" y="2770"/>
                </a:lnTo>
                <a:close/>
                <a:moveTo>
                  <a:pt x="18438" y="4153"/>
                </a:moveTo>
                <a:lnTo>
                  <a:pt x="1753" y="11195"/>
                </a:lnTo>
                <a:lnTo>
                  <a:pt x="2022" y="11834"/>
                </a:lnTo>
                <a:lnTo>
                  <a:pt x="18707" y="4794"/>
                </a:lnTo>
                <a:lnTo>
                  <a:pt x="18438" y="4153"/>
                </a:lnTo>
                <a:close/>
                <a:moveTo>
                  <a:pt x="19018" y="5529"/>
                </a:moveTo>
                <a:lnTo>
                  <a:pt x="2333" y="12569"/>
                </a:lnTo>
                <a:lnTo>
                  <a:pt x="2603" y="13208"/>
                </a:lnTo>
                <a:lnTo>
                  <a:pt x="19288" y="6170"/>
                </a:lnTo>
                <a:lnTo>
                  <a:pt x="19018" y="5529"/>
                </a:lnTo>
                <a:close/>
                <a:moveTo>
                  <a:pt x="19599" y="6904"/>
                </a:moveTo>
                <a:lnTo>
                  <a:pt x="2914" y="13946"/>
                </a:lnTo>
                <a:lnTo>
                  <a:pt x="3183" y="14586"/>
                </a:lnTo>
                <a:lnTo>
                  <a:pt x="19869" y="7544"/>
                </a:lnTo>
                <a:lnTo>
                  <a:pt x="19599" y="6904"/>
                </a:lnTo>
                <a:close/>
                <a:moveTo>
                  <a:pt x="20179" y="8281"/>
                </a:moveTo>
                <a:lnTo>
                  <a:pt x="3494" y="15321"/>
                </a:lnTo>
                <a:lnTo>
                  <a:pt x="3764" y="15960"/>
                </a:lnTo>
                <a:lnTo>
                  <a:pt x="20450" y="8919"/>
                </a:lnTo>
                <a:lnTo>
                  <a:pt x="20179" y="828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729" name="Google Shape;2729;p49"/>
          <p:cNvGrpSpPr/>
          <p:nvPr/>
        </p:nvGrpSpPr>
        <p:grpSpPr>
          <a:xfrm>
            <a:off x="185500" y="441007"/>
            <a:ext cx="710076" cy="672447"/>
            <a:chOff x="1245147" y="-340673"/>
            <a:chExt cx="1075384" cy="1018396"/>
          </a:xfrm>
        </p:grpSpPr>
        <p:sp>
          <p:nvSpPr>
            <p:cNvPr id="2730" name="Google Shape;2730;p49"/>
            <p:cNvSpPr/>
            <p:nvPr/>
          </p:nvSpPr>
          <p:spPr>
            <a:xfrm>
              <a:off x="1314289" y="-210669"/>
              <a:ext cx="1006242" cy="888392"/>
            </a:xfrm>
            <a:custGeom>
              <a:avLst/>
              <a:gdLst/>
              <a:ahLst/>
              <a:cxnLst/>
              <a:rect l="l" t="t" r="r" b="b"/>
              <a:pathLst>
                <a:path w="9358" h="8262" extrusionOk="0">
                  <a:moveTo>
                    <a:pt x="1" y="0"/>
                  </a:moveTo>
                  <a:lnTo>
                    <a:pt x="4405" y="8262"/>
                  </a:lnTo>
                  <a:lnTo>
                    <a:pt x="9358" y="31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31" name="Google Shape;2731;p49"/>
            <p:cNvSpPr/>
            <p:nvPr/>
          </p:nvSpPr>
          <p:spPr>
            <a:xfrm>
              <a:off x="1245147" y="-340673"/>
              <a:ext cx="1006135" cy="888500"/>
            </a:xfrm>
            <a:custGeom>
              <a:avLst/>
              <a:gdLst/>
              <a:ahLst/>
              <a:cxnLst/>
              <a:rect l="l" t="t" r="r" b="b"/>
              <a:pathLst>
                <a:path w="9357" h="8263" extrusionOk="0">
                  <a:moveTo>
                    <a:pt x="0" y="1"/>
                  </a:moveTo>
                  <a:lnTo>
                    <a:pt x="4403" y="8262"/>
                  </a:lnTo>
                  <a:lnTo>
                    <a:pt x="9356" y="31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" name="TextBox 26"/>
          <p:cNvSpPr txBox="1"/>
          <p:nvPr/>
        </p:nvSpPr>
        <p:spPr>
          <a:xfrm>
            <a:off x="1993106" y="536806"/>
            <a:ext cx="5752443" cy="8092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  <a:endParaRPr 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7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7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19" grpId="0" animBg="1"/>
      <p:bldP spid="2720" grpId="0" animBg="1"/>
      <p:bldP spid="2722" grpId="0" animBg="1"/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74282" y="1618828"/>
            <a:ext cx="7201468" cy="19058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CẢM ƠN CÁC EM ĐÃ LẮNG NGHE BÀI GIẢNG!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Google Shape;2979;p58"/>
          <p:cNvSpPr/>
          <p:nvPr/>
        </p:nvSpPr>
        <p:spPr>
          <a:xfrm>
            <a:off x="1587012" y="4312856"/>
            <a:ext cx="539951" cy="433111"/>
          </a:xfrm>
          <a:custGeom>
            <a:avLst/>
            <a:gdLst/>
            <a:ahLst/>
            <a:cxnLst/>
            <a:rect l="l" t="t" r="r" b="b"/>
            <a:pathLst>
              <a:path w="9577" h="7682" extrusionOk="0">
                <a:moveTo>
                  <a:pt x="7894" y="0"/>
                </a:moveTo>
                <a:cubicBezTo>
                  <a:pt x="3604" y="0"/>
                  <a:pt x="116" y="3420"/>
                  <a:pt x="1" y="7682"/>
                </a:cubicBezTo>
                <a:lnTo>
                  <a:pt x="9577" y="7682"/>
                </a:lnTo>
                <a:lnTo>
                  <a:pt x="9577" y="182"/>
                </a:lnTo>
                <a:cubicBezTo>
                  <a:pt x="9024" y="61"/>
                  <a:pt x="8460" y="0"/>
                  <a:pt x="789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4" name="Google Shape;2982;p58"/>
          <p:cNvGrpSpPr/>
          <p:nvPr/>
        </p:nvGrpSpPr>
        <p:grpSpPr>
          <a:xfrm>
            <a:off x="3091493" y="412469"/>
            <a:ext cx="563857" cy="533976"/>
            <a:chOff x="2047294" y="1254023"/>
            <a:chExt cx="563857" cy="533976"/>
          </a:xfrm>
        </p:grpSpPr>
        <p:sp>
          <p:nvSpPr>
            <p:cNvPr id="5" name="Google Shape;2983;p58"/>
            <p:cNvSpPr/>
            <p:nvPr/>
          </p:nvSpPr>
          <p:spPr>
            <a:xfrm>
              <a:off x="2083547" y="1322187"/>
              <a:ext cx="527604" cy="465812"/>
            </a:xfrm>
            <a:custGeom>
              <a:avLst/>
              <a:gdLst/>
              <a:ahLst/>
              <a:cxnLst/>
              <a:rect l="l" t="t" r="r" b="b"/>
              <a:pathLst>
                <a:path w="9358" h="8262" extrusionOk="0">
                  <a:moveTo>
                    <a:pt x="1" y="0"/>
                  </a:moveTo>
                  <a:lnTo>
                    <a:pt x="4405" y="8262"/>
                  </a:lnTo>
                  <a:lnTo>
                    <a:pt x="9358" y="31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" name="Google Shape;2984;p58"/>
            <p:cNvSpPr/>
            <p:nvPr/>
          </p:nvSpPr>
          <p:spPr>
            <a:xfrm>
              <a:off x="2047294" y="1254023"/>
              <a:ext cx="527548" cy="465868"/>
            </a:xfrm>
            <a:custGeom>
              <a:avLst/>
              <a:gdLst/>
              <a:ahLst/>
              <a:cxnLst/>
              <a:rect l="l" t="t" r="r" b="b"/>
              <a:pathLst>
                <a:path w="9357" h="8263" extrusionOk="0">
                  <a:moveTo>
                    <a:pt x="0" y="1"/>
                  </a:moveTo>
                  <a:lnTo>
                    <a:pt x="4403" y="8262"/>
                  </a:lnTo>
                  <a:lnTo>
                    <a:pt x="9356" y="31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7" name="Google Shape;3002;p58"/>
          <p:cNvSpPr/>
          <p:nvPr/>
        </p:nvSpPr>
        <p:spPr>
          <a:xfrm>
            <a:off x="1304422" y="4062246"/>
            <a:ext cx="804881" cy="934329"/>
          </a:xfrm>
          <a:custGeom>
            <a:avLst/>
            <a:gdLst/>
            <a:ahLst/>
            <a:cxnLst/>
            <a:rect l="l" t="t" r="r" b="b"/>
            <a:pathLst>
              <a:path w="14276" h="16572" extrusionOk="0">
                <a:moveTo>
                  <a:pt x="14276" y="1"/>
                </a:moveTo>
                <a:lnTo>
                  <a:pt x="1" y="4723"/>
                </a:lnTo>
                <a:lnTo>
                  <a:pt x="3921" y="16572"/>
                </a:lnTo>
                <a:lnTo>
                  <a:pt x="5950" y="16572"/>
                </a:lnTo>
                <a:lnTo>
                  <a:pt x="2513" y="6184"/>
                </a:lnTo>
                <a:lnTo>
                  <a:pt x="14276" y="2293"/>
                </a:lnTo>
                <a:lnTo>
                  <a:pt x="14276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8" name="Google Shape;3009;p58"/>
          <p:cNvGrpSpPr/>
          <p:nvPr/>
        </p:nvGrpSpPr>
        <p:grpSpPr>
          <a:xfrm>
            <a:off x="7154394" y="443543"/>
            <a:ext cx="539947" cy="539991"/>
            <a:chOff x="3653300" y="1935303"/>
            <a:chExt cx="539947" cy="539991"/>
          </a:xfrm>
        </p:grpSpPr>
        <p:sp>
          <p:nvSpPr>
            <p:cNvPr id="9" name="Google Shape;3010;p58"/>
            <p:cNvSpPr/>
            <p:nvPr/>
          </p:nvSpPr>
          <p:spPr>
            <a:xfrm>
              <a:off x="3653300" y="1935303"/>
              <a:ext cx="438528" cy="438575"/>
            </a:xfrm>
            <a:custGeom>
              <a:avLst/>
              <a:gdLst/>
              <a:ahLst/>
              <a:cxnLst/>
              <a:rect l="l" t="t" r="r" b="b"/>
              <a:pathLst>
                <a:path w="9318" h="9319" extrusionOk="0">
                  <a:moveTo>
                    <a:pt x="0" y="1"/>
                  </a:moveTo>
                  <a:lnTo>
                    <a:pt x="0" y="9318"/>
                  </a:lnTo>
                  <a:lnTo>
                    <a:pt x="9318" y="9318"/>
                  </a:lnTo>
                  <a:lnTo>
                    <a:pt x="9318" y="1"/>
                  </a:lnTo>
                  <a:close/>
                </a:path>
              </a:pathLst>
            </a:custGeom>
            <a:solidFill>
              <a:srgbClr val="B677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" name="Google Shape;3011;p58"/>
            <p:cNvSpPr/>
            <p:nvPr/>
          </p:nvSpPr>
          <p:spPr>
            <a:xfrm>
              <a:off x="3754766" y="2036765"/>
              <a:ext cx="438481" cy="438528"/>
            </a:xfrm>
            <a:custGeom>
              <a:avLst/>
              <a:gdLst/>
              <a:ahLst/>
              <a:cxnLst/>
              <a:rect l="l" t="t" r="r" b="b"/>
              <a:pathLst>
                <a:path w="9317" h="9318" extrusionOk="0">
                  <a:moveTo>
                    <a:pt x="0" y="1"/>
                  </a:moveTo>
                  <a:lnTo>
                    <a:pt x="0" y="9317"/>
                  </a:lnTo>
                  <a:lnTo>
                    <a:pt x="9317" y="9317"/>
                  </a:lnTo>
                  <a:lnTo>
                    <a:pt x="931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1" name="Google Shape;3020;p58"/>
          <p:cNvGrpSpPr/>
          <p:nvPr/>
        </p:nvGrpSpPr>
        <p:grpSpPr>
          <a:xfrm>
            <a:off x="4864518" y="4381014"/>
            <a:ext cx="909119" cy="364953"/>
            <a:chOff x="2171300" y="4383950"/>
            <a:chExt cx="449325" cy="180375"/>
          </a:xfrm>
        </p:grpSpPr>
        <p:sp>
          <p:nvSpPr>
            <p:cNvPr id="12" name="Google Shape;3021;p58"/>
            <p:cNvSpPr/>
            <p:nvPr/>
          </p:nvSpPr>
          <p:spPr>
            <a:xfrm>
              <a:off x="2171300" y="4398925"/>
              <a:ext cx="449325" cy="69600"/>
            </a:xfrm>
            <a:custGeom>
              <a:avLst/>
              <a:gdLst/>
              <a:ahLst/>
              <a:cxnLst/>
              <a:rect l="l" t="t" r="r" b="b"/>
              <a:pathLst>
                <a:path w="17973" h="2784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7"/>
                  </a:lnTo>
                  <a:lnTo>
                    <a:pt x="1" y="753"/>
                  </a:lnTo>
                  <a:lnTo>
                    <a:pt x="2187" y="2783"/>
                  </a:lnTo>
                  <a:lnTo>
                    <a:pt x="4130" y="981"/>
                  </a:lnTo>
                  <a:lnTo>
                    <a:pt x="6071" y="2783"/>
                  </a:lnTo>
                  <a:lnTo>
                    <a:pt x="8013" y="981"/>
                  </a:lnTo>
                  <a:lnTo>
                    <a:pt x="9955" y="2783"/>
                  </a:lnTo>
                  <a:lnTo>
                    <a:pt x="11898" y="981"/>
                  </a:lnTo>
                  <a:lnTo>
                    <a:pt x="13840" y="2783"/>
                  </a:lnTo>
                  <a:lnTo>
                    <a:pt x="15784" y="981"/>
                  </a:lnTo>
                  <a:lnTo>
                    <a:pt x="17483" y="2557"/>
                  </a:lnTo>
                  <a:lnTo>
                    <a:pt x="17972" y="2031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" name="Google Shape;3022;p58"/>
            <p:cNvSpPr/>
            <p:nvPr/>
          </p:nvSpPr>
          <p:spPr>
            <a:xfrm>
              <a:off x="2171300" y="4383950"/>
              <a:ext cx="449325" cy="69625"/>
            </a:xfrm>
            <a:custGeom>
              <a:avLst/>
              <a:gdLst/>
              <a:ahLst/>
              <a:cxnLst/>
              <a:rect l="l" t="t" r="r" b="b"/>
              <a:pathLst>
                <a:path w="17973" h="2785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8"/>
                  </a:lnTo>
                  <a:lnTo>
                    <a:pt x="1" y="753"/>
                  </a:lnTo>
                  <a:lnTo>
                    <a:pt x="2187" y="2785"/>
                  </a:lnTo>
                  <a:lnTo>
                    <a:pt x="4130" y="981"/>
                  </a:lnTo>
                  <a:lnTo>
                    <a:pt x="6071" y="2785"/>
                  </a:lnTo>
                  <a:lnTo>
                    <a:pt x="8013" y="981"/>
                  </a:lnTo>
                  <a:lnTo>
                    <a:pt x="9955" y="2785"/>
                  </a:lnTo>
                  <a:lnTo>
                    <a:pt x="11898" y="981"/>
                  </a:lnTo>
                  <a:lnTo>
                    <a:pt x="13840" y="2783"/>
                  </a:lnTo>
                  <a:lnTo>
                    <a:pt x="15784" y="981"/>
                  </a:lnTo>
                  <a:lnTo>
                    <a:pt x="17483" y="2557"/>
                  </a:lnTo>
                  <a:lnTo>
                    <a:pt x="17972" y="2031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" name="Google Shape;3023;p58"/>
            <p:cNvSpPr/>
            <p:nvPr/>
          </p:nvSpPr>
          <p:spPr>
            <a:xfrm>
              <a:off x="2171300" y="4494725"/>
              <a:ext cx="449325" cy="69600"/>
            </a:xfrm>
            <a:custGeom>
              <a:avLst/>
              <a:gdLst/>
              <a:ahLst/>
              <a:cxnLst/>
              <a:rect l="l" t="t" r="r" b="b"/>
              <a:pathLst>
                <a:path w="17973" h="2784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6"/>
                  </a:lnTo>
                  <a:lnTo>
                    <a:pt x="1" y="753"/>
                  </a:lnTo>
                  <a:lnTo>
                    <a:pt x="2187" y="2783"/>
                  </a:lnTo>
                  <a:lnTo>
                    <a:pt x="4130" y="980"/>
                  </a:lnTo>
                  <a:lnTo>
                    <a:pt x="6071" y="2783"/>
                  </a:lnTo>
                  <a:lnTo>
                    <a:pt x="8013" y="980"/>
                  </a:lnTo>
                  <a:lnTo>
                    <a:pt x="9955" y="2783"/>
                  </a:lnTo>
                  <a:lnTo>
                    <a:pt x="11898" y="980"/>
                  </a:lnTo>
                  <a:lnTo>
                    <a:pt x="13840" y="2783"/>
                  </a:lnTo>
                  <a:lnTo>
                    <a:pt x="15784" y="980"/>
                  </a:lnTo>
                  <a:lnTo>
                    <a:pt x="17483" y="2557"/>
                  </a:lnTo>
                  <a:lnTo>
                    <a:pt x="17972" y="2030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" name="Google Shape;3024;p58"/>
            <p:cNvSpPr/>
            <p:nvPr/>
          </p:nvSpPr>
          <p:spPr>
            <a:xfrm>
              <a:off x="2171300" y="4479750"/>
              <a:ext cx="449325" cy="69600"/>
            </a:xfrm>
            <a:custGeom>
              <a:avLst/>
              <a:gdLst/>
              <a:ahLst/>
              <a:cxnLst/>
              <a:rect l="l" t="t" r="r" b="b"/>
              <a:pathLst>
                <a:path w="17973" h="2784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7"/>
                  </a:lnTo>
                  <a:lnTo>
                    <a:pt x="1" y="753"/>
                  </a:lnTo>
                  <a:lnTo>
                    <a:pt x="2187" y="2783"/>
                  </a:lnTo>
                  <a:lnTo>
                    <a:pt x="4130" y="980"/>
                  </a:lnTo>
                  <a:lnTo>
                    <a:pt x="6071" y="2783"/>
                  </a:lnTo>
                  <a:lnTo>
                    <a:pt x="8013" y="980"/>
                  </a:lnTo>
                  <a:lnTo>
                    <a:pt x="9955" y="2783"/>
                  </a:lnTo>
                  <a:lnTo>
                    <a:pt x="11898" y="980"/>
                  </a:lnTo>
                  <a:lnTo>
                    <a:pt x="13840" y="2783"/>
                  </a:lnTo>
                  <a:lnTo>
                    <a:pt x="15784" y="980"/>
                  </a:lnTo>
                  <a:lnTo>
                    <a:pt x="17483" y="2557"/>
                  </a:lnTo>
                  <a:lnTo>
                    <a:pt x="17972" y="2030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6" name="Google Shape;3157;p58"/>
          <p:cNvSpPr/>
          <p:nvPr/>
        </p:nvSpPr>
        <p:spPr>
          <a:xfrm>
            <a:off x="192037" y="3747745"/>
            <a:ext cx="507980" cy="508018"/>
          </a:xfrm>
          <a:custGeom>
            <a:avLst/>
            <a:gdLst/>
            <a:ahLst/>
            <a:cxnLst/>
            <a:rect l="l" t="t" r="r" b="b"/>
            <a:pathLst>
              <a:path w="13202" h="13203" extrusionOk="0">
                <a:moveTo>
                  <a:pt x="6602" y="0"/>
                </a:moveTo>
                <a:cubicBezTo>
                  <a:pt x="4851" y="0"/>
                  <a:pt x="3172" y="696"/>
                  <a:pt x="1934" y="1934"/>
                </a:cubicBezTo>
                <a:cubicBezTo>
                  <a:pt x="697" y="3172"/>
                  <a:pt x="1" y="4851"/>
                  <a:pt x="1" y="6601"/>
                </a:cubicBezTo>
                <a:cubicBezTo>
                  <a:pt x="1" y="8352"/>
                  <a:pt x="697" y="10031"/>
                  <a:pt x="1934" y="11269"/>
                </a:cubicBezTo>
                <a:cubicBezTo>
                  <a:pt x="3172" y="12506"/>
                  <a:pt x="4851" y="13202"/>
                  <a:pt x="6602" y="13202"/>
                </a:cubicBezTo>
                <a:cubicBezTo>
                  <a:pt x="8352" y="13202"/>
                  <a:pt x="10030" y="12506"/>
                  <a:pt x="11268" y="11269"/>
                </a:cubicBezTo>
                <a:cubicBezTo>
                  <a:pt x="12507" y="10031"/>
                  <a:pt x="13201" y="8352"/>
                  <a:pt x="13201" y="6601"/>
                </a:cubicBezTo>
                <a:cubicBezTo>
                  <a:pt x="13201" y="4851"/>
                  <a:pt x="12507" y="3172"/>
                  <a:pt x="11268" y="1934"/>
                </a:cubicBezTo>
                <a:cubicBezTo>
                  <a:pt x="10030" y="696"/>
                  <a:pt x="8352" y="0"/>
                  <a:pt x="6602" y="0"/>
                </a:cubicBezTo>
                <a:close/>
              </a:path>
            </a:pathLst>
          </a:custGeom>
          <a:solidFill>
            <a:srgbClr val="FF9AC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7" name="Google Shape;3377;p58"/>
          <p:cNvGrpSpPr/>
          <p:nvPr/>
        </p:nvGrpSpPr>
        <p:grpSpPr>
          <a:xfrm>
            <a:off x="1556738" y="490094"/>
            <a:ext cx="399175" cy="360825"/>
            <a:chOff x="1739350" y="310875"/>
            <a:chExt cx="399175" cy="360825"/>
          </a:xfrm>
        </p:grpSpPr>
        <p:sp>
          <p:nvSpPr>
            <p:cNvPr id="18" name="Google Shape;3378;p58"/>
            <p:cNvSpPr/>
            <p:nvPr/>
          </p:nvSpPr>
          <p:spPr>
            <a:xfrm>
              <a:off x="1972225" y="355500"/>
              <a:ext cx="166300" cy="316200"/>
            </a:xfrm>
            <a:custGeom>
              <a:avLst/>
              <a:gdLst/>
              <a:ahLst/>
              <a:cxnLst/>
              <a:rect l="l" t="t" r="r" b="b"/>
              <a:pathLst>
                <a:path w="6652" h="12648" extrusionOk="0">
                  <a:moveTo>
                    <a:pt x="3957" y="0"/>
                  </a:moveTo>
                  <a:lnTo>
                    <a:pt x="0" y="10014"/>
                  </a:lnTo>
                  <a:lnTo>
                    <a:pt x="2695" y="12647"/>
                  </a:lnTo>
                  <a:lnTo>
                    <a:pt x="6651" y="2634"/>
                  </a:lnTo>
                  <a:lnTo>
                    <a:pt x="3957" y="0"/>
                  </a:lnTo>
                  <a:close/>
                </a:path>
              </a:pathLst>
            </a:custGeom>
            <a:solidFill>
              <a:srgbClr val="B677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" name="Google Shape;3379;p58"/>
            <p:cNvSpPr/>
            <p:nvPr/>
          </p:nvSpPr>
          <p:spPr>
            <a:xfrm>
              <a:off x="1739350" y="561200"/>
              <a:ext cx="300250" cy="110500"/>
            </a:xfrm>
            <a:custGeom>
              <a:avLst/>
              <a:gdLst/>
              <a:ahLst/>
              <a:cxnLst/>
              <a:rect l="l" t="t" r="r" b="b"/>
              <a:pathLst>
                <a:path w="12010" h="4420" extrusionOk="0">
                  <a:moveTo>
                    <a:pt x="0" y="0"/>
                  </a:moveTo>
                  <a:lnTo>
                    <a:pt x="2695" y="2634"/>
                  </a:lnTo>
                  <a:lnTo>
                    <a:pt x="12010" y="4419"/>
                  </a:lnTo>
                  <a:lnTo>
                    <a:pt x="9315" y="17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" name="Google Shape;3380;p58"/>
            <p:cNvSpPr/>
            <p:nvPr/>
          </p:nvSpPr>
          <p:spPr>
            <a:xfrm>
              <a:off x="1739350" y="310875"/>
              <a:ext cx="331800" cy="294975"/>
            </a:xfrm>
            <a:custGeom>
              <a:avLst/>
              <a:gdLst/>
              <a:ahLst/>
              <a:cxnLst/>
              <a:rect l="l" t="t" r="r" b="b"/>
              <a:pathLst>
                <a:path w="13272" h="11799" extrusionOk="0">
                  <a:moveTo>
                    <a:pt x="3958" y="0"/>
                  </a:moveTo>
                  <a:lnTo>
                    <a:pt x="0" y="10013"/>
                  </a:lnTo>
                  <a:lnTo>
                    <a:pt x="9315" y="11799"/>
                  </a:lnTo>
                  <a:lnTo>
                    <a:pt x="13272" y="1785"/>
                  </a:lnTo>
                  <a:lnTo>
                    <a:pt x="3958" y="0"/>
                  </a:lnTo>
                  <a:close/>
                </a:path>
              </a:pathLst>
            </a:custGeom>
            <a:solidFill>
              <a:srgbClr val="FF9A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1" name="Google Shape;2973;p58"/>
          <p:cNvGrpSpPr/>
          <p:nvPr/>
        </p:nvGrpSpPr>
        <p:grpSpPr>
          <a:xfrm>
            <a:off x="8680155" y="2815970"/>
            <a:ext cx="293571" cy="318660"/>
            <a:chOff x="979895" y="1560283"/>
            <a:chExt cx="293571" cy="318660"/>
          </a:xfrm>
        </p:grpSpPr>
        <p:sp>
          <p:nvSpPr>
            <p:cNvPr id="22" name="Google Shape;2974;p58"/>
            <p:cNvSpPr/>
            <p:nvPr/>
          </p:nvSpPr>
          <p:spPr>
            <a:xfrm>
              <a:off x="979895" y="1596480"/>
              <a:ext cx="293571" cy="282464"/>
            </a:xfrm>
            <a:custGeom>
              <a:avLst/>
              <a:gdLst/>
              <a:ahLst/>
              <a:cxnLst/>
              <a:rect l="l" t="t" r="r" b="b"/>
              <a:pathLst>
                <a:path w="5207" h="5010" extrusionOk="0">
                  <a:moveTo>
                    <a:pt x="2702" y="1157"/>
                  </a:moveTo>
                  <a:cubicBezTo>
                    <a:pt x="2876" y="1157"/>
                    <a:pt x="3051" y="1190"/>
                    <a:pt x="3218" y="1260"/>
                  </a:cubicBezTo>
                  <a:cubicBezTo>
                    <a:pt x="3722" y="1468"/>
                    <a:pt x="4050" y="1960"/>
                    <a:pt x="4050" y="2505"/>
                  </a:cubicBezTo>
                  <a:cubicBezTo>
                    <a:pt x="4050" y="3250"/>
                    <a:pt x="3447" y="3854"/>
                    <a:pt x="2702" y="3854"/>
                  </a:cubicBezTo>
                  <a:cubicBezTo>
                    <a:pt x="2156" y="3854"/>
                    <a:pt x="1665" y="3525"/>
                    <a:pt x="1456" y="3022"/>
                  </a:cubicBezTo>
                  <a:cubicBezTo>
                    <a:pt x="1246" y="2517"/>
                    <a:pt x="1363" y="1938"/>
                    <a:pt x="1747" y="1552"/>
                  </a:cubicBezTo>
                  <a:cubicBezTo>
                    <a:pt x="2005" y="1294"/>
                    <a:pt x="2351" y="1157"/>
                    <a:pt x="2702" y="1157"/>
                  </a:cubicBezTo>
                  <a:close/>
                  <a:moveTo>
                    <a:pt x="2702" y="1"/>
                  </a:moveTo>
                  <a:cubicBezTo>
                    <a:pt x="1689" y="1"/>
                    <a:pt x="775" y="610"/>
                    <a:pt x="387" y="1547"/>
                  </a:cubicBezTo>
                  <a:cubicBezTo>
                    <a:pt x="0" y="2483"/>
                    <a:pt x="215" y="3560"/>
                    <a:pt x="930" y="4277"/>
                  </a:cubicBezTo>
                  <a:cubicBezTo>
                    <a:pt x="1410" y="4756"/>
                    <a:pt x="2051" y="5010"/>
                    <a:pt x="2703" y="5010"/>
                  </a:cubicBezTo>
                  <a:cubicBezTo>
                    <a:pt x="3025" y="5010"/>
                    <a:pt x="3350" y="4948"/>
                    <a:pt x="3660" y="4820"/>
                  </a:cubicBezTo>
                  <a:cubicBezTo>
                    <a:pt x="4596" y="4432"/>
                    <a:pt x="5206" y="3518"/>
                    <a:pt x="5206" y="2505"/>
                  </a:cubicBezTo>
                  <a:cubicBezTo>
                    <a:pt x="5206" y="1122"/>
                    <a:pt x="4085" y="1"/>
                    <a:pt x="27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" name="Google Shape;2975;p58"/>
            <p:cNvSpPr/>
            <p:nvPr/>
          </p:nvSpPr>
          <p:spPr>
            <a:xfrm>
              <a:off x="979895" y="1560283"/>
              <a:ext cx="293571" cy="282464"/>
            </a:xfrm>
            <a:custGeom>
              <a:avLst/>
              <a:gdLst/>
              <a:ahLst/>
              <a:cxnLst/>
              <a:rect l="l" t="t" r="r" b="b"/>
              <a:pathLst>
                <a:path w="5207" h="5010" extrusionOk="0">
                  <a:moveTo>
                    <a:pt x="2702" y="1157"/>
                  </a:moveTo>
                  <a:cubicBezTo>
                    <a:pt x="2876" y="1157"/>
                    <a:pt x="3051" y="1190"/>
                    <a:pt x="3218" y="1259"/>
                  </a:cubicBezTo>
                  <a:cubicBezTo>
                    <a:pt x="3722" y="1468"/>
                    <a:pt x="4050" y="1960"/>
                    <a:pt x="4050" y="2505"/>
                  </a:cubicBezTo>
                  <a:cubicBezTo>
                    <a:pt x="4050" y="3250"/>
                    <a:pt x="3447" y="3854"/>
                    <a:pt x="2702" y="3854"/>
                  </a:cubicBezTo>
                  <a:cubicBezTo>
                    <a:pt x="2156" y="3854"/>
                    <a:pt x="1665" y="3525"/>
                    <a:pt x="1456" y="3021"/>
                  </a:cubicBezTo>
                  <a:cubicBezTo>
                    <a:pt x="1246" y="2517"/>
                    <a:pt x="1362" y="1938"/>
                    <a:pt x="1747" y="1552"/>
                  </a:cubicBezTo>
                  <a:cubicBezTo>
                    <a:pt x="2005" y="1294"/>
                    <a:pt x="2351" y="1157"/>
                    <a:pt x="2702" y="1157"/>
                  </a:cubicBezTo>
                  <a:close/>
                  <a:moveTo>
                    <a:pt x="2702" y="1"/>
                  </a:moveTo>
                  <a:cubicBezTo>
                    <a:pt x="1689" y="1"/>
                    <a:pt x="775" y="611"/>
                    <a:pt x="387" y="1547"/>
                  </a:cubicBezTo>
                  <a:cubicBezTo>
                    <a:pt x="0" y="2483"/>
                    <a:pt x="215" y="3560"/>
                    <a:pt x="930" y="4277"/>
                  </a:cubicBezTo>
                  <a:cubicBezTo>
                    <a:pt x="1410" y="4755"/>
                    <a:pt x="2050" y="5010"/>
                    <a:pt x="2702" y="5010"/>
                  </a:cubicBezTo>
                  <a:cubicBezTo>
                    <a:pt x="3024" y="5010"/>
                    <a:pt x="3350" y="4947"/>
                    <a:pt x="3660" y="4819"/>
                  </a:cubicBezTo>
                  <a:cubicBezTo>
                    <a:pt x="4596" y="4432"/>
                    <a:pt x="5206" y="3518"/>
                    <a:pt x="5206" y="2505"/>
                  </a:cubicBezTo>
                  <a:cubicBezTo>
                    <a:pt x="5206" y="1122"/>
                    <a:pt x="4085" y="1"/>
                    <a:pt x="27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4" name="Google Shape;3210;p58"/>
          <p:cNvGrpSpPr/>
          <p:nvPr/>
        </p:nvGrpSpPr>
        <p:grpSpPr>
          <a:xfrm>
            <a:off x="8207095" y="3251788"/>
            <a:ext cx="518210" cy="456797"/>
            <a:chOff x="10158050" y="2642275"/>
            <a:chExt cx="295125" cy="260150"/>
          </a:xfrm>
        </p:grpSpPr>
        <p:sp>
          <p:nvSpPr>
            <p:cNvPr id="25" name="Google Shape;3211;p58"/>
            <p:cNvSpPr/>
            <p:nvPr/>
          </p:nvSpPr>
          <p:spPr>
            <a:xfrm>
              <a:off x="10193000" y="2642275"/>
              <a:ext cx="260175" cy="260150"/>
            </a:xfrm>
            <a:custGeom>
              <a:avLst/>
              <a:gdLst/>
              <a:ahLst/>
              <a:cxnLst/>
              <a:rect l="l" t="t" r="r" b="b"/>
              <a:pathLst>
                <a:path w="10407" h="10406" extrusionOk="0">
                  <a:moveTo>
                    <a:pt x="5204" y="2929"/>
                  </a:moveTo>
                  <a:cubicBezTo>
                    <a:pt x="5497" y="2929"/>
                    <a:pt x="5792" y="2986"/>
                    <a:pt x="6074" y="3102"/>
                  </a:cubicBezTo>
                  <a:cubicBezTo>
                    <a:pt x="6923" y="3454"/>
                    <a:pt x="7477" y="4283"/>
                    <a:pt x="7477" y="5202"/>
                  </a:cubicBezTo>
                  <a:cubicBezTo>
                    <a:pt x="7478" y="6458"/>
                    <a:pt x="6460" y="7476"/>
                    <a:pt x="5205" y="7476"/>
                  </a:cubicBezTo>
                  <a:cubicBezTo>
                    <a:pt x="5204" y="7476"/>
                    <a:pt x="5204" y="7476"/>
                    <a:pt x="5203" y="7476"/>
                  </a:cubicBezTo>
                  <a:cubicBezTo>
                    <a:pt x="4284" y="7476"/>
                    <a:pt x="3455" y="6923"/>
                    <a:pt x="3103" y="6073"/>
                  </a:cubicBezTo>
                  <a:cubicBezTo>
                    <a:pt x="2751" y="5223"/>
                    <a:pt x="2946" y="4246"/>
                    <a:pt x="3596" y="3595"/>
                  </a:cubicBezTo>
                  <a:cubicBezTo>
                    <a:pt x="4031" y="3160"/>
                    <a:pt x="4612" y="2929"/>
                    <a:pt x="5204" y="2929"/>
                  </a:cubicBezTo>
                  <a:close/>
                  <a:moveTo>
                    <a:pt x="5203" y="0"/>
                  </a:moveTo>
                  <a:cubicBezTo>
                    <a:pt x="2329" y="0"/>
                    <a:pt x="1" y="2330"/>
                    <a:pt x="1" y="5202"/>
                  </a:cubicBezTo>
                  <a:cubicBezTo>
                    <a:pt x="1" y="8076"/>
                    <a:pt x="2330" y="10406"/>
                    <a:pt x="5203" y="10406"/>
                  </a:cubicBezTo>
                  <a:cubicBezTo>
                    <a:pt x="8076" y="10406"/>
                    <a:pt x="10407" y="8076"/>
                    <a:pt x="10407" y="5202"/>
                  </a:cubicBezTo>
                  <a:cubicBezTo>
                    <a:pt x="10407" y="2329"/>
                    <a:pt x="8077" y="0"/>
                    <a:pt x="52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" name="Google Shape;3212;p58"/>
            <p:cNvSpPr/>
            <p:nvPr/>
          </p:nvSpPr>
          <p:spPr>
            <a:xfrm>
              <a:off x="10158050" y="2642275"/>
              <a:ext cx="260175" cy="260150"/>
            </a:xfrm>
            <a:custGeom>
              <a:avLst/>
              <a:gdLst/>
              <a:ahLst/>
              <a:cxnLst/>
              <a:rect l="l" t="t" r="r" b="b"/>
              <a:pathLst>
                <a:path w="10407" h="10406" extrusionOk="0">
                  <a:moveTo>
                    <a:pt x="5202" y="2929"/>
                  </a:moveTo>
                  <a:cubicBezTo>
                    <a:pt x="5495" y="2929"/>
                    <a:pt x="5791" y="2986"/>
                    <a:pt x="6072" y="3102"/>
                  </a:cubicBezTo>
                  <a:cubicBezTo>
                    <a:pt x="6921" y="3454"/>
                    <a:pt x="7476" y="4283"/>
                    <a:pt x="7476" y="5202"/>
                  </a:cubicBezTo>
                  <a:cubicBezTo>
                    <a:pt x="7476" y="6459"/>
                    <a:pt x="6459" y="7476"/>
                    <a:pt x="5203" y="7476"/>
                  </a:cubicBezTo>
                  <a:cubicBezTo>
                    <a:pt x="4283" y="7476"/>
                    <a:pt x="3453" y="6923"/>
                    <a:pt x="3101" y="6073"/>
                  </a:cubicBezTo>
                  <a:cubicBezTo>
                    <a:pt x="2749" y="5223"/>
                    <a:pt x="2944" y="4246"/>
                    <a:pt x="3594" y="3595"/>
                  </a:cubicBezTo>
                  <a:cubicBezTo>
                    <a:pt x="4029" y="3160"/>
                    <a:pt x="4611" y="2929"/>
                    <a:pt x="5202" y="2929"/>
                  </a:cubicBezTo>
                  <a:close/>
                  <a:moveTo>
                    <a:pt x="5203" y="0"/>
                  </a:moveTo>
                  <a:cubicBezTo>
                    <a:pt x="2329" y="0"/>
                    <a:pt x="0" y="2330"/>
                    <a:pt x="0" y="5202"/>
                  </a:cubicBezTo>
                  <a:cubicBezTo>
                    <a:pt x="0" y="8076"/>
                    <a:pt x="2329" y="10406"/>
                    <a:pt x="5203" y="10406"/>
                  </a:cubicBezTo>
                  <a:cubicBezTo>
                    <a:pt x="8076" y="10406"/>
                    <a:pt x="10406" y="8076"/>
                    <a:pt x="10406" y="5202"/>
                  </a:cubicBezTo>
                  <a:cubicBezTo>
                    <a:pt x="10406" y="2330"/>
                    <a:pt x="8076" y="0"/>
                    <a:pt x="52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7" name="Google Shape;3213;p58"/>
          <p:cNvSpPr/>
          <p:nvPr/>
        </p:nvSpPr>
        <p:spPr>
          <a:xfrm flipH="1">
            <a:off x="7440165" y="3024816"/>
            <a:ext cx="1046034" cy="1223950"/>
          </a:xfrm>
          <a:custGeom>
            <a:avLst/>
            <a:gdLst/>
            <a:ahLst/>
            <a:cxnLst/>
            <a:rect l="l" t="t" r="r" b="b"/>
            <a:pathLst>
              <a:path w="23829" h="27882" extrusionOk="0">
                <a:moveTo>
                  <a:pt x="0" y="0"/>
                </a:moveTo>
                <a:lnTo>
                  <a:pt x="9226" y="27881"/>
                </a:lnTo>
                <a:lnTo>
                  <a:pt x="23828" y="23049"/>
                </a:lnTo>
                <a:lnTo>
                  <a:pt x="23828" y="20448"/>
                </a:lnTo>
                <a:lnTo>
                  <a:pt x="10525" y="24850"/>
                </a:lnTo>
                <a:lnTo>
                  <a:pt x="2303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8" name="Google Shape;3214;p58"/>
          <p:cNvGrpSpPr/>
          <p:nvPr/>
        </p:nvGrpSpPr>
        <p:grpSpPr>
          <a:xfrm>
            <a:off x="8037475" y="3876054"/>
            <a:ext cx="364788" cy="321461"/>
            <a:chOff x="10061450" y="2997800"/>
            <a:chExt cx="207750" cy="183075"/>
          </a:xfrm>
        </p:grpSpPr>
        <p:sp>
          <p:nvSpPr>
            <p:cNvPr id="29" name="Google Shape;3215;p58"/>
            <p:cNvSpPr/>
            <p:nvPr/>
          </p:nvSpPr>
          <p:spPr>
            <a:xfrm>
              <a:off x="10086075" y="2997800"/>
              <a:ext cx="183125" cy="183075"/>
            </a:xfrm>
            <a:custGeom>
              <a:avLst/>
              <a:gdLst/>
              <a:ahLst/>
              <a:cxnLst/>
              <a:rect l="l" t="t" r="r" b="b"/>
              <a:pathLst>
                <a:path w="7325" h="7323" extrusionOk="0">
                  <a:moveTo>
                    <a:pt x="3663" y="2062"/>
                  </a:moveTo>
                  <a:cubicBezTo>
                    <a:pt x="3869" y="2062"/>
                    <a:pt x="4076" y="2101"/>
                    <a:pt x="4274" y="2183"/>
                  </a:cubicBezTo>
                  <a:cubicBezTo>
                    <a:pt x="4872" y="2430"/>
                    <a:pt x="5262" y="3014"/>
                    <a:pt x="5262" y="3661"/>
                  </a:cubicBezTo>
                  <a:cubicBezTo>
                    <a:pt x="5262" y="4546"/>
                    <a:pt x="4546" y="5261"/>
                    <a:pt x="3662" y="5261"/>
                  </a:cubicBezTo>
                  <a:cubicBezTo>
                    <a:pt x="3016" y="5261"/>
                    <a:pt x="2432" y="4872"/>
                    <a:pt x="2185" y="4274"/>
                  </a:cubicBezTo>
                  <a:cubicBezTo>
                    <a:pt x="1936" y="3676"/>
                    <a:pt x="2074" y="2987"/>
                    <a:pt x="2531" y="2531"/>
                  </a:cubicBezTo>
                  <a:cubicBezTo>
                    <a:pt x="2837" y="2224"/>
                    <a:pt x="3246" y="2062"/>
                    <a:pt x="3663" y="2062"/>
                  </a:cubicBezTo>
                  <a:close/>
                  <a:moveTo>
                    <a:pt x="3662" y="0"/>
                  </a:moveTo>
                  <a:cubicBezTo>
                    <a:pt x="1640" y="0"/>
                    <a:pt x="1" y="1639"/>
                    <a:pt x="1" y="3661"/>
                  </a:cubicBezTo>
                  <a:cubicBezTo>
                    <a:pt x="1" y="5684"/>
                    <a:pt x="1640" y="7323"/>
                    <a:pt x="3662" y="7323"/>
                  </a:cubicBezTo>
                  <a:cubicBezTo>
                    <a:pt x="5684" y="7323"/>
                    <a:pt x="7324" y="5684"/>
                    <a:pt x="7324" y="3661"/>
                  </a:cubicBezTo>
                  <a:cubicBezTo>
                    <a:pt x="7324" y="1639"/>
                    <a:pt x="5684" y="0"/>
                    <a:pt x="36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" name="Google Shape;3216;p58"/>
            <p:cNvSpPr/>
            <p:nvPr/>
          </p:nvSpPr>
          <p:spPr>
            <a:xfrm>
              <a:off x="10061450" y="2997800"/>
              <a:ext cx="183125" cy="183075"/>
            </a:xfrm>
            <a:custGeom>
              <a:avLst/>
              <a:gdLst/>
              <a:ahLst/>
              <a:cxnLst/>
              <a:rect l="l" t="t" r="r" b="b"/>
              <a:pathLst>
                <a:path w="7325" h="7323" extrusionOk="0">
                  <a:moveTo>
                    <a:pt x="3664" y="2062"/>
                  </a:moveTo>
                  <a:cubicBezTo>
                    <a:pt x="3870" y="2062"/>
                    <a:pt x="4078" y="2101"/>
                    <a:pt x="4276" y="2183"/>
                  </a:cubicBezTo>
                  <a:cubicBezTo>
                    <a:pt x="4873" y="2430"/>
                    <a:pt x="5263" y="3014"/>
                    <a:pt x="5263" y="3661"/>
                  </a:cubicBezTo>
                  <a:cubicBezTo>
                    <a:pt x="5263" y="4546"/>
                    <a:pt x="4546" y="5261"/>
                    <a:pt x="3663" y="5261"/>
                  </a:cubicBezTo>
                  <a:cubicBezTo>
                    <a:pt x="3016" y="5261"/>
                    <a:pt x="2432" y="4872"/>
                    <a:pt x="2185" y="4274"/>
                  </a:cubicBezTo>
                  <a:cubicBezTo>
                    <a:pt x="1937" y="3676"/>
                    <a:pt x="2074" y="2987"/>
                    <a:pt x="2531" y="2531"/>
                  </a:cubicBezTo>
                  <a:cubicBezTo>
                    <a:pt x="2837" y="2224"/>
                    <a:pt x="3247" y="2062"/>
                    <a:pt x="3664" y="2062"/>
                  </a:cubicBezTo>
                  <a:close/>
                  <a:moveTo>
                    <a:pt x="3663" y="0"/>
                  </a:moveTo>
                  <a:cubicBezTo>
                    <a:pt x="1641" y="0"/>
                    <a:pt x="1" y="1639"/>
                    <a:pt x="1" y="3661"/>
                  </a:cubicBezTo>
                  <a:cubicBezTo>
                    <a:pt x="1" y="5684"/>
                    <a:pt x="1641" y="7323"/>
                    <a:pt x="3663" y="7323"/>
                  </a:cubicBezTo>
                  <a:cubicBezTo>
                    <a:pt x="5685" y="7323"/>
                    <a:pt x="7324" y="5684"/>
                    <a:pt x="7324" y="3661"/>
                  </a:cubicBezTo>
                  <a:cubicBezTo>
                    <a:pt x="7324" y="1639"/>
                    <a:pt x="5685" y="0"/>
                    <a:pt x="3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1" name="Google Shape;3221;p58"/>
          <p:cNvGrpSpPr/>
          <p:nvPr/>
        </p:nvGrpSpPr>
        <p:grpSpPr>
          <a:xfrm>
            <a:off x="6778144" y="4214599"/>
            <a:ext cx="741221" cy="750289"/>
            <a:chOff x="10714675" y="1520000"/>
            <a:chExt cx="422975" cy="428125"/>
          </a:xfrm>
        </p:grpSpPr>
        <p:sp>
          <p:nvSpPr>
            <p:cNvPr id="32" name="Google Shape;3222;p58"/>
            <p:cNvSpPr/>
            <p:nvPr/>
          </p:nvSpPr>
          <p:spPr>
            <a:xfrm>
              <a:off x="10714675" y="1545600"/>
              <a:ext cx="402525" cy="402525"/>
            </a:xfrm>
            <a:custGeom>
              <a:avLst/>
              <a:gdLst/>
              <a:ahLst/>
              <a:cxnLst/>
              <a:rect l="l" t="t" r="r" b="b"/>
              <a:pathLst>
                <a:path w="16101" h="16101" extrusionOk="0">
                  <a:moveTo>
                    <a:pt x="14599" y="1501"/>
                  </a:moveTo>
                  <a:lnTo>
                    <a:pt x="14599" y="14599"/>
                  </a:lnTo>
                  <a:lnTo>
                    <a:pt x="1501" y="14599"/>
                  </a:lnTo>
                  <a:lnTo>
                    <a:pt x="1501" y="1501"/>
                  </a:lnTo>
                  <a:close/>
                  <a:moveTo>
                    <a:pt x="0" y="0"/>
                  </a:moveTo>
                  <a:lnTo>
                    <a:pt x="0" y="16100"/>
                  </a:lnTo>
                  <a:lnTo>
                    <a:pt x="16100" y="16100"/>
                  </a:lnTo>
                  <a:lnTo>
                    <a:pt x="161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" name="Google Shape;3223;p58"/>
            <p:cNvSpPr/>
            <p:nvPr/>
          </p:nvSpPr>
          <p:spPr>
            <a:xfrm>
              <a:off x="10735125" y="1520000"/>
              <a:ext cx="402525" cy="402500"/>
            </a:xfrm>
            <a:custGeom>
              <a:avLst/>
              <a:gdLst/>
              <a:ahLst/>
              <a:cxnLst/>
              <a:rect l="l" t="t" r="r" b="b"/>
              <a:pathLst>
                <a:path w="16101" h="16100" extrusionOk="0">
                  <a:moveTo>
                    <a:pt x="14599" y="1502"/>
                  </a:moveTo>
                  <a:lnTo>
                    <a:pt x="14599" y="14600"/>
                  </a:lnTo>
                  <a:lnTo>
                    <a:pt x="1501" y="14600"/>
                  </a:lnTo>
                  <a:lnTo>
                    <a:pt x="1501" y="1502"/>
                  </a:lnTo>
                  <a:close/>
                  <a:moveTo>
                    <a:pt x="0" y="1"/>
                  </a:moveTo>
                  <a:lnTo>
                    <a:pt x="0" y="16100"/>
                  </a:lnTo>
                  <a:lnTo>
                    <a:pt x="16100" y="16100"/>
                  </a:lnTo>
                  <a:lnTo>
                    <a:pt x="1610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4" name="Google Shape;2973;p58"/>
          <p:cNvGrpSpPr/>
          <p:nvPr/>
        </p:nvGrpSpPr>
        <p:grpSpPr>
          <a:xfrm>
            <a:off x="4619114" y="1277456"/>
            <a:ext cx="293571" cy="318660"/>
            <a:chOff x="979895" y="1560283"/>
            <a:chExt cx="293571" cy="318660"/>
          </a:xfrm>
        </p:grpSpPr>
        <p:sp>
          <p:nvSpPr>
            <p:cNvPr id="35" name="Google Shape;2974;p58"/>
            <p:cNvSpPr/>
            <p:nvPr/>
          </p:nvSpPr>
          <p:spPr>
            <a:xfrm>
              <a:off x="979895" y="1596480"/>
              <a:ext cx="293571" cy="282464"/>
            </a:xfrm>
            <a:custGeom>
              <a:avLst/>
              <a:gdLst/>
              <a:ahLst/>
              <a:cxnLst/>
              <a:rect l="l" t="t" r="r" b="b"/>
              <a:pathLst>
                <a:path w="5207" h="5010" extrusionOk="0">
                  <a:moveTo>
                    <a:pt x="2702" y="1157"/>
                  </a:moveTo>
                  <a:cubicBezTo>
                    <a:pt x="2876" y="1157"/>
                    <a:pt x="3051" y="1190"/>
                    <a:pt x="3218" y="1260"/>
                  </a:cubicBezTo>
                  <a:cubicBezTo>
                    <a:pt x="3722" y="1468"/>
                    <a:pt x="4050" y="1960"/>
                    <a:pt x="4050" y="2505"/>
                  </a:cubicBezTo>
                  <a:cubicBezTo>
                    <a:pt x="4050" y="3250"/>
                    <a:pt x="3447" y="3854"/>
                    <a:pt x="2702" y="3854"/>
                  </a:cubicBezTo>
                  <a:cubicBezTo>
                    <a:pt x="2156" y="3854"/>
                    <a:pt x="1665" y="3525"/>
                    <a:pt x="1456" y="3022"/>
                  </a:cubicBezTo>
                  <a:cubicBezTo>
                    <a:pt x="1246" y="2517"/>
                    <a:pt x="1363" y="1938"/>
                    <a:pt x="1747" y="1552"/>
                  </a:cubicBezTo>
                  <a:cubicBezTo>
                    <a:pt x="2005" y="1294"/>
                    <a:pt x="2351" y="1157"/>
                    <a:pt x="2702" y="1157"/>
                  </a:cubicBezTo>
                  <a:close/>
                  <a:moveTo>
                    <a:pt x="2702" y="1"/>
                  </a:moveTo>
                  <a:cubicBezTo>
                    <a:pt x="1689" y="1"/>
                    <a:pt x="775" y="610"/>
                    <a:pt x="387" y="1547"/>
                  </a:cubicBezTo>
                  <a:cubicBezTo>
                    <a:pt x="0" y="2483"/>
                    <a:pt x="215" y="3560"/>
                    <a:pt x="930" y="4277"/>
                  </a:cubicBezTo>
                  <a:cubicBezTo>
                    <a:pt x="1410" y="4756"/>
                    <a:pt x="2051" y="5010"/>
                    <a:pt x="2703" y="5010"/>
                  </a:cubicBezTo>
                  <a:cubicBezTo>
                    <a:pt x="3025" y="5010"/>
                    <a:pt x="3350" y="4948"/>
                    <a:pt x="3660" y="4820"/>
                  </a:cubicBezTo>
                  <a:cubicBezTo>
                    <a:pt x="4596" y="4432"/>
                    <a:pt x="5206" y="3518"/>
                    <a:pt x="5206" y="2505"/>
                  </a:cubicBezTo>
                  <a:cubicBezTo>
                    <a:pt x="5206" y="1122"/>
                    <a:pt x="4085" y="1"/>
                    <a:pt x="27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" name="Google Shape;2975;p58"/>
            <p:cNvSpPr/>
            <p:nvPr/>
          </p:nvSpPr>
          <p:spPr>
            <a:xfrm>
              <a:off x="979895" y="1560283"/>
              <a:ext cx="293571" cy="282464"/>
            </a:xfrm>
            <a:custGeom>
              <a:avLst/>
              <a:gdLst/>
              <a:ahLst/>
              <a:cxnLst/>
              <a:rect l="l" t="t" r="r" b="b"/>
              <a:pathLst>
                <a:path w="5207" h="5010" extrusionOk="0">
                  <a:moveTo>
                    <a:pt x="2702" y="1157"/>
                  </a:moveTo>
                  <a:cubicBezTo>
                    <a:pt x="2876" y="1157"/>
                    <a:pt x="3051" y="1190"/>
                    <a:pt x="3218" y="1259"/>
                  </a:cubicBezTo>
                  <a:cubicBezTo>
                    <a:pt x="3722" y="1468"/>
                    <a:pt x="4050" y="1960"/>
                    <a:pt x="4050" y="2505"/>
                  </a:cubicBezTo>
                  <a:cubicBezTo>
                    <a:pt x="4050" y="3250"/>
                    <a:pt x="3447" y="3854"/>
                    <a:pt x="2702" y="3854"/>
                  </a:cubicBezTo>
                  <a:cubicBezTo>
                    <a:pt x="2156" y="3854"/>
                    <a:pt x="1665" y="3525"/>
                    <a:pt x="1456" y="3021"/>
                  </a:cubicBezTo>
                  <a:cubicBezTo>
                    <a:pt x="1246" y="2517"/>
                    <a:pt x="1362" y="1938"/>
                    <a:pt x="1747" y="1552"/>
                  </a:cubicBezTo>
                  <a:cubicBezTo>
                    <a:pt x="2005" y="1294"/>
                    <a:pt x="2351" y="1157"/>
                    <a:pt x="2702" y="1157"/>
                  </a:cubicBezTo>
                  <a:close/>
                  <a:moveTo>
                    <a:pt x="2702" y="1"/>
                  </a:moveTo>
                  <a:cubicBezTo>
                    <a:pt x="1689" y="1"/>
                    <a:pt x="775" y="611"/>
                    <a:pt x="387" y="1547"/>
                  </a:cubicBezTo>
                  <a:cubicBezTo>
                    <a:pt x="0" y="2483"/>
                    <a:pt x="215" y="3560"/>
                    <a:pt x="930" y="4277"/>
                  </a:cubicBezTo>
                  <a:cubicBezTo>
                    <a:pt x="1410" y="4755"/>
                    <a:pt x="2050" y="5010"/>
                    <a:pt x="2702" y="5010"/>
                  </a:cubicBezTo>
                  <a:cubicBezTo>
                    <a:pt x="3024" y="5010"/>
                    <a:pt x="3350" y="4947"/>
                    <a:pt x="3660" y="4819"/>
                  </a:cubicBezTo>
                  <a:cubicBezTo>
                    <a:pt x="4596" y="4432"/>
                    <a:pt x="5206" y="3518"/>
                    <a:pt x="5206" y="2505"/>
                  </a:cubicBezTo>
                  <a:cubicBezTo>
                    <a:pt x="5206" y="1122"/>
                    <a:pt x="4085" y="1"/>
                    <a:pt x="27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7" name="Google Shape;3229;p58"/>
          <p:cNvGrpSpPr/>
          <p:nvPr/>
        </p:nvGrpSpPr>
        <p:grpSpPr>
          <a:xfrm rot="3699656">
            <a:off x="3746681" y="222091"/>
            <a:ext cx="914960" cy="910464"/>
            <a:chOff x="10086725" y="1360200"/>
            <a:chExt cx="519150" cy="516625"/>
          </a:xfrm>
        </p:grpSpPr>
        <p:sp>
          <p:nvSpPr>
            <p:cNvPr id="38" name="Google Shape;3230;p58"/>
            <p:cNvSpPr/>
            <p:nvPr/>
          </p:nvSpPr>
          <p:spPr>
            <a:xfrm>
              <a:off x="10096950" y="1367875"/>
              <a:ext cx="426925" cy="426925"/>
            </a:xfrm>
            <a:custGeom>
              <a:avLst/>
              <a:gdLst/>
              <a:ahLst/>
              <a:cxnLst/>
              <a:rect l="l" t="t" r="r" b="b"/>
              <a:pathLst>
                <a:path w="17077" h="17077" extrusionOk="0">
                  <a:moveTo>
                    <a:pt x="16304" y="0"/>
                  </a:moveTo>
                  <a:lnTo>
                    <a:pt x="0" y="16305"/>
                  </a:lnTo>
                  <a:lnTo>
                    <a:pt x="772" y="17077"/>
                  </a:lnTo>
                  <a:lnTo>
                    <a:pt x="17077" y="773"/>
                  </a:lnTo>
                  <a:lnTo>
                    <a:pt x="16304" y="0"/>
                  </a:lnTo>
                  <a:close/>
                </a:path>
              </a:pathLst>
            </a:custGeom>
            <a:solidFill>
              <a:srgbClr val="90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" name="Google Shape;3231;p58"/>
            <p:cNvSpPr/>
            <p:nvPr/>
          </p:nvSpPr>
          <p:spPr>
            <a:xfrm>
              <a:off x="10137925" y="1408900"/>
              <a:ext cx="426950" cy="426900"/>
            </a:xfrm>
            <a:custGeom>
              <a:avLst/>
              <a:gdLst/>
              <a:ahLst/>
              <a:cxnLst/>
              <a:rect l="l" t="t" r="r" b="b"/>
              <a:pathLst>
                <a:path w="17078" h="17076" extrusionOk="0">
                  <a:moveTo>
                    <a:pt x="16306" y="0"/>
                  </a:moveTo>
                  <a:lnTo>
                    <a:pt x="1" y="16304"/>
                  </a:lnTo>
                  <a:lnTo>
                    <a:pt x="774" y="17076"/>
                  </a:lnTo>
                  <a:lnTo>
                    <a:pt x="17078" y="772"/>
                  </a:lnTo>
                  <a:lnTo>
                    <a:pt x="16306" y="0"/>
                  </a:lnTo>
                  <a:close/>
                </a:path>
              </a:pathLst>
            </a:custGeom>
            <a:solidFill>
              <a:srgbClr val="90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" name="Google Shape;3232;p58"/>
            <p:cNvSpPr/>
            <p:nvPr/>
          </p:nvSpPr>
          <p:spPr>
            <a:xfrm>
              <a:off x="10178950" y="1449875"/>
              <a:ext cx="426925" cy="426950"/>
            </a:xfrm>
            <a:custGeom>
              <a:avLst/>
              <a:gdLst/>
              <a:ahLst/>
              <a:cxnLst/>
              <a:rect l="l" t="t" r="r" b="b"/>
              <a:pathLst>
                <a:path w="17077" h="17078" extrusionOk="0">
                  <a:moveTo>
                    <a:pt x="16305" y="1"/>
                  </a:moveTo>
                  <a:lnTo>
                    <a:pt x="1" y="16305"/>
                  </a:lnTo>
                  <a:lnTo>
                    <a:pt x="772" y="17077"/>
                  </a:lnTo>
                  <a:lnTo>
                    <a:pt x="17076" y="772"/>
                  </a:lnTo>
                  <a:lnTo>
                    <a:pt x="16305" y="1"/>
                  </a:lnTo>
                  <a:close/>
                </a:path>
              </a:pathLst>
            </a:custGeom>
            <a:solidFill>
              <a:srgbClr val="90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" name="Google Shape;3233;p58"/>
            <p:cNvSpPr/>
            <p:nvPr/>
          </p:nvSpPr>
          <p:spPr>
            <a:xfrm>
              <a:off x="10086725" y="1360200"/>
              <a:ext cx="426900" cy="426950"/>
            </a:xfrm>
            <a:custGeom>
              <a:avLst/>
              <a:gdLst/>
              <a:ahLst/>
              <a:cxnLst/>
              <a:rect l="l" t="t" r="r" b="b"/>
              <a:pathLst>
                <a:path w="17076" h="17078" extrusionOk="0">
                  <a:moveTo>
                    <a:pt x="16304" y="1"/>
                  </a:moveTo>
                  <a:lnTo>
                    <a:pt x="0" y="16305"/>
                  </a:lnTo>
                  <a:lnTo>
                    <a:pt x="772" y="17077"/>
                  </a:lnTo>
                  <a:lnTo>
                    <a:pt x="17076" y="772"/>
                  </a:lnTo>
                  <a:lnTo>
                    <a:pt x="1630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" name="Google Shape;3234;p58"/>
            <p:cNvSpPr/>
            <p:nvPr/>
          </p:nvSpPr>
          <p:spPr>
            <a:xfrm>
              <a:off x="10127700" y="1401200"/>
              <a:ext cx="426950" cy="426950"/>
            </a:xfrm>
            <a:custGeom>
              <a:avLst/>
              <a:gdLst/>
              <a:ahLst/>
              <a:cxnLst/>
              <a:rect l="l" t="t" r="r" b="b"/>
              <a:pathLst>
                <a:path w="17078" h="17078" extrusionOk="0">
                  <a:moveTo>
                    <a:pt x="16305" y="0"/>
                  </a:moveTo>
                  <a:lnTo>
                    <a:pt x="1" y="16306"/>
                  </a:lnTo>
                  <a:lnTo>
                    <a:pt x="772" y="17077"/>
                  </a:lnTo>
                  <a:lnTo>
                    <a:pt x="17077" y="773"/>
                  </a:lnTo>
                  <a:lnTo>
                    <a:pt x="163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" name="Google Shape;3235;p58"/>
            <p:cNvSpPr/>
            <p:nvPr/>
          </p:nvSpPr>
          <p:spPr>
            <a:xfrm>
              <a:off x="10168700" y="1442225"/>
              <a:ext cx="426950" cy="426900"/>
            </a:xfrm>
            <a:custGeom>
              <a:avLst/>
              <a:gdLst/>
              <a:ahLst/>
              <a:cxnLst/>
              <a:rect l="l" t="t" r="r" b="b"/>
              <a:pathLst>
                <a:path w="17078" h="17076" extrusionOk="0">
                  <a:moveTo>
                    <a:pt x="16306" y="0"/>
                  </a:moveTo>
                  <a:lnTo>
                    <a:pt x="1" y="16304"/>
                  </a:lnTo>
                  <a:lnTo>
                    <a:pt x="773" y="17076"/>
                  </a:lnTo>
                  <a:lnTo>
                    <a:pt x="17077" y="772"/>
                  </a:lnTo>
                  <a:lnTo>
                    <a:pt x="1630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44" name="Google Shape;3398;p58"/>
          <p:cNvGrpSpPr/>
          <p:nvPr/>
        </p:nvGrpSpPr>
        <p:grpSpPr>
          <a:xfrm>
            <a:off x="4856142" y="145484"/>
            <a:ext cx="116244" cy="743521"/>
            <a:chOff x="10570400" y="1254025"/>
            <a:chExt cx="59750" cy="382175"/>
          </a:xfrm>
        </p:grpSpPr>
        <p:sp>
          <p:nvSpPr>
            <p:cNvPr id="45" name="Google Shape;3399;p58"/>
            <p:cNvSpPr/>
            <p:nvPr/>
          </p:nvSpPr>
          <p:spPr>
            <a:xfrm>
              <a:off x="10570400" y="1254025"/>
              <a:ext cx="59750" cy="352300"/>
            </a:xfrm>
            <a:custGeom>
              <a:avLst/>
              <a:gdLst/>
              <a:ahLst/>
              <a:cxnLst/>
              <a:rect l="l" t="t" r="r" b="b"/>
              <a:pathLst>
                <a:path w="2390" h="14092" extrusionOk="0">
                  <a:moveTo>
                    <a:pt x="1195" y="1"/>
                  </a:moveTo>
                  <a:cubicBezTo>
                    <a:pt x="612" y="1"/>
                    <a:pt x="115" y="421"/>
                    <a:pt x="19" y="996"/>
                  </a:cubicBezTo>
                  <a:lnTo>
                    <a:pt x="0" y="996"/>
                  </a:lnTo>
                  <a:lnTo>
                    <a:pt x="0" y="14092"/>
                  </a:lnTo>
                  <a:lnTo>
                    <a:pt x="2389" y="14092"/>
                  </a:lnTo>
                  <a:lnTo>
                    <a:pt x="2389" y="996"/>
                  </a:lnTo>
                  <a:lnTo>
                    <a:pt x="2372" y="996"/>
                  </a:lnTo>
                  <a:cubicBezTo>
                    <a:pt x="2275" y="421"/>
                    <a:pt x="1777" y="1"/>
                    <a:pt x="11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" name="Google Shape;3400;p58"/>
            <p:cNvSpPr/>
            <p:nvPr/>
          </p:nvSpPr>
          <p:spPr>
            <a:xfrm>
              <a:off x="10570400" y="1576450"/>
              <a:ext cx="59750" cy="59750"/>
            </a:xfrm>
            <a:custGeom>
              <a:avLst/>
              <a:gdLst/>
              <a:ahLst/>
              <a:cxnLst/>
              <a:rect l="l" t="t" r="r" b="b"/>
              <a:pathLst>
                <a:path w="2390" h="2390" extrusionOk="0">
                  <a:moveTo>
                    <a:pt x="1195" y="0"/>
                  </a:moveTo>
                  <a:cubicBezTo>
                    <a:pt x="535" y="0"/>
                    <a:pt x="0" y="535"/>
                    <a:pt x="0" y="1195"/>
                  </a:cubicBezTo>
                  <a:cubicBezTo>
                    <a:pt x="0" y="1854"/>
                    <a:pt x="535" y="2389"/>
                    <a:pt x="1195" y="2389"/>
                  </a:cubicBezTo>
                  <a:cubicBezTo>
                    <a:pt x="1854" y="2389"/>
                    <a:pt x="2389" y="1854"/>
                    <a:pt x="2389" y="1195"/>
                  </a:cubicBezTo>
                  <a:cubicBezTo>
                    <a:pt x="2389" y="535"/>
                    <a:pt x="1854" y="0"/>
                    <a:pt x="1195" y="0"/>
                  </a:cubicBezTo>
                  <a:close/>
                </a:path>
              </a:pathLst>
            </a:custGeom>
            <a:solidFill>
              <a:srgbClr val="B677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2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3" name="Google Shape;2233;p36"/>
          <p:cNvSpPr/>
          <p:nvPr/>
        </p:nvSpPr>
        <p:spPr>
          <a:xfrm>
            <a:off x="7930124" y="2980153"/>
            <a:ext cx="1295400" cy="1295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34" name="Google Shape;2234;p36"/>
          <p:cNvSpPr/>
          <p:nvPr/>
        </p:nvSpPr>
        <p:spPr>
          <a:xfrm>
            <a:off x="8153117" y="3275756"/>
            <a:ext cx="849413" cy="789656"/>
          </a:xfrm>
          <a:custGeom>
            <a:avLst/>
            <a:gdLst/>
            <a:ahLst/>
            <a:cxnLst/>
            <a:rect l="l" t="t" r="r" b="b"/>
            <a:pathLst>
              <a:path w="207174" h="192599" extrusionOk="0">
                <a:moveTo>
                  <a:pt x="49589" y="14788"/>
                </a:moveTo>
                <a:lnTo>
                  <a:pt x="59675" y="50487"/>
                </a:lnTo>
                <a:lnTo>
                  <a:pt x="16318" y="50487"/>
                </a:lnTo>
                <a:lnTo>
                  <a:pt x="49589" y="14788"/>
                </a:lnTo>
                <a:close/>
                <a:moveTo>
                  <a:pt x="148713" y="9929"/>
                </a:moveTo>
                <a:lnTo>
                  <a:pt x="137253" y="50487"/>
                </a:lnTo>
                <a:lnTo>
                  <a:pt x="69920" y="50487"/>
                </a:lnTo>
                <a:lnTo>
                  <a:pt x="58461" y="9929"/>
                </a:lnTo>
                <a:close/>
                <a:moveTo>
                  <a:pt x="157638" y="14788"/>
                </a:moveTo>
                <a:lnTo>
                  <a:pt x="190855" y="50487"/>
                </a:lnTo>
                <a:lnTo>
                  <a:pt x="147498" y="50487"/>
                </a:lnTo>
                <a:lnTo>
                  <a:pt x="157638" y="14788"/>
                </a:lnTo>
                <a:close/>
                <a:moveTo>
                  <a:pt x="62474" y="60363"/>
                </a:moveTo>
                <a:lnTo>
                  <a:pt x="91520" y="163236"/>
                </a:lnTo>
                <a:lnTo>
                  <a:pt x="14840" y="60363"/>
                </a:lnTo>
                <a:close/>
                <a:moveTo>
                  <a:pt x="192387" y="60363"/>
                </a:moveTo>
                <a:lnTo>
                  <a:pt x="115654" y="163236"/>
                </a:lnTo>
                <a:lnTo>
                  <a:pt x="144699" y="60363"/>
                </a:lnTo>
                <a:close/>
                <a:moveTo>
                  <a:pt x="134454" y="60363"/>
                </a:moveTo>
                <a:lnTo>
                  <a:pt x="103613" y="169468"/>
                </a:lnTo>
                <a:lnTo>
                  <a:pt x="72772" y="60363"/>
                </a:lnTo>
                <a:close/>
                <a:moveTo>
                  <a:pt x="51859" y="1"/>
                </a:moveTo>
                <a:cubicBezTo>
                  <a:pt x="51701" y="1"/>
                  <a:pt x="51595" y="54"/>
                  <a:pt x="51490" y="54"/>
                </a:cubicBezTo>
                <a:lnTo>
                  <a:pt x="51278" y="54"/>
                </a:lnTo>
                <a:cubicBezTo>
                  <a:pt x="51173" y="54"/>
                  <a:pt x="51120" y="106"/>
                  <a:pt x="51014" y="106"/>
                </a:cubicBezTo>
                <a:cubicBezTo>
                  <a:pt x="50909" y="106"/>
                  <a:pt x="50856" y="159"/>
                  <a:pt x="50750" y="159"/>
                </a:cubicBezTo>
                <a:cubicBezTo>
                  <a:pt x="50698" y="159"/>
                  <a:pt x="50645" y="212"/>
                  <a:pt x="50592" y="212"/>
                </a:cubicBezTo>
                <a:lnTo>
                  <a:pt x="50539" y="212"/>
                </a:lnTo>
                <a:cubicBezTo>
                  <a:pt x="50434" y="265"/>
                  <a:pt x="50381" y="265"/>
                  <a:pt x="50275" y="318"/>
                </a:cubicBezTo>
                <a:cubicBezTo>
                  <a:pt x="50169" y="318"/>
                  <a:pt x="50117" y="370"/>
                  <a:pt x="50011" y="423"/>
                </a:cubicBezTo>
                <a:cubicBezTo>
                  <a:pt x="49958" y="423"/>
                  <a:pt x="49905" y="476"/>
                  <a:pt x="49853" y="476"/>
                </a:cubicBezTo>
                <a:cubicBezTo>
                  <a:pt x="49747" y="529"/>
                  <a:pt x="49641" y="582"/>
                  <a:pt x="49589" y="634"/>
                </a:cubicBezTo>
                <a:cubicBezTo>
                  <a:pt x="49536" y="634"/>
                  <a:pt x="49483" y="687"/>
                  <a:pt x="49430" y="740"/>
                </a:cubicBezTo>
                <a:cubicBezTo>
                  <a:pt x="49325" y="793"/>
                  <a:pt x="49219" y="846"/>
                  <a:pt x="49166" y="899"/>
                </a:cubicBezTo>
                <a:cubicBezTo>
                  <a:pt x="49113" y="899"/>
                  <a:pt x="49060" y="951"/>
                  <a:pt x="49008" y="1004"/>
                </a:cubicBezTo>
                <a:cubicBezTo>
                  <a:pt x="48902" y="1057"/>
                  <a:pt x="48849" y="1110"/>
                  <a:pt x="48744" y="1215"/>
                </a:cubicBezTo>
                <a:cubicBezTo>
                  <a:pt x="48691" y="1215"/>
                  <a:pt x="48638" y="1268"/>
                  <a:pt x="48585" y="1321"/>
                </a:cubicBezTo>
                <a:cubicBezTo>
                  <a:pt x="48532" y="1374"/>
                  <a:pt x="48480" y="1479"/>
                  <a:pt x="48374" y="1532"/>
                </a:cubicBezTo>
                <a:cubicBezTo>
                  <a:pt x="48374" y="1532"/>
                  <a:pt x="48321" y="1585"/>
                  <a:pt x="48321" y="1585"/>
                </a:cubicBezTo>
                <a:lnTo>
                  <a:pt x="1320" y="52071"/>
                </a:lnTo>
                <a:cubicBezTo>
                  <a:pt x="1162" y="52230"/>
                  <a:pt x="1003" y="52441"/>
                  <a:pt x="845" y="52600"/>
                </a:cubicBezTo>
                <a:cubicBezTo>
                  <a:pt x="845" y="52652"/>
                  <a:pt x="792" y="52758"/>
                  <a:pt x="739" y="52811"/>
                </a:cubicBezTo>
                <a:cubicBezTo>
                  <a:pt x="687" y="52916"/>
                  <a:pt x="581" y="53075"/>
                  <a:pt x="528" y="53180"/>
                </a:cubicBezTo>
                <a:cubicBezTo>
                  <a:pt x="528" y="53233"/>
                  <a:pt x="528" y="53233"/>
                  <a:pt x="528" y="53233"/>
                </a:cubicBezTo>
                <a:cubicBezTo>
                  <a:pt x="475" y="53286"/>
                  <a:pt x="422" y="53392"/>
                  <a:pt x="422" y="53497"/>
                </a:cubicBezTo>
                <a:cubicBezTo>
                  <a:pt x="370" y="53603"/>
                  <a:pt x="264" y="53761"/>
                  <a:pt x="264" y="53867"/>
                </a:cubicBezTo>
                <a:cubicBezTo>
                  <a:pt x="211" y="53973"/>
                  <a:pt x="211" y="54078"/>
                  <a:pt x="158" y="54131"/>
                </a:cubicBezTo>
                <a:cubicBezTo>
                  <a:pt x="158" y="54289"/>
                  <a:pt x="106" y="54395"/>
                  <a:pt x="53" y="54553"/>
                </a:cubicBezTo>
                <a:cubicBezTo>
                  <a:pt x="53" y="54659"/>
                  <a:pt x="53" y="54765"/>
                  <a:pt x="53" y="54818"/>
                </a:cubicBezTo>
                <a:cubicBezTo>
                  <a:pt x="0" y="54976"/>
                  <a:pt x="0" y="55082"/>
                  <a:pt x="0" y="55240"/>
                </a:cubicBezTo>
                <a:cubicBezTo>
                  <a:pt x="0" y="55346"/>
                  <a:pt x="0" y="55451"/>
                  <a:pt x="0" y="55557"/>
                </a:cubicBezTo>
                <a:cubicBezTo>
                  <a:pt x="0" y="55662"/>
                  <a:pt x="0" y="55821"/>
                  <a:pt x="0" y="55927"/>
                </a:cubicBezTo>
                <a:cubicBezTo>
                  <a:pt x="53" y="56032"/>
                  <a:pt x="53" y="56138"/>
                  <a:pt x="53" y="56243"/>
                </a:cubicBezTo>
                <a:cubicBezTo>
                  <a:pt x="106" y="56349"/>
                  <a:pt x="106" y="56507"/>
                  <a:pt x="158" y="56613"/>
                </a:cubicBezTo>
                <a:cubicBezTo>
                  <a:pt x="158" y="56719"/>
                  <a:pt x="211" y="56824"/>
                  <a:pt x="211" y="56930"/>
                </a:cubicBezTo>
                <a:cubicBezTo>
                  <a:pt x="264" y="57036"/>
                  <a:pt x="317" y="57141"/>
                  <a:pt x="370" y="57300"/>
                </a:cubicBezTo>
                <a:cubicBezTo>
                  <a:pt x="370" y="57300"/>
                  <a:pt x="370" y="57352"/>
                  <a:pt x="422" y="57405"/>
                </a:cubicBezTo>
                <a:cubicBezTo>
                  <a:pt x="422" y="57458"/>
                  <a:pt x="475" y="57511"/>
                  <a:pt x="475" y="57564"/>
                </a:cubicBezTo>
                <a:cubicBezTo>
                  <a:pt x="581" y="57669"/>
                  <a:pt x="634" y="57828"/>
                  <a:pt x="687" y="57933"/>
                </a:cubicBezTo>
                <a:cubicBezTo>
                  <a:pt x="739" y="58039"/>
                  <a:pt x="792" y="58092"/>
                  <a:pt x="845" y="58197"/>
                </a:cubicBezTo>
                <a:cubicBezTo>
                  <a:pt x="898" y="58250"/>
                  <a:pt x="951" y="58303"/>
                  <a:pt x="1003" y="58409"/>
                </a:cubicBezTo>
                <a:lnTo>
                  <a:pt x="99600" y="190592"/>
                </a:lnTo>
                <a:cubicBezTo>
                  <a:pt x="99758" y="190750"/>
                  <a:pt x="99864" y="190909"/>
                  <a:pt x="100022" y="191067"/>
                </a:cubicBezTo>
                <a:cubicBezTo>
                  <a:pt x="100022" y="191067"/>
                  <a:pt x="100022" y="191120"/>
                  <a:pt x="100075" y="191120"/>
                </a:cubicBezTo>
                <a:cubicBezTo>
                  <a:pt x="100233" y="191279"/>
                  <a:pt x="100392" y="191384"/>
                  <a:pt x="100550" y="191543"/>
                </a:cubicBezTo>
                <a:cubicBezTo>
                  <a:pt x="100603" y="191595"/>
                  <a:pt x="100656" y="191648"/>
                  <a:pt x="100709" y="191648"/>
                </a:cubicBezTo>
                <a:cubicBezTo>
                  <a:pt x="100867" y="191754"/>
                  <a:pt x="101025" y="191859"/>
                  <a:pt x="101184" y="191965"/>
                </a:cubicBezTo>
                <a:cubicBezTo>
                  <a:pt x="101237" y="191965"/>
                  <a:pt x="101237" y="192018"/>
                  <a:pt x="101290" y="192071"/>
                </a:cubicBezTo>
                <a:cubicBezTo>
                  <a:pt x="101501" y="192176"/>
                  <a:pt x="101712" y="192229"/>
                  <a:pt x="101976" y="192335"/>
                </a:cubicBezTo>
                <a:cubicBezTo>
                  <a:pt x="102029" y="192335"/>
                  <a:pt x="102082" y="192335"/>
                  <a:pt x="102135" y="192388"/>
                </a:cubicBezTo>
                <a:cubicBezTo>
                  <a:pt x="102293" y="192440"/>
                  <a:pt x="102451" y="192493"/>
                  <a:pt x="102663" y="192493"/>
                </a:cubicBezTo>
                <a:cubicBezTo>
                  <a:pt x="102715" y="192546"/>
                  <a:pt x="102821" y="192546"/>
                  <a:pt x="102874" y="192546"/>
                </a:cubicBezTo>
                <a:cubicBezTo>
                  <a:pt x="103085" y="192599"/>
                  <a:pt x="103349" y="192599"/>
                  <a:pt x="103613" y="192599"/>
                </a:cubicBezTo>
                <a:cubicBezTo>
                  <a:pt x="103824" y="192599"/>
                  <a:pt x="104088" y="192599"/>
                  <a:pt x="104300" y="192546"/>
                </a:cubicBezTo>
                <a:cubicBezTo>
                  <a:pt x="104405" y="192546"/>
                  <a:pt x="104458" y="192546"/>
                  <a:pt x="104511" y="192493"/>
                </a:cubicBezTo>
                <a:cubicBezTo>
                  <a:pt x="104722" y="192493"/>
                  <a:pt x="104881" y="192440"/>
                  <a:pt x="105092" y="192388"/>
                </a:cubicBezTo>
                <a:cubicBezTo>
                  <a:pt x="105145" y="192335"/>
                  <a:pt x="105197" y="192335"/>
                  <a:pt x="105250" y="192335"/>
                </a:cubicBezTo>
                <a:cubicBezTo>
                  <a:pt x="105462" y="192229"/>
                  <a:pt x="105673" y="192176"/>
                  <a:pt x="105884" y="192071"/>
                </a:cubicBezTo>
                <a:cubicBezTo>
                  <a:pt x="105937" y="192018"/>
                  <a:pt x="105990" y="191965"/>
                  <a:pt x="106042" y="191965"/>
                </a:cubicBezTo>
                <a:cubicBezTo>
                  <a:pt x="106201" y="191859"/>
                  <a:pt x="106306" y="191754"/>
                  <a:pt x="106465" y="191648"/>
                </a:cubicBezTo>
                <a:cubicBezTo>
                  <a:pt x="106518" y="191648"/>
                  <a:pt x="106571" y="191595"/>
                  <a:pt x="106623" y="191543"/>
                </a:cubicBezTo>
                <a:cubicBezTo>
                  <a:pt x="106835" y="191384"/>
                  <a:pt x="106993" y="191279"/>
                  <a:pt x="107099" y="191120"/>
                </a:cubicBezTo>
                <a:cubicBezTo>
                  <a:pt x="107151" y="191120"/>
                  <a:pt x="107151" y="191067"/>
                  <a:pt x="107151" y="191067"/>
                </a:cubicBezTo>
                <a:cubicBezTo>
                  <a:pt x="107310" y="190909"/>
                  <a:pt x="107416" y="190750"/>
                  <a:pt x="107574" y="190592"/>
                </a:cubicBezTo>
                <a:lnTo>
                  <a:pt x="206012" y="58620"/>
                </a:lnTo>
                <a:cubicBezTo>
                  <a:pt x="206751" y="57722"/>
                  <a:pt x="207174" y="56613"/>
                  <a:pt x="207174" y="55398"/>
                </a:cubicBezTo>
                <a:cubicBezTo>
                  <a:pt x="207174" y="54025"/>
                  <a:pt x="206593" y="52705"/>
                  <a:pt x="205642" y="51807"/>
                </a:cubicBezTo>
                <a:lnTo>
                  <a:pt x="158852" y="1585"/>
                </a:lnTo>
                <a:cubicBezTo>
                  <a:pt x="158852" y="1585"/>
                  <a:pt x="158800" y="1532"/>
                  <a:pt x="158800" y="1532"/>
                </a:cubicBezTo>
                <a:cubicBezTo>
                  <a:pt x="158747" y="1479"/>
                  <a:pt x="158641" y="1374"/>
                  <a:pt x="158588" y="1321"/>
                </a:cubicBezTo>
                <a:cubicBezTo>
                  <a:pt x="158536" y="1268"/>
                  <a:pt x="158483" y="1215"/>
                  <a:pt x="158430" y="1215"/>
                </a:cubicBezTo>
                <a:cubicBezTo>
                  <a:pt x="158377" y="1110"/>
                  <a:pt x="158272" y="1057"/>
                  <a:pt x="158166" y="1004"/>
                </a:cubicBezTo>
                <a:cubicBezTo>
                  <a:pt x="158113" y="951"/>
                  <a:pt x="158113" y="899"/>
                  <a:pt x="158060" y="899"/>
                </a:cubicBezTo>
                <a:cubicBezTo>
                  <a:pt x="157955" y="846"/>
                  <a:pt x="157849" y="793"/>
                  <a:pt x="157796" y="740"/>
                </a:cubicBezTo>
                <a:cubicBezTo>
                  <a:pt x="157743" y="687"/>
                  <a:pt x="157691" y="634"/>
                  <a:pt x="157585" y="634"/>
                </a:cubicBezTo>
                <a:cubicBezTo>
                  <a:pt x="157532" y="582"/>
                  <a:pt x="157427" y="529"/>
                  <a:pt x="157321" y="476"/>
                </a:cubicBezTo>
                <a:cubicBezTo>
                  <a:pt x="157268" y="476"/>
                  <a:pt x="157215" y="423"/>
                  <a:pt x="157163" y="423"/>
                </a:cubicBezTo>
                <a:cubicBezTo>
                  <a:pt x="157057" y="370"/>
                  <a:pt x="157004" y="318"/>
                  <a:pt x="156898" y="318"/>
                </a:cubicBezTo>
                <a:cubicBezTo>
                  <a:pt x="156846" y="265"/>
                  <a:pt x="156740" y="265"/>
                  <a:pt x="156687" y="212"/>
                </a:cubicBezTo>
                <a:lnTo>
                  <a:pt x="156582" y="212"/>
                </a:lnTo>
                <a:cubicBezTo>
                  <a:pt x="156529" y="212"/>
                  <a:pt x="156476" y="159"/>
                  <a:pt x="156423" y="159"/>
                </a:cubicBezTo>
                <a:cubicBezTo>
                  <a:pt x="156318" y="159"/>
                  <a:pt x="156265" y="106"/>
                  <a:pt x="156159" y="106"/>
                </a:cubicBezTo>
                <a:cubicBezTo>
                  <a:pt x="156106" y="106"/>
                  <a:pt x="156001" y="54"/>
                  <a:pt x="155895" y="54"/>
                </a:cubicBezTo>
                <a:lnTo>
                  <a:pt x="155684" y="54"/>
                </a:lnTo>
                <a:cubicBezTo>
                  <a:pt x="155578" y="54"/>
                  <a:pt x="155473" y="1"/>
                  <a:pt x="15531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" name="Hộp Văn bản 7"/>
          <p:cNvSpPr txBox="1"/>
          <p:nvPr/>
        </p:nvSpPr>
        <p:spPr>
          <a:xfrm>
            <a:off x="776989" y="1389973"/>
            <a:ext cx="7264631" cy="2171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BÀI 3: GIÁ TRỊ TUYỆT ĐỐI CỦA MỘT SỐ THỰC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Hộp Văn bản 8"/>
          <p:cNvSpPr txBox="1"/>
          <p:nvPr/>
        </p:nvSpPr>
        <p:spPr>
          <a:xfrm>
            <a:off x="3866379" y="3834579"/>
            <a:ext cx="1085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(2 </a:t>
            </a:r>
            <a:r>
              <a:rPr lang="en-US" sz="2400" dirty="0" err="1"/>
              <a:t>tiết</a:t>
            </a:r>
            <a:r>
              <a:rPr lang="en-US" sz="2400" dirty="0"/>
              <a:t>)</a:t>
            </a:r>
            <a:endParaRPr lang="en-US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4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EECFA"/>
        </a:solidFill>
        <a:effectLst/>
      </p:bgPr>
    </p:bg>
    <p:spTree>
      <p:nvGrpSpPr>
        <p:cNvPr id="1" name="Shape 2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2" name="Google Shape;2522;p43"/>
          <p:cNvSpPr/>
          <p:nvPr/>
        </p:nvSpPr>
        <p:spPr>
          <a:xfrm>
            <a:off x="1711724" y="1869950"/>
            <a:ext cx="1701300" cy="2521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/>
              <a:t>Khái</a:t>
            </a:r>
            <a:r>
              <a:rPr lang="en-US" sz="2400" dirty="0"/>
              <a:t> </a:t>
            </a:r>
            <a:r>
              <a:rPr lang="en-US" sz="2400" dirty="0" err="1"/>
              <a:t>niệm</a:t>
            </a:r>
            <a:endParaRPr sz="2400" dirty="0"/>
          </a:p>
        </p:txBody>
      </p:sp>
      <p:sp>
        <p:nvSpPr>
          <p:cNvPr id="2536" name="Google Shape;2536;p43"/>
          <p:cNvSpPr/>
          <p:nvPr/>
        </p:nvSpPr>
        <p:spPr>
          <a:xfrm>
            <a:off x="1957750" y="2271021"/>
            <a:ext cx="1261200" cy="411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endParaRPr dirty="0">
              <a:solidFill>
                <a:srgbClr val="FFFFFF"/>
              </a:solidFill>
            </a:endParaRPr>
          </a:p>
        </p:txBody>
      </p:sp>
      <p:sp>
        <p:nvSpPr>
          <p:cNvPr id="2524" name="Google Shape;2524;p43"/>
          <p:cNvSpPr/>
          <p:nvPr/>
        </p:nvSpPr>
        <p:spPr>
          <a:xfrm>
            <a:off x="2405562" y="2278237"/>
            <a:ext cx="365581" cy="346832"/>
          </a:xfrm>
          <a:custGeom>
            <a:avLst/>
            <a:gdLst/>
            <a:ahLst/>
            <a:cxnLst/>
            <a:rect l="l" t="t" r="r" b="b"/>
            <a:pathLst>
              <a:path w="186521" h="176955" extrusionOk="0">
                <a:moveTo>
                  <a:pt x="93261" y="10994"/>
                </a:moveTo>
                <a:cubicBezTo>
                  <a:pt x="93782" y="10994"/>
                  <a:pt x="95055" y="11157"/>
                  <a:pt x="95740" y="12527"/>
                </a:cubicBezTo>
                <a:lnTo>
                  <a:pt x="116160" y="53921"/>
                </a:lnTo>
                <a:cubicBezTo>
                  <a:pt x="118182" y="57999"/>
                  <a:pt x="122031" y="60804"/>
                  <a:pt x="126533" y="61457"/>
                </a:cubicBezTo>
                <a:lnTo>
                  <a:pt x="172201" y="68111"/>
                </a:lnTo>
                <a:cubicBezTo>
                  <a:pt x="173734" y="68307"/>
                  <a:pt x="174256" y="69481"/>
                  <a:pt x="174419" y="69970"/>
                </a:cubicBezTo>
                <a:cubicBezTo>
                  <a:pt x="174582" y="70460"/>
                  <a:pt x="174843" y="71732"/>
                  <a:pt x="173734" y="72808"/>
                </a:cubicBezTo>
                <a:lnTo>
                  <a:pt x="140690" y="105004"/>
                </a:lnTo>
                <a:cubicBezTo>
                  <a:pt x="137428" y="108168"/>
                  <a:pt x="135960" y="112735"/>
                  <a:pt x="136710" y="117204"/>
                </a:cubicBezTo>
                <a:lnTo>
                  <a:pt x="144506" y="162709"/>
                </a:lnTo>
                <a:cubicBezTo>
                  <a:pt x="144767" y="164209"/>
                  <a:pt x="143854" y="165090"/>
                  <a:pt x="143430" y="165383"/>
                </a:cubicBezTo>
                <a:cubicBezTo>
                  <a:pt x="143146" y="165580"/>
                  <a:pt x="142556" y="165937"/>
                  <a:pt x="141786" y="165937"/>
                </a:cubicBezTo>
                <a:cubicBezTo>
                  <a:pt x="141405" y="165937"/>
                  <a:pt x="140980" y="165849"/>
                  <a:pt x="140527" y="165612"/>
                </a:cubicBezTo>
                <a:lnTo>
                  <a:pt x="99654" y="144115"/>
                </a:lnTo>
                <a:cubicBezTo>
                  <a:pt x="97664" y="143071"/>
                  <a:pt x="95479" y="142550"/>
                  <a:pt x="93261" y="142550"/>
                </a:cubicBezTo>
                <a:cubicBezTo>
                  <a:pt x="91075" y="142550"/>
                  <a:pt x="88857" y="143071"/>
                  <a:pt x="86867" y="144115"/>
                </a:cubicBezTo>
                <a:lnTo>
                  <a:pt x="45994" y="165612"/>
                </a:lnTo>
                <a:cubicBezTo>
                  <a:pt x="45541" y="165849"/>
                  <a:pt x="45116" y="165937"/>
                  <a:pt x="44735" y="165937"/>
                </a:cubicBezTo>
                <a:cubicBezTo>
                  <a:pt x="43965" y="165937"/>
                  <a:pt x="43375" y="165580"/>
                  <a:pt x="43091" y="165383"/>
                </a:cubicBezTo>
                <a:cubicBezTo>
                  <a:pt x="42667" y="165090"/>
                  <a:pt x="41754" y="164209"/>
                  <a:pt x="42015" y="162709"/>
                </a:cubicBezTo>
                <a:lnTo>
                  <a:pt x="49811" y="117204"/>
                </a:lnTo>
                <a:cubicBezTo>
                  <a:pt x="50561" y="112735"/>
                  <a:pt x="49093" y="108168"/>
                  <a:pt x="45831" y="105004"/>
                </a:cubicBezTo>
                <a:lnTo>
                  <a:pt x="12787" y="72808"/>
                </a:lnTo>
                <a:cubicBezTo>
                  <a:pt x="11678" y="71732"/>
                  <a:pt x="11939" y="70460"/>
                  <a:pt x="12102" y="69970"/>
                </a:cubicBezTo>
                <a:cubicBezTo>
                  <a:pt x="12265" y="69481"/>
                  <a:pt x="12787" y="68307"/>
                  <a:pt x="14320" y="68111"/>
                </a:cubicBezTo>
                <a:lnTo>
                  <a:pt x="59988" y="61457"/>
                </a:lnTo>
                <a:cubicBezTo>
                  <a:pt x="64490" y="60804"/>
                  <a:pt x="68372" y="57999"/>
                  <a:pt x="70361" y="53921"/>
                </a:cubicBezTo>
                <a:lnTo>
                  <a:pt x="90781" y="12527"/>
                </a:lnTo>
                <a:cubicBezTo>
                  <a:pt x="91466" y="11157"/>
                  <a:pt x="92739" y="10994"/>
                  <a:pt x="93261" y="10994"/>
                </a:cubicBezTo>
                <a:close/>
                <a:moveTo>
                  <a:pt x="93261" y="1"/>
                </a:moveTo>
                <a:cubicBezTo>
                  <a:pt x="87976" y="1"/>
                  <a:pt x="83246" y="2937"/>
                  <a:pt x="80930" y="7666"/>
                </a:cubicBezTo>
                <a:lnTo>
                  <a:pt x="60478" y="49061"/>
                </a:lnTo>
                <a:cubicBezTo>
                  <a:pt x="60086" y="49877"/>
                  <a:pt x="59303" y="50431"/>
                  <a:pt x="58423" y="50562"/>
                </a:cubicBezTo>
                <a:lnTo>
                  <a:pt x="12722" y="57216"/>
                </a:lnTo>
                <a:cubicBezTo>
                  <a:pt x="7503" y="57966"/>
                  <a:pt x="3262" y="61554"/>
                  <a:pt x="1631" y="66578"/>
                </a:cubicBezTo>
                <a:cubicBezTo>
                  <a:pt x="0" y="71601"/>
                  <a:pt x="1338" y="76984"/>
                  <a:pt x="5089" y="80670"/>
                </a:cubicBezTo>
                <a:lnTo>
                  <a:pt x="38166" y="112898"/>
                </a:lnTo>
                <a:cubicBezTo>
                  <a:pt x="38818" y="113551"/>
                  <a:pt x="39112" y="114431"/>
                  <a:pt x="38948" y="115345"/>
                </a:cubicBezTo>
                <a:lnTo>
                  <a:pt x="31152" y="160849"/>
                </a:lnTo>
                <a:cubicBezTo>
                  <a:pt x="30239" y="166036"/>
                  <a:pt x="32359" y="171190"/>
                  <a:pt x="36632" y="174289"/>
                </a:cubicBezTo>
                <a:cubicBezTo>
                  <a:pt x="39050" y="176060"/>
                  <a:pt x="41874" y="176955"/>
                  <a:pt x="44716" y="176955"/>
                </a:cubicBezTo>
                <a:cubicBezTo>
                  <a:pt x="46898" y="176955"/>
                  <a:pt x="49090" y="176428"/>
                  <a:pt x="51116" y="175365"/>
                </a:cubicBezTo>
                <a:lnTo>
                  <a:pt x="91988" y="153869"/>
                </a:lnTo>
                <a:cubicBezTo>
                  <a:pt x="92380" y="153657"/>
                  <a:pt x="92820" y="153551"/>
                  <a:pt x="93261" y="153551"/>
                </a:cubicBezTo>
                <a:cubicBezTo>
                  <a:pt x="93701" y="153551"/>
                  <a:pt x="94141" y="153657"/>
                  <a:pt x="94533" y="153869"/>
                </a:cubicBezTo>
                <a:lnTo>
                  <a:pt x="135405" y="175365"/>
                </a:lnTo>
                <a:cubicBezTo>
                  <a:pt x="137428" y="176409"/>
                  <a:pt x="139646" y="176931"/>
                  <a:pt x="141832" y="176931"/>
                </a:cubicBezTo>
                <a:cubicBezTo>
                  <a:pt x="144669" y="176931"/>
                  <a:pt x="147475" y="176050"/>
                  <a:pt x="149889" y="174289"/>
                </a:cubicBezTo>
                <a:cubicBezTo>
                  <a:pt x="154162" y="171190"/>
                  <a:pt x="156282" y="166036"/>
                  <a:pt x="155369" y="160849"/>
                </a:cubicBezTo>
                <a:lnTo>
                  <a:pt x="147573" y="115345"/>
                </a:lnTo>
                <a:cubicBezTo>
                  <a:pt x="147410" y="114431"/>
                  <a:pt x="147703" y="113551"/>
                  <a:pt x="148356" y="112898"/>
                </a:cubicBezTo>
                <a:lnTo>
                  <a:pt x="181432" y="80670"/>
                </a:lnTo>
                <a:cubicBezTo>
                  <a:pt x="185183" y="76984"/>
                  <a:pt x="186521" y="71601"/>
                  <a:pt x="184890" y="66578"/>
                </a:cubicBezTo>
                <a:cubicBezTo>
                  <a:pt x="183259" y="61554"/>
                  <a:pt x="179018" y="57966"/>
                  <a:pt x="173799" y="57216"/>
                </a:cubicBezTo>
                <a:lnTo>
                  <a:pt x="128099" y="50562"/>
                </a:lnTo>
                <a:cubicBezTo>
                  <a:pt x="127218" y="50431"/>
                  <a:pt x="126435" y="49877"/>
                  <a:pt x="126044" y="49061"/>
                </a:cubicBezTo>
                <a:lnTo>
                  <a:pt x="105591" y="7666"/>
                </a:lnTo>
                <a:cubicBezTo>
                  <a:pt x="103275" y="2937"/>
                  <a:pt x="98545" y="1"/>
                  <a:pt x="9326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525" name="Google Shape;2525;p43"/>
          <p:cNvSpPr/>
          <p:nvPr/>
        </p:nvSpPr>
        <p:spPr>
          <a:xfrm>
            <a:off x="386479" y="5665143"/>
            <a:ext cx="62161" cy="62161"/>
          </a:xfrm>
          <a:custGeom>
            <a:avLst/>
            <a:gdLst/>
            <a:ahLst/>
            <a:cxnLst/>
            <a:rect l="l" t="t" r="r" b="b"/>
            <a:pathLst>
              <a:path w="616" h="616" extrusionOk="0">
                <a:moveTo>
                  <a:pt x="308" y="0"/>
                </a:moveTo>
                <a:cubicBezTo>
                  <a:pt x="138" y="0"/>
                  <a:pt x="0" y="138"/>
                  <a:pt x="0" y="308"/>
                </a:cubicBezTo>
                <a:cubicBezTo>
                  <a:pt x="0" y="478"/>
                  <a:pt x="138" y="616"/>
                  <a:pt x="308" y="616"/>
                </a:cubicBezTo>
                <a:cubicBezTo>
                  <a:pt x="478" y="616"/>
                  <a:pt x="616" y="478"/>
                  <a:pt x="616" y="308"/>
                </a:cubicBezTo>
                <a:cubicBezTo>
                  <a:pt x="616" y="138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526" name="Google Shape;2526;p43"/>
          <p:cNvSpPr/>
          <p:nvPr/>
        </p:nvSpPr>
        <p:spPr>
          <a:xfrm>
            <a:off x="580630" y="5665143"/>
            <a:ext cx="62161" cy="62161"/>
          </a:xfrm>
          <a:custGeom>
            <a:avLst/>
            <a:gdLst/>
            <a:ahLst/>
            <a:cxnLst/>
            <a:rect l="l" t="t" r="r" b="b"/>
            <a:pathLst>
              <a:path w="616" h="616" extrusionOk="0">
                <a:moveTo>
                  <a:pt x="308" y="0"/>
                </a:moveTo>
                <a:cubicBezTo>
                  <a:pt x="138" y="0"/>
                  <a:pt x="0" y="138"/>
                  <a:pt x="0" y="308"/>
                </a:cubicBezTo>
                <a:cubicBezTo>
                  <a:pt x="0" y="478"/>
                  <a:pt x="138" y="616"/>
                  <a:pt x="308" y="616"/>
                </a:cubicBezTo>
                <a:cubicBezTo>
                  <a:pt x="478" y="616"/>
                  <a:pt x="616" y="478"/>
                  <a:pt x="616" y="308"/>
                </a:cubicBezTo>
                <a:cubicBezTo>
                  <a:pt x="616" y="138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527" name="Google Shape;2527;p43"/>
          <p:cNvSpPr/>
          <p:nvPr/>
        </p:nvSpPr>
        <p:spPr>
          <a:xfrm>
            <a:off x="774680" y="5665143"/>
            <a:ext cx="62161" cy="62161"/>
          </a:xfrm>
          <a:custGeom>
            <a:avLst/>
            <a:gdLst/>
            <a:ahLst/>
            <a:cxnLst/>
            <a:rect l="l" t="t" r="r" b="b"/>
            <a:pathLst>
              <a:path w="616" h="616" extrusionOk="0">
                <a:moveTo>
                  <a:pt x="308" y="0"/>
                </a:moveTo>
                <a:cubicBezTo>
                  <a:pt x="138" y="0"/>
                  <a:pt x="0" y="138"/>
                  <a:pt x="0" y="308"/>
                </a:cubicBezTo>
                <a:cubicBezTo>
                  <a:pt x="0" y="478"/>
                  <a:pt x="138" y="616"/>
                  <a:pt x="308" y="616"/>
                </a:cubicBezTo>
                <a:cubicBezTo>
                  <a:pt x="478" y="616"/>
                  <a:pt x="616" y="478"/>
                  <a:pt x="616" y="308"/>
                </a:cubicBezTo>
                <a:cubicBezTo>
                  <a:pt x="616" y="138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528" name="Google Shape;2528;p43"/>
          <p:cNvSpPr/>
          <p:nvPr/>
        </p:nvSpPr>
        <p:spPr>
          <a:xfrm>
            <a:off x="386479" y="5494302"/>
            <a:ext cx="62161" cy="62161"/>
          </a:xfrm>
          <a:custGeom>
            <a:avLst/>
            <a:gdLst/>
            <a:ahLst/>
            <a:cxnLst/>
            <a:rect l="l" t="t" r="r" b="b"/>
            <a:pathLst>
              <a:path w="616" h="616" extrusionOk="0">
                <a:moveTo>
                  <a:pt x="308" y="0"/>
                </a:moveTo>
                <a:cubicBezTo>
                  <a:pt x="138" y="0"/>
                  <a:pt x="0" y="138"/>
                  <a:pt x="0" y="308"/>
                </a:cubicBezTo>
                <a:cubicBezTo>
                  <a:pt x="0" y="478"/>
                  <a:pt x="138" y="615"/>
                  <a:pt x="308" y="615"/>
                </a:cubicBezTo>
                <a:cubicBezTo>
                  <a:pt x="478" y="615"/>
                  <a:pt x="616" y="478"/>
                  <a:pt x="616" y="308"/>
                </a:cubicBezTo>
                <a:cubicBezTo>
                  <a:pt x="616" y="138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529" name="Google Shape;2529;p43"/>
          <p:cNvSpPr/>
          <p:nvPr/>
        </p:nvSpPr>
        <p:spPr>
          <a:xfrm>
            <a:off x="580630" y="5494302"/>
            <a:ext cx="62161" cy="62161"/>
          </a:xfrm>
          <a:custGeom>
            <a:avLst/>
            <a:gdLst/>
            <a:ahLst/>
            <a:cxnLst/>
            <a:rect l="l" t="t" r="r" b="b"/>
            <a:pathLst>
              <a:path w="616" h="616" extrusionOk="0">
                <a:moveTo>
                  <a:pt x="308" y="0"/>
                </a:moveTo>
                <a:cubicBezTo>
                  <a:pt x="138" y="0"/>
                  <a:pt x="0" y="138"/>
                  <a:pt x="0" y="308"/>
                </a:cubicBezTo>
                <a:cubicBezTo>
                  <a:pt x="0" y="478"/>
                  <a:pt x="138" y="615"/>
                  <a:pt x="308" y="615"/>
                </a:cubicBezTo>
                <a:cubicBezTo>
                  <a:pt x="478" y="615"/>
                  <a:pt x="616" y="478"/>
                  <a:pt x="616" y="308"/>
                </a:cubicBezTo>
                <a:cubicBezTo>
                  <a:pt x="616" y="138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530" name="Google Shape;2530;p43"/>
          <p:cNvSpPr/>
          <p:nvPr/>
        </p:nvSpPr>
        <p:spPr>
          <a:xfrm>
            <a:off x="774680" y="5494302"/>
            <a:ext cx="62161" cy="62161"/>
          </a:xfrm>
          <a:custGeom>
            <a:avLst/>
            <a:gdLst/>
            <a:ahLst/>
            <a:cxnLst/>
            <a:rect l="l" t="t" r="r" b="b"/>
            <a:pathLst>
              <a:path w="616" h="616" extrusionOk="0">
                <a:moveTo>
                  <a:pt x="308" y="0"/>
                </a:moveTo>
                <a:cubicBezTo>
                  <a:pt x="138" y="0"/>
                  <a:pt x="0" y="138"/>
                  <a:pt x="0" y="308"/>
                </a:cubicBezTo>
                <a:cubicBezTo>
                  <a:pt x="0" y="478"/>
                  <a:pt x="138" y="615"/>
                  <a:pt x="308" y="615"/>
                </a:cubicBezTo>
                <a:cubicBezTo>
                  <a:pt x="478" y="615"/>
                  <a:pt x="616" y="478"/>
                  <a:pt x="616" y="308"/>
                </a:cubicBezTo>
                <a:cubicBezTo>
                  <a:pt x="616" y="138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531" name="Google Shape;2531;p43"/>
          <p:cNvSpPr/>
          <p:nvPr/>
        </p:nvSpPr>
        <p:spPr>
          <a:xfrm>
            <a:off x="386479" y="5323462"/>
            <a:ext cx="62161" cy="62261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1"/>
                </a:moveTo>
                <a:cubicBezTo>
                  <a:pt x="138" y="1"/>
                  <a:pt x="0" y="139"/>
                  <a:pt x="0" y="309"/>
                </a:cubicBezTo>
                <a:cubicBezTo>
                  <a:pt x="0" y="479"/>
                  <a:pt x="138" y="616"/>
                  <a:pt x="308" y="616"/>
                </a:cubicBezTo>
                <a:cubicBezTo>
                  <a:pt x="478" y="616"/>
                  <a:pt x="616" y="479"/>
                  <a:pt x="616" y="309"/>
                </a:cubicBezTo>
                <a:cubicBezTo>
                  <a:pt x="616" y="139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532" name="Google Shape;2532;p43"/>
          <p:cNvSpPr/>
          <p:nvPr/>
        </p:nvSpPr>
        <p:spPr>
          <a:xfrm>
            <a:off x="580630" y="5323462"/>
            <a:ext cx="62161" cy="62261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1"/>
                </a:moveTo>
                <a:cubicBezTo>
                  <a:pt x="138" y="1"/>
                  <a:pt x="0" y="139"/>
                  <a:pt x="0" y="309"/>
                </a:cubicBezTo>
                <a:cubicBezTo>
                  <a:pt x="0" y="479"/>
                  <a:pt x="138" y="616"/>
                  <a:pt x="308" y="616"/>
                </a:cubicBezTo>
                <a:cubicBezTo>
                  <a:pt x="478" y="616"/>
                  <a:pt x="616" y="479"/>
                  <a:pt x="616" y="309"/>
                </a:cubicBezTo>
                <a:cubicBezTo>
                  <a:pt x="616" y="139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533" name="Google Shape;2533;p43"/>
          <p:cNvSpPr/>
          <p:nvPr/>
        </p:nvSpPr>
        <p:spPr>
          <a:xfrm>
            <a:off x="774680" y="5323462"/>
            <a:ext cx="62161" cy="62261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1"/>
                </a:moveTo>
                <a:cubicBezTo>
                  <a:pt x="138" y="1"/>
                  <a:pt x="0" y="139"/>
                  <a:pt x="0" y="309"/>
                </a:cubicBezTo>
                <a:cubicBezTo>
                  <a:pt x="0" y="479"/>
                  <a:pt x="138" y="616"/>
                  <a:pt x="308" y="616"/>
                </a:cubicBezTo>
                <a:cubicBezTo>
                  <a:pt x="478" y="616"/>
                  <a:pt x="616" y="479"/>
                  <a:pt x="616" y="309"/>
                </a:cubicBezTo>
                <a:cubicBezTo>
                  <a:pt x="616" y="139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535" name="Google Shape;2535;p43"/>
          <p:cNvSpPr/>
          <p:nvPr/>
        </p:nvSpPr>
        <p:spPr>
          <a:xfrm>
            <a:off x="2206750" y="2067897"/>
            <a:ext cx="763200" cy="763200"/>
          </a:xfrm>
          <a:prstGeom prst="donut">
            <a:avLst>
              <a:gd name="adj" fmla="val 11801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537" name="Google Shape;2537;p43"/>
          <p:cNvSpPr/>
          <p:nvPr/>
        </p:nvSpPr>
        <p:spPr>
          <a:xfrm>
            <a:off x="3721350" y="1869950"/>
            <a:ext cx="1701300" cy="2521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/>
              <a:t>Tính</a:t>
            </a:r>
            <a:r>
              <a:rPr lang="en-US" sz="2400" dirty="0"/>
              <a:t> </a:t>
            </a:r>
            <a:endParaRPr lang="en-US" sz="2400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/>
              <a:t>chất</a:t>
            </a:r>
            <a:endParaRPr sz="2400" dirty="0"/>
          </a:p>
        </p:txBody>
      </p:sp>
      <p:sp>
        <p:nvSpPr>
          <p:cNvPr id="2539" name="Google Shape;2539;p43"/>
          <p:cNvSpPr/>
          <p:nvPr/>
        </p:nvSpPr>
        <p:spPr>
          <a:xfrm>
            <a:off x="4190400" y="2070050"/>
            <a:ext cx="763200" cy="763200"/>
          </a:xfrm>
          <a:prstGeom prst="donut">
            <a:avLst>
              <a:gd name="adj" fmla="val 11801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540" name="Google Shape;2540;p43"/>
          <p:cNvSpPr/>
          <p:nvPr/>
        </p:nvSpPr>
        <p:spPr>
          <a:xfrm>
            <a:off x="3941384" y="2250043"/>
            <a:ext cx="1261200" cy="4110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FFFFF"/>
              </a:solidFill>
            </a:endParaRPr>
          </a:p>
        </p:txBody>
      </p:sp>
      <p:grpSp>
        <p:nvGrpSpPr>
          <p:cNvPr id="2541" name="Google Shape;2541;p43"/>
          <p:cNvGrpSpPr/>
          <p:nvPr/>
        </p:nvGrpSpPr>
        <p:grpSpPr>
          <a:xfrm>
            <a:off x="4397361" y="2280709"/>
            <a:ext cx="349301" cy="341872"/>
            <a:chOff x="1174300" y="277250"/>
            <a:chExt cx="5252650" cy="5140925"/>
          </a:xfrm>
        </p:grpSpPr>
        <p:sp>
          <p:nvSpPr>
            <p:cNvPr id="2542" name="Google Shape;2542;p43"/>
            <p:cNvSpPr/>
            <p:nvPr/>
          </p:nvSpPr>
          <p:spPr>
            <a:xfrm>
              <a:off x="1468700" y="277250"/>
              <a:ext cx="4663025" cy="4423875"/>
            </a:xfrm>
            <a:custGeom>
              <a:avLst/>
              <a:gdLst/>
              <a:ahLst/>
              <a:cxnLst/>
              <a:rect l="l" t="t" r="r" b="b"/>
              <a:pathLst>
                <a:path w="186521" h="176955" extrusionOk="0">
                  <a:moveTo>
                    <a:pt x="93261" y="10994"/>
                  </a:moveTo>
                  <a:cubicBezTo>
                    <a:pt x="93782" y="10994"/>
                    <a:pt x="95055" y="11157"/>
                    <a:pt x="95740" y="12527"/>
                  </a:cubicBezTo>
                  <a:lnTo>
                    <a:pt x="116160" y="53921"/>
                  </a:lnTo>
                  <a:cubicBezTo>
                    <a:pt x="118182" y="57999"/>
                    <a:pt x="122031" y="60804"/>
                    <a:pt x="126533" y="61457"/>
                  </a:cubicBezTo>
                  <a:lnTo>
                    <a:pt x="172201" y="68111"/>
                  </a:lnTo>
                  <a:cubicBezTo>
                    <a:pt x="173734" y="68307"/>
                    <a:pt x="174256" y="69481"/>
                    <a:pt x="174419" y="69970"/>
                  </a:cubicBezTo>
                  <a:cubicBezTo>
                    <a:pt x="174582" y="70460"/>
                    <a:pt x="174843" y="71732"/>
                    <a:pt x="173734" y="72808"/>
                  </a:cubicBezTo>
                  <a:lnTo>
                    <a:pt x="140690" y="105004"/>
                  </a:lnTo>
                  <a:cubicBezTo>
                    <a:pt x="137428" y="108168"/>
                    <a:pt x="135960" y="112735"/>
                    <a:pt x="136710" y="117204"/>
                  </a:cubicBezTo>
                  <a:lnTo>
                    <a:pt x="144506" y="162709"/>
                  </a:lnTo>
                  <a:cubicBezTo>
                    <a:pt x="144767" y="164209"/>
                    <a:pt x="143854" y="165090"/>
                    <a:pt x="143430" y="165383"/>
                  </a:cubicBezTo>
                  <a:cubicBezTo>
                    <a:pt x="143146" y="165580"/>
                    <a:pt x="142556" y="165937"/>
                    <a:pt x="141786" y="165937"/>
                  </a:cubicBezTo>
                  <a:cubicBezTo>
                    <a:pt x="141405" y="165937"/>
                    <a:pt x="140980" y="165849"/>
                    <a:pt x="140527" y="165612"/>
                  </a:cubicBezTo>
                  <a:lnTo>
                    <a:pt x="99654" y="144115"/>
                  </a:lnTo>
                  <a:cubicBezTo>
                    <a:pt x="97664" y="143071"/>
                    <a:pt x="95479" y="142550"/>
                    <a:pt x="93261" y="142550"/>
                  </a:cubicBezTo>
                  <a:cubicBezTo>
                    <a:pt x="91075" y="142550"/>
                    <a:pt x="88857" y="143071"/>
                    <a:pt x="86867" y="144115"/>
                  </a:cubicBezTo>
                  <a:lnTo>
                    <a:pt x="45994" y="165612"/>
                  </a:lnTo>
                  <a:cubicBezTo>
                    <a:pt x="45541" y="165849"/>
                    <a:pt x="45116" y="165937"/>
                    <a:pt x="44735" y="165937"/>
                  </a:cubicBezTo>
                  <a:cubicBezTo>
                    <a:pt x="43965" y="165937"/>
                    <a:pt x="43375" y="165580"/>
                    <a:pt x="43091" y="165383"/>
                  </a:cubicBezTo>
                  <a:cubicBezTo>
                    <a:pt x="42667" y="165090"/>
                    <a:pt x="41754" y="164209"/>
                    <a:pt x="42015" y="162709"/>
                  </a:cubicBezTo>
                  <a:lnTo>
                    <a:pt x="49811" y="117204"/>
                  </a:lnTo>
                  <a:cubicBezTo>
                    <a:pt x="50561" y="112735"/>
                    <a:pt x="49093" y="108168"/>
                    <a:pt x="45831" y="105004"/>
                  </a:cubicBezTo>
                  <a:lnTo>
                    <a:pt x="12787" y="72808"/>
                  </a:lnTo>
                  <a:cubicBezTo>
                    <a:pt x="11678" y="71732"/>
                    <a:pt x="11939" y="70460"/>
                    <a:pt x="12102" y="69970"/>
                  </a:cubicBezTo>
                  <a:cubicBezTo>
                    <a:pt x="12265" y="69481"/>
                    <a:pt x="12787" y="68307"/>
                    <a:pt x="14320" y="68111"/>
                  </a:cubicBezTo>
                  <a:lnTo>
                    <a:pt x="59988" y="61457"/>
                  </a:lnTo>
                  <a:cubicBezTo>
                    <a:pt x="64490" y="60804"/>
                    <a:pt x="68372" y="57999"/>
                    <a:pt x="70361" y="53921"/>
                  </a:cubicBezTo>
                  <a:lnTo>
                    <a:pt x="90781" y="12527"/>
                  </a:lnTo>
                  <a:cubicBezTo>
                    <a:pt x="91466" y="11157"/>
                    <a:pt x="92739" y="10994"/>
                    <a:pt x="93261" y="10994"/>
                  </a:cubicBezTo>
                  <a:close/>
                  <a:moveTo>
                    <a:pt x="93261" y="1"/>
                  </a:moveTo>
                  <a:cubicBezTo>
                    <a:pt x="87976" y="1"/>
                    <a:pt x="83246" y="2937"/>
                    <a:pt x="80930" y="7666"/>
                  </a:cubicBezTo>
                  <a:lnTo>
                    <a:pt x="60478" y="49061"/>
                  </a:lnTo>
                  <a:cubicBezTo>
                    <a:pt x="60086" y="49877"/>
                    <a:pt x="59303" y="50431"/>
                    <a:pt x="58423" y="50562"/>
                  </a:cubicBezTo>
                  <a:lnTo>
                    <a:pt x="12722" y="57216"/>
                  </a:lnTo>
                  <a:cubicBezTo>
                    <a:pt x="7503" y="57966"/>
                    <a:pt x="3262" y="61554"/>
                    <a:pt x="1631" y="66578"/>
                  </a:cubicBezTo>
                  <a:cubicBezTo>
                    <a:pt x="0" y="71601"/>
                    <a:pt x="1338" y="76984"/>
                    <a:pt x="5089" y="80670"/>
                  </a:cubicBezTo>
                  <a:lnTo>
                    <a:pt x="38166" y="112898"/>
                  </a:lnTo>
                  <a:cubicBezTo>
                    <a:pt x="38818" y="113551"/>
                    <a:pt x="39112" y="114431"/>
                    <a:pt x="38948" y="115345"/>
                  </a:cubicBezTo>
                  <a:lnTo>
                    <a:pt x="31152" y="160849"/>
                  </a:lnTo>
                  <a:cubicBezTo>
                    <a:pt x="30239" y="166036"/>
                    <a:pt x="32359" y="171190"/>
                    <a:pt x="36632" y="174289"/>
                  </a:cubicBezTo>
                  <a:cubicBezTo>
                    <a:pt x="39050" y="176060"/>
                    <a:pt x="41874" y="176955"/>
                    <a:pt x="44716" y="176955"/>
                  </a:cubicBezTo>
                  <a:cubicBezTo>
                    <a:pt x="46898" y="176955"/>
                    <a:pt x="49090" y="176428"/>
                    <a:pt x="51116" y="175365"/>
                  </a:cubicBezTo>
                  <a:lnTo>
                    <a:pt x="91988" y="153869"/>
                  </a:lnTo>
                  <a:cubicBezTo>
                    <a:pt x="92380" y="153657"/>
                    <a:pt x="92820" y="153551"/>
                    <a:pt x="93261" y="153551"/>
                  </a:cubicBezTo>
                  <a:cubicBezTo>
                    <a:pt x="93701" y="153551"/>
                    <a:pt x="94141" y="153657"/>
                    <a:pt x="94533" y="153869"/>
                  </a:cubicBezTo>
                  <a:lnTo>
                    <a:pt x="135405" y="175365"/>
                  </a:lnTo>
                  <a:cubicBezTo>
                    <a:pt x="137428" y="176409"/>
                    <a:pt x="139646" y="176931"/>
                    <a:pt x="141832" y="176931"/>
                  </a:cubicBezTo>
                  <a:cubicBezTo>
                    <a:pt x="144669" y="176931"/>
                    <a:pt x="147475" y="176050"/>
                    <a:pt x="149889" y="174289"/>
                  </a:cubicBezTo>
                  <a:cubicBezTo>
                    <a:pt x="154162" y="171190"/>
                    <a:pt x="156282" y="166036"/>
                    <a:pt x="155369" y="160849"/>
                  </a:cubicBezTo>
                  <a:lnTo>
                    <a:pt x="147573" y="115345"/>
                  </a:lnTo>
                  <a:cubicBezTo>
                    <a:pt x="147410" y="114431"/>
                    <a:pt x="147703" y="113551"/>
                    <a:pt x="148356" y="112898"/>
                  </a:cubicBezTo>
                  <a:lnTo>
                    <a:pt x="181432" y="80670"/>
                  </a:lnTo>
                  <a:cubicBezTo>
                    <a:pt x="185183" y="76984"/>
                    <a:pt x="186521" y="71601"/>
                    <a:pt x="184890" y="66578"/>
                  </a:cubicBezTo>
                  <a:cubicBezTo>
                    <a:pt x="183259" y="61554"/>
                    <a:pt x="179018" y="57966"/>
                    <a:pt x="173799" y="57216"/>
                  </a:cubicBezTo>
                  <a:lnTo>
                    <a:pt x="128099" y="50562"/>
                  </a:lnTo>
                  <a:cubicBezTo>
                    <a:pt x="127218" y="50431"/>
                    <a:pt x="126435" y="49877"/>
                    <a:pt x="126044" y="49061"/>
                  </a:cubicBezTo>
                  <a:lnTo>
                    <a:pt x="105591" y="7666"/>
                  </a:lnTo>
                  <a:cubicBezTo>
                    <a:pt x="103275" y="2937"/>
                    <a:pt x="98545" y="1"/>
                    <a:pt x="932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43" name="Google Shape;2543;p43"/>
            <p:cNvSpPr/>
            <p:nvPr/>
          </p:nvSpPr>
          <p:spPr>
            <a:xfrm>
              <a:off x="5025075" y="442525"/>
              <a:ext cx="458325" cy="476550"/>
            </a:xfrm>
            <a:custGeom>
              <a:avLst/>
              <a:gdLst/>
              <a:ahLst/>
              <a:cxnLst/>
              <a:rect l="l" t="t" r="r" b="b"/>
              <a:pathLst>
                <a:path w="18333" h="19062" extrusionOk="0">
                  <a:moveTo>
                    <a:pt x="12105" y="1"/>
                  </a:moveTo>
                  <a:cubicBezTo>
                    <a:pt x="10401" y="1"/>
                    <a:pt x="8715" y="788"/>
                    <a:pt x="7634" y="2262"/>
                  </a:cubicBezTo>
                  <a:lnTo>
                    <a:pt x="1795" y="10319"/>
                  </a:lnTo>
                  <a:cubicBezTo>
                    <a:pt x="1" y="12766"/>
                    <a:pt x="555" y="16224"/>
                    <a:pt x="3034" y="18018"/>
                  </a:cubicBezTo>
                  <a:cubicBezTo>
                    <a:pt x="4013" y="18703"/>
                    <a:pt x="5122" y="19062"/>
                    <a:pt x="6264" y="19062"/>
                  </a:cubicBezTo>
                  <a:cubicBezTo>
                    <a:pt x="7960" y="19062"/>
                    <a:pt x="9623" y="18279"/>
                    <a:pt x="10700" y="16778"/>
                  </a:cubicBezTo>
                  <a:lnTo>
                    <a:pt x="16571" y="8754"/>
                  </a:lnTo>
                  <a:cubicBezTo>
                    <a:pt x="18333" y="6275"/>
                    <a:pt x="17811" y="2850"/>
                    <a:pt x="15332" y="1055"/>
                  </a:cubicBezTo>
                  <a:cubicBezTo>
                    <a:pt x="14360" y="343"/>
                    <a:pt x="13228" y="1"/>
                    <a:pt x="121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44" name="Google Shape;2544;p43"/>
            <p:cNvSpPr/>
            <p:nvPr/>
          </p:nvSpPr>
          <p:spPr>
            <a:xfrm>
              <a:off x="2116200" y="441700"/>
              <a:ext cx="458325" cy="476550"/>
            </a:xfrm>
            <a:custGeom>
              <a:avLst/>
              <a:gdLst/>
              <a:ahLst/>
              <a:cxnLst/>
              <a:rect l="l" t="t" r="r" b="b"/>
              <a:pathLst>
                <a:path w="18333" h="19062" extrusionOk="0">
                  <a:moveTo>
                    <a:pt x="6229" y="1"/>
                  </a:moveTo>
                  <a:cubicBezTo>
                    <a:pt x="5105" y="1"/>
                    <a:pt x="3974" y="343"/>
                    <a:pt x="3002" y="1056"/>
                  </a:cubicBezTo>
                  <a:cubicBezTo>
                    <a:pt x="555" y="2850"/>
                    <a:pt x="1" y="6275"/>
                    <a:pt x="1795" y="8754"/>
                  </a:cubicBezTo>
                  <a:lnTo>
                    <a:pt x="7634" y="16779"/>
                  </a:lnTo>
                  <a:cubicBezTo>
                    <a:pt x="8710" y="18279"/>
                    <a:pt x="10374" y="19062"/>
                    <a:pt x="12103" y="19062"/>
                  </a:cubicBezTo>
                  <a:cubicBezTo>
                    <a:pt x="13212" y="19062"/>
                    <a:pt x="14353" y="18703"/>
                    <a:pt x="15332" y="18018"/>
                  </a:cubicBezTo>
                  <a:cubicBezTo>
                    <a:pt x="17778" y="16224"/>
                    <a:pt x="18333" y="12766"/>
                    <a:pt x="16539" y="10320"/>
                  </a:cubicBezTo>
                  <a:lnTo>
                    <a:pt x="10700" y="2263"/>
                  </a:lnTo>
                  <a:cubicBezTo>
                    <a:pt x="9619" y="788"/>
                    <a:pt x="7933" y="1"/>
                    <a:pt x="62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45" name="Google Shape;2545;p43"/>
            <p:cNvSpPr/>
            <p:nvPr/>
          </p:nvSpPr>
          <p:spPr>
            <a:xfrm>
              <a:off x="1174300" y="3270650"/>
              <a:ext cx="544775" cy="352625"/>
            </a:xfrm>
            <a:custGeom>
              <a:avLst/>
              <a:gdLst/>
              <a:ahLst/>
              <a:cxnLst/>
              <a:rect l="l" t="t" r="r" b="b"/>
              <a:pathLst>
                <a:path w="21791" h="14105" extrusionOk="0">
                  <a:moveTo>
                    <a:pt x="15624" y="1"/>
                  </a:moveTo>
                  <a:cubicBezTo>
                    <a:pt x="15061" y="1"/>
                    <a:pt x="14490" y="88"/>
                    <a:pt x="13929" y="273"/>
                  </a:cubicBezTo>
                  <a:lnTo>
                    <a:pt x="4470" y="3340"/>
                  </a:lnTo>
                  <a:cubicBezTo>
                    <a:pt x="1566" y="4285"/>
                    <a:pt x="1" y="7384"/>
                    <a:pt x="914" y="10288"/>
                  </a:cubicBezTo>
                  <a:cubicBezTo>
                    <a:pt x="1664" y="12604"/>
                    <a:pt x="3850" y="14104"/>
                    <a:pt x="6166" y="14104"/>
                  </a:cubicBezTo>
                  <a:cubicBezTo>
                    <a:pt x="6720" y="14104"/>
                    <a:pt x="7307" y="14006"/>
                    <a:pt x="7862" y="13810"/>
                  </a:cubicBezTo>
                  <a:lnTo>
                    <a:pt x="17322" y="10744"/>
                  </a:lnTo>
                  <a:cubicBezTo>
                    <a:pt x="20225" y="9798"/>
                    <a:pt x="21791" y="6699"/>
                    <a:pt x="20845" y="3796"/>
                  </a:cubicBezTo>
                  <a:cubicBezTo>
                    <a:pt x="20110" y="1487"/>
                    <a:pt x="17939" y="1"/>
                    <a:pt x="156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46" name="Google Shape;2546;p43"/>
            <p:cNvSpPr/>
            <p:nvPr/>
          </p:nvSpPr>
          <p:spPr>
            <a:xfrm>
              <a:off x="3662375" y="4894600"/>
              <a:ext cx="275675" cy="523575"/>
            </a:xfrm>
            <a:custGeom>
              <a:avLst/>
              <a:gdLst/>
              <a:ahLst/>
              <a:cxnLst/>
              <a:rect l="l" t="t" r="r" b="b"/>
              <a:pathLst>
                <a:path w="11027" h="20943" extrusionOk="0">
                  <a:moveTo>
                    <a:pt x="5514" y="0"/>
                  </a:moveTo>
                  <a:cubicBezTo>
                    <a:pt x="2480" y="0"/>
                    <a:pt x="1" y="2447"/>
                    <a:pt x="1" y="5513"/>
                  </a:cubicBezTo>
                  <a:lnTo>
                    <a:pt x="1" y="15462"/>
                  </a:lnTo>
                  <a:cubicBezTo>
                    <a:pt x="1" y="18496"/>
                    <a:pt x="2480" y="20942"/>
                    <a:pt x="5514" y="20942"/>
                  </a:cubicBezTo>
                  <a:cubicBezTo>
                    <a:pt x="8547" y="20942"/>
                    <a:pt x="11026" y="18496"/>
                    <a:pt x="11026" y="15462"/>
                  </a:cubicBezTo>
                  <a:lnTo>
                    <a:pt x="11026" y="5513"/>
                  </a:lnTo>
                  <a:cubicBezTo>
                    <a:pt x="11026" y="2447"/>
                    <a:pt x="8547" y="0"/>
                    <a:pt x="55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47" name="Google Shape;2547;p43"/>
            <p:cNvSpPr/>
            <p:nvPr/>
          </p:nvSpPr>
          <p:spPr>
            <a:xfrm>
              <a:off x="5881350" y="3270650"/>
              <a:ext cx="545600" cy="352625"/>
            </a:xfrm>
            <a:custGeom>
              <a:avLst/>
              <a:gdLst/>
              <a:ahLst/>
              <a:cxnLst/>
              <a:rect l="l" t="t" r="r" b="b"/>
              <a:pathLst>
                <a:path w="21824" h="14105" extrusionOk="0">
                  <a:moveTo>
                    <a:pt x="6170" y="1"/>
                  </a:moveTo>
                  <a:cubicBezTo>
                    <a:pt x="3853" y="1"/>
                    <a:pt x="1682" y="1492"/>
                    <a:pt x="946" y="3829"/>
                  </a:cubicBezTo>
                  <a:cubicBezTo>
                    <a:pt x="0" y="6699"/>
                    <a:pt x="1566" y="9831"/>
                    <a:pt x="4469" y="10744"/>
                  </a:cubicBezTo>
                  <a:lnTo>
                    <a:pt x="13929" y="13843"/>
                  </a:lnTo>
                  <a:cubicBezTo>
                    <a:pt x="14484" y="14006"/>
                    <a:pt x="15071" y="14104"/>
                    <a:pt x="15625" y="14104"/>
                  </a:cubicBezTo>
                  <a:cubicBezTo>
                    <a:pt x="17941" y="14104"/>
                    <a:pt x="20127" y="12636"/>
                    <a:pt x="20877" y="10288"/>
                  </a:cubicBezTo>
                  <a:cubicBezTo>
                    <a:pt x="21823" y="7384"/>
                    <a:pt x="20225" y="4285"/>
                    <a:pt x="17322" y="3340"/>
                  </a:cubicBezTo>
                  <a:lnTo>
                    <a:pt x="7862" y="273"/>
                  </a:lnTo>
                  <a:cubicBezTo>
                    <a:pt x="7302" y="89"/>
                    <a:pt x="6731" y="1"/>
                    <a:pt x="6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548" name="Google Shape;2548;p43"/>
          <p:cNvSpPr/>
          <p:nvPr/>
        </p:nvSpPr>
        <p:spPr>
          <a:xfrm>
            <a:off x="5705000" y="1869950"/>
            <a:ext cx="1701300" cy="2521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/>
              <a:t>Luyện</a:t>
            </a:r>
            <a:r>
              <a:rPr lang="en-US" sz="2400" dirty="0"/>
              <a:t> </a:t>
            </a:r>
            <a:endParaRPr lang="en-US" sz="2400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/>
              <a:t>tập</a:t>
            </a:r>
            <a:endParaRPr sz="2400" dirty="0"/>
          </a:p>
        </p:txBody>
      </p:sp>
      <p:sp>
        <p:nvSpPr>
          <p:cNvPr id="2570" name="Google Shape;2570;p43"/>
          <p:cNvSpPr/>
          <p:nvPr/>
        </p:nvSpPr>
        <p:spPr>
          <a:xfrm>
            <a:off x="5949006" y="2250043"/>
            <a:ext cx="1261200" cy="411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FFFFF"/>
              </a:solidFill>
            </a:endParaRPr>
          </a:p>
        </p:txBody>
      </p:sp>
      <p:sp>
        <p:nvSpPr>
          <p:cNvPr id="4" name="TextBox 12"/>
          <p:cNvSpPr txBox="1"/>
          <p:nvPr/>
        </p:nvSpPr>
        <p:spPr>
          <a:xfrm>
            <a:off x="1427097" y="390081"/>
            <a:ext cx="6271442" cy="8209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  <a:endParaRPr lang="en-US" sz="4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69" name="Google Shape;2569;p43"/>
          <p:cNvSpPr/>
          <p:nvPr/>
        </p:nvSpPr>
        <p:spPr>
          <a:xfrm>
            <a:off x="6174050" y="2070050"/>
            <a:ext cx="763200" cy="763200"/>
          </a:xfrm>
          <a:prstGeom prst="donut">
            <a:avLst>
              <a:gd name="adj" fmla="val 11801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550" name="Google Shape;2550;p43"/>
          <p:cNvGrpSpPr/>
          <p:nvPr/>
        </p:nvGrpSpPr>
        <p:grpSpPr>
          <a:xfrm>
            <a:off x="6382851" y="2281041"/>
            <a:ext cx="356972" cy="336507"/>
            <a:chOff x="1186325" y="390675"/>
            <a:chExt cx="5226525" cy="4926900"/>
          </a:xfrm>
        </p:grpSpPr>
        <p:sp>
          <p:nvSpPr>
            <p:cNvPr id="2551" name="Google Shape;2551;p43"/>
            <p:cNvSpPr/>
            <p:nvPr/>
          </p:nvSpPr>
          <p:spPr>
            <a:xfrm>
              <a:off x="2810025" y="419475"/>
              <a:ext cx="1979125" cy="1881700"/>
            </a:xfrm>
            <a:custGeom>
              <a:avLst/>
              <a:gdLst/>
              <a:ahLst/>
              <a:cxnLst/>
              <a:rect l="l" t="t" r="r" b="b"/>
              <a:pathLst>
                <a:path w="79165" h="75268" extrusionOk="0">
                  <a:moveTo>
                    <a:pt x="39582" y="11275"/>
                  </a:moveTo>
                  <a:lnTo>
                    <a:pt x="49312" y="25465"/>
                  </a:lnTo>
                  <a:cubicBezTo>
                    <a:pt x="49852" y="26249"/>
                    <a:pt x="50636" y="26813"/>
                    <a:pt x="51518" y="27058"/>
                  </a:cubicBezTo>
                  <a:lnTo>
                    <a:pt x="68013" y="31936"/>
                  </a:lnTo>
                  <a:lnTo>
                    <a:pt x="57523" y="45562"/>
                  </a:lnTo>
                  <a:cubicBezTo>
                    <a:pt x="56959" y="46298"/>
                    <a:pt x="56665" y="47229"/>
                    <a:pt x="56689" y="48160"/>
                  </a:cubicBezTo>
                  <a:lnTo>
                    <a:pt x="57155" y="65341"/>
                  </a:lnTo>
                  <a:lnTo>
                    <a:pt x="40955" y="59581"/>
                  </a:lnTo>
                  <a:cubicBezTo>
                    <a:pt x="40514" y="59434"/>
                    <a:pt x="40054" y="59361"/>
                    <a:pt x="39595" y="59361"/>
                  </a:cubicBezTo>
                  <a:cubicBezTo>
                    <a:pt x="39135" y="59361"/>
                    <a:pt x="38676" y="59434"/>
                    <a:pt x="38234" y="59581"/>
                  </a:cubicBezTo>
                  <a:lnTo>
                    <a:pt x="22010" y="65341"/>
                  </a:lnTo>
                  <a:lnTo>
                    <a:pt x="22500" y="48160"/>
                  </a:lnTo>
                  <a:cubicBezTo>
                    <a:pt x="22524" y="47229"/>
                    <a:pt x="22230" y="46298"/>
                    <a:pt x="21642" y="45562"/>
                  </a:cubicBezTo>
                  <a:lnTo>
                    <a:pt x="11152" y="31936"/>
                  </a:lnTo>
                  <a:lnTo>
                    <a:pt x="27647" y="27058"/>
                  </a:lnTo>
                  <a:cubicBezTo>
                    <a:pt x="28553" y="26813"/>
                    <a:pt x="29338" y="26249"/>
                    <a:pt x="29877" y="25465"/>
                  </a:cubicBezTo>
                  <a:lnTo>
                    <a:pt x="39582" y="11275"/>
                  </a:lnTo>
                  <a:close/>
                  <a:moveTo>
                    <a:pt x="39582" y="1"/>
                  </a:moveTo>
                  <a:cubicBezTo>
                    <a:pt x="38259" y="1"/>
                    <a:pt x="36984" y="662"/>
                    <a:pt x="36225" y="1765"/>
                  </a:cubicBezTo>
                  <a:lnTo>
                    <a:pt x="23970" y="19657"/>
                  </a:lnTo>
                  <a:lnTo>
                    <a:pt x="3162" y="25784"/>
                  </a:lnTo>
                  <a:cubicBezTo>
                    <a:pt x="1863" y="26176"/>
                    <a:pt x="834" y="27156"/>
                    <a:pt x="417" y="28455"/>
                  </a:cubicBezTo>
                  <a:cubicBezTo>
                    <a:pt x="1" y="29730"/>
                    <a:pt x="246" y="31127"/>
                    <a:pt x="1079" y="32181"/>
                  </a:cubicBezTo>
                  <a:lnTo>
                    <a:pt x="14314" y="49386"/>
                  </a:lnTo>
                  <a:lnTo>
                    <a:pt x="13701" y="71076"/>
                  </a:lnTo>
                  <a:cubicBezTo>
                    <a:pt x="13677" y="72424"/>
                    <a:pt x="14289" y="73698"/>
                    <a:pt x="15392" y="74483"/>
                  </a:cubicBezTo>
                  <a:cubicBezTo>
                    <a:pt x="16093" y="74992"/>
                    <a:pt x="16938" y="75264"/>
                    <a:pt x="17788" y="75264"/>
                  </a:cubicBezTo>
                  <a:cubicBezTo>
                    <a:pt x="18245" y="75264"/>
                    <a:pt x="18704" y="75185"/>
                    <a:pt x="19142" y="75022"/>
                  </a:cubicBezTo>
                  <a:lnTo>
                    <a:pt x="39582" y="67767"/>
                  </a:lnTo>
                  <a:lnTo>
                    <a:pt x="60023" y="75022"/>
                  </a:lnTo>
                  <a:cubicBezTo>
                    <a:pt x="60488" y="75194"/>
                    <a:pt x="60929" y="75267"/>
                    <a:pt x="61395" y="75267"/>
                  </a:cubicBezTo>
                  <a:cubicBezTo>
                    <a:pt x="62253" y="75267"/>
                    <a:pt x="63086" y="74997"/>
                    <a:pt x="63797" y="74483"/>
                  </a:cubicBezTo>
                  <a:cubicBezTo>
                    <a:pt x="64875" y="73698"/>
                    <a:pt x="65513" y="72424"/>
                    <a:pt x="65464" y="71076"/>
                  </a:cubicBezTo>
                  <a:lnTo>
                    <a:pt x="64875" y="49386"/>
                  </a:lnTo>
                  <a:lnTo>
                    <a:pt x="78110" y="32181"/>
                  </a:lnTo>
                  <a:cubicBezTo>
                    <a:pt x="78919" y="31127"/>
                    <a:pt x="79164" y="29730"/>
                    <a:pt x="78747" y="28455"/>
                  </a:cubicBezTo>
                  <a:cubicBezTo>
                    <a:pt x="78331" y="27156"/>
                    <a:pt x="77326" y="26176"/>
                    <a:pt x="76027" y="25784"/>
                  </a:cubicBezTo>
                  <a:lnTo>
                    <a:pt x="55219" y="19657"/>
                  </a:lnTo>
                  <a:lnTo>
                    <a:pt x="42965" y="1765"/>
                  </a:lnTo>
                  <a:cubicBezTo>
                    <a:pt x="42205" y="662"/>
                    <a:pt x="40930" y="1"/>
                    <a:pt x="395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52" name="Google Shape;2552;p43"/>
            <p:cNvSpPr/>
            <p:nvPr/>
          </p:nvSpPr>
          <p:spPr>
            <a:xfrm>
              <a:off x="5023775" y="390675"/>
              <a:ext cx="1022050" cy="972050"/>
            </a:xfrm>
            <a:custGeom>
              <a:avLst/>
              <a:gdLst/>
              <a:ahLst/>
              <a:cxnLst/>
              <a:rect l="l" t="t" r="r" b="b"/>
              <a:pathLst>
                <a:path w="40882" h="38882" extrusionOk="0">
                  <a:moveTo>
                    <a:pt x="20441" y="11299"/>
                  </a:moveTo>
                  <a:lnTo>
                    <a:pt x="23064" y="15123"/>
                  </a:lnTo>
                  <a:cubicBezTo>
                    <a:pt x="23603" y="15907"/>
                    <a:pt x="24387" y="16471"/>
                    <a:pt x="25269" y="16740"/>
                  </a:cubicBezTo>
                  <a:lnTo>
                    <a:pt x="29730" y="18039"/>
                  </a:lnTo>
                  <a:lnTo>
                    <a:pt x="26912" y="21740"/>
                  </a:lnTo>
                  <a:cubicBezTo>
                    <a:pt x="26323" y="22475"/>
                    <a:pt x="26029" y="23382"/>
                    <a:pt x="26054" y="24338"/>
                  </a:cubicBezTo>
                  <a:lnTo>
                    <a:pt x="26176" y="28970"/>
                  </a:lnTo>
                  <a:lnTo>
                    <a:pt x="26176" y="28970"/>
                  </a:lnTo>
                  <a:lnTo>
                    <a:pt x="21814" y="27401"/>
                  </a:lnTo>
                  <a:cubicBezTo>
                    <a:pt x="21373" y="27254"/>
                    <a:pt x="20907" y="27181"/>
                    <a:pt x="20441" y="27181"/>
                  </a:cubicBezTo>
                  <a:cubicBezTo>
                    <a:pt x="19976" y="27181"/>
                    <a:pt x="19534" y="27254"/>
                    <a:pt x="19069" y="27401"/>
                  </a:cubicBezTo>
                  <a:lnTo>
                    <a:pt x="14706" y="28970"/>
                  </a:lnTo>
                  <a:lnTo>
                    <a:pt x="14706" y="28970"/>
                  </a:lnTo>
                  <a:lnTo>
                    <a:pt x="14829" y="24338"/>
                  </a:lnTo>
                  <a:cubicBezTo>
                    <a:pt x="14853" y="23382"/>
                    <a:pt x="14559" y="22475"/>
                    <a:pt x="13995" y="21740"/>
                  </a:cubicBezTo>
                  <a:lnTo>
                    <a:pt x="11152" y="18039"/>
                  </a:lnTo>
                  <a:lnTo>
                    <a:pt x="15613" y="16740"/>
                  </a:lnTo>
                  <a:cubicBezTo>
                    <a:pt x="16520" y="16471"/>
                    <a:pt x="17280" y="15907"/>
                    <a:pt x="17819" y="15123"/>
                  </a:cubicBezTo>
                  <a:lnTo>
                    <a:pt x="20441" y="11299"/>
                  </a:lnTo>
                  <a:close/>
                  <a:moveTo>
                    <a:pt x="20441" y="1"/>
                  </a:moveTo>
                  <a:cubicBezTo>
                    <a:pt x="19093" y="1"/>
                    <a:pt x="17843" y="687"/>
                    <a:pt x="17083" y="1790"/>
                  </a:cubicBezTo>
                  <a:lnTo>
                    <a:pt x="11912" y="9314"/>
                  </a:lnTo>
                  <a:lnTo>
                    <a:pt x="3138" y="11912"/>
                  </a:lnTo>
                  <a:cubicBezTo>
                    <a:pt x="1864" y="12280"/>
                    <a:pt x="834" y="13284"/>
                    <a:pt x="418" y="14559"/>
                  </a:cubicBezTo>
                  <a:cubicBezTo>
                    <a:pt x="1" y="15833"/>
                    <a:pt x="246" y="17230"/>
                    <a:pt x="1079" y="18309"/>
                  </a:cubicBezTo>
                  <a:lnTo>
                    <a:pt x="6643" y="25563"/>
                  </a:lnTo>
                  <a:lnTo>
                    <a:pt x="6398" y="34681"/>
                  </a:lnTo>
                  <a:cubicBezTo>
                    <a:pt x="6349" y="36029"/>
                    <a:pt x="6986" y="37303"/>
                    <a:pt x="8064" y="38087"/>
                  </a:cubicBezTo>
                  <a:cubicBezTo>
                    <a:pt x="8775" y="38602"/>
                    <a:pt x="9608" y="38872"/>
                    <a:pt x="10466" y="38872"/>
                  </a:cubicBezTo>
                  <a:cubicBezTo>
                    <a:pt x="10932" y="38872"/>
                    <a:pt x="11397" y="38798"/>
                    <a:pt x="11839" y="38651"/>
                  </a:cubicBezTo>
                  <a:lnTo>
                    <a:pt x="20441" y="35587"/>
                  </a:lnTo>
                  <a:lnTo>
                    <a:pt x="29068" y="38651"/>
                  </a:lnTo>
                  <a:cubicBezTo>
                    <a:pt x="29504" y="38805"/>
                    <a:pt x="29960" y="38881"/>
                    <a:pt x="30416" y="38881"/>
                  </a:cubicBezTo>
                  <a:cubicBezTo>
                    <a:pt x="31267" y="38881"/>
                    <a:pt x="32116" y="38614"/>
                    <a:pt x="32818" y="38087"/>
                  </a:cubicBezTo>
                  <a:cubicBezTo>
                    <a:pt x="33921" y="37303"/>
                    <a:pt x="34534" y="36029"/>
                    <a:pt x="34509" y="34681"/>
                  </a:cubicBezTo>
                  <a:lnTo>
                    <a:pt x="34240" y="25563"/>
                  </a:lnTo>
                  <a:lnTo>
                    <a:pt x="39828" y="18309"/>
                  </a:lnTo>
                  <a:cubicBezTo>
                    <a:pt x="40636" y="17230"/>
                    <a:pt x="40882" y="15833"/>
                    <a:pt x="40465" y="14559"/>
                  </a:cubicBezTo>
                  <a:cubicBezTo>
                    <a:pt x="40048" y="13284"/>
                    <a:pt x="39043" y="12280"/>
                    <a:pt x="37744" y="11912"/>
                  </a:cubicBezTo>
                  <a:lnTo>
                    <a:pt x="28970" y="9314"/>
                  </a:lnTo>
                  <a:lnTo>
                    <a:pt x="23799" y="1790"/>
                  </a:lnTo>
                  <a:cubicBezTo>
                    <a:pt x="23039" y="687"/>
                    <a:pt x="21789" y="1"/>
                    <a:pt x="204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53" name="Google Shape;2553;p43"/>
            <p:cNvSpPr/>
            <p:nvPr/>
          </p:nvSpPr>
          <p:spPr>
            <a:xfrm>
              <a:off x="1553950" y="390675"/>
              <a:ext cx="1021425" cy="972050"/>
            </a:xfrm>
            <a:custGeom>
              <a:avLst/>
              <a:gdLst/>
              <a:ahLst/>
              <a:cxnLst/>
              <a:rect l="l" t="t" r="r" b="b"/>
              <a:pathLst>
                <a:path w="40857" h="38882" extrusionOk="0">
                  <a:moveTo>
                    <a:pt x="20441" y="11299"/>
                  </a:moveTo>
                  <a:lnTo>
                    <a:pt x="23063" y="15123"/>
                  </a:lnTo>
                  <a:cubicBezTo>
                    <a:pt x="23578" y="15907"/>
                    <a:pt x="24362" y="16471"/>
                    <a:pt x="25269" y="16740"/>
                  </a:cubicBezTo>
                  <a:lnTo>
                    <a:pt x="29705" y="18039"/>
                  </a:lnTo>
                  <a:lnTo>
                    <a:pt x="26887" y="21740"/>
                  </a:lnTo>
                  <a:cubicBezTo>
                    <a:pt x="26323" y="22475"/>
                    <a:pt x="26005" y="23382"/>
                    <a:pt x="26054" y="24338"/>
                  </a:cubicBezTo>
                  <a:lnTo>
                    <a:pt x="26176" y="28970"/>
                  </a:lnTo>
                  <a:lnTo>
                    <a:pt x="26176" y="28970"/>
                  </a:lnTo>
                  <a:lnTo>
                    <a:pt x="21789" y="27401"/>
                  </a:lnTo>
                  <a:cubicBezTo>
                    <a:pt x="21348" y="27254"/>
                    <a:pt x="20882" y="27181"/>
                    <a:pt x="20441" y="27181"/>
                  </a:cubicBezTo>
                  <a:cubicBezTo>
                    <a:pt x="19975" y="27181"/>
                    <a:pt x="19510" y="27254"/>
                    <a:pt x="19069" y="27401"/>
                  </a:cubicBezTo>
                  <a:lnTo>
                    <a:pt x="14681" y="28970"/>
                  </a:lnTo>
                  <a:lnTo>
                    <a:pt x="14829" y="24338"/>
                  </a:lnTo>
                  <a:cubicBezTo>
                    <a:pt x="14853" y="23382"/>
                    <a:pt x="14534" y="22475"/>
                    <a:pt x="13971" y="21740"/>
                  </a:cubicBezTo>
                  <a:lnTo>
                    <a:pt x="11152" y="18039"/>
                  </a:lnTo>
                  <a:lnTo>
                    <a:pt x="15588" y="16740"/>
                  </a:lnTo>
                  <a:cubicBezTo>
                    <a:pt x="16495" y="16471"/>
                    <a:pt x="17279" y="15907"/>
                    <a:pt x="17794" y="15123"/>
                  </a:cubicBezTo>
                  <a:lnTo>
                    <a:pt x="20441" y="11299"/>
                  </a:lnTo>
                  <a:close/>
                  <a:moveTo>
                    <a:pt x="20441" y="1"/>
                  </a:moveTo>
                  <a:cubicBezTo>
                    <a:pt x="19093" y="1"/>
                    <a:pt x="17819" y="687"/>
                    <a:pt x="17059" y="1790"/>
                  </a:cubicBezTo>
                  <a:lnTo>
                    <a:pt x="11887" y="9314"/>
                  </a:lnTo>
                  <a:lnTo>
                    <a:pt x="3138" y="11912"/>
                  </a:lnTo>
                  <a:cubicBezTo>
                    <a:pt x="1839" y="12280"/>
                    <a:pt x="834" y="13284"/>
                    <a:pt x="417" y="14559"/>
                  </a:cubicBezTo>
                  <a:cubicBezTo>
                    <a:pt x="1" y="15833"/>
                    <a:pt x="221" y="17230"/>
                    <a:pt x="1055" y="18309"/>
                  </a:cubicBezTo>
                  <a:lnTo>
                    <a:pt x="6618" y="25563"/>
                  </a:lnTo>
                  <a:lnTo>
                    <a:pt x="6373" y="34681"/>
                  </a:lnTo>
                  <a:cubicBezTo>
                    <a:pt x="6348" y="36029"/>
                    <a:pt x="6961" y="37303"/>
                    <a:pt x="8064" y="38087"/>
                  </a:cubicBezTo>
                  <a:cubicBezTo>
                    <a:pt x="8767" y="38614"/>
                    <a:pt x="9604" y="38881"/>
                    <a:pt x="10456" y="38881"/>
                  </a:cubicBezTo>
                  <a:cubicBezTo>
                    <a:pt x="10911" y="38881"/>
                    <a:pt x="11370" y="38805"/>
                    <a:pt x="11814" y="38651"/>
                  </a:cubicBezTo>
                  <a:lnTo>
                    <a:pt x="20441" y="35587"/>
                  </a:lnTo>
                  <a:lnTo>
                    <a:pt x="29044" y="38651"/>
                  </a:lnTo>
                  <a:cubicBezTo>
                    <a:pt x="29485" y="38798"/>
                    <a:pt x="29950" y="38872"/>
                    <a:pt x="30416" y="38872"/>
                  </a:cubicBezTo>
                  <a:cubicBezTo>
                    <a:pt x="31249" y="38872"/>
                    <a:pt x="32107" y="38602"/>
                    <a:pt x="32793" y="38087"/>
                  </a:cubicBezTo>
                  <a:cubicBezTo>
                    <a:pt x="33896" y="37303"/>
                    <a:pt x="34509" y="36029"/>
                    <a:pt x="34485" y="34681"/>
                  </a:cubicBezTo>
                  <a:lnTo>
                    <a:pt x="34239" y="25539"/>
                  </a:lnTo>
                  <a:lnTo>
                    <a:pt x="39803" y="18309"/>
                  </a:lnTo>
                  <a:cubicBezTo>
                    <a:pt x="40636" y="17230"/>
                    <a:pt x="40857" y="15833"/>
                    <a:pt x="40440" y="14559"/>
                  </a:cubicBezTo>
                  <a:cubicBezTo>
                    <a:pt x="40048" y="13284"/>
                    <a:pt x="39019" y="12280"/>
                    <a:pt x="37720" y="11912"/>
                  </a:cubicBezTo>
                  <a:lnTo>
                    <a:pt x="28970" y="9314"/>
                  </a:lnTo>
                  <a:lnTo>
                    <a:pt x="23799" y="1790"/>
                  </a:lnTo>
                  <a:cubicBezTo>
                    <a:pt x="23039" y="687"/>
                    <a:pt x="21764" y="1"/>
                    <a:pt x="204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54" name="Google Shape;2554;p43"/>
            <p:cNvSpPr/>
            <p:nvPr/>
          </p:nvSpPr>
          <p:spPr>
            <a:xfrm>
              <a:off x="3697850" y="2383250"/>
              <a:ext cx="204075" cy="1885975"/>
            </a:xfrm>
            <a:custGeom>
              <a:avLst/>
              <a:gdLst/>
              <a:ahLst/>
              <a:cxnLst/>
              <a:rect l="l" t="t" r="r" b="b"/>
              <a:pathLst>
                <a:path w="8163" h="75439" extrusionOk="0">
                  <a:moveTo>
                    <a:pt x="4069" y="0"/>
                  </a:moveTo>
                  <a:cubicBezTo>
                    <a:pt x="1815" y="0"/>
                    <a:pt x="1" y="1838"/>
                    <a:pt x="1" y="4093"/>
                  </a:cubicBezTo>
                  <a:lnTo>
                    <a:pt x="1" y="71370"/>
                  </a:lnTo>
                  <a:cubicBezTo>
                    <a:pt x="1" y="73600"/>
                    <a:pt x="1815" y="75438"/>
                    <a:pt x="4069" y="75438"/>
                  </a:cubicBezTo>
                  <a:cubicBezTo>
                    <a:pt x="6324" y="75438"/>
                    <a:pt x="8162" y="73600"/>
                    <a:pt x="8162" y="71370"/>
                  </a:cubicBezTo>
                  <a:lnTo>
                    <a:pt x="8162" y="4093"/>
                  </a:lnTo>
                  <a:cubicBezTo>
                    <a:pt x="8162" y="1838"/>
                    <a:pt x="6324" y="0"/>
                    <a:pt x="40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55" name="Google Shape;2555;p43"/>
            <p:cNvSpPr/>
            <p:nvPr/>
          </p:nvSpPr>
          <p:spPr>
            <a:xfrm>
              <a:off x="4806875" y="2021650"/>
              <a:ext cx="1605975" cy="1598075"/>
            </a:xfrm>
            <a:custGeom>
              <a:avLst/>
              <a:gdLst/>
              <a:ahLst/>
              <a:cxnLst/>
              <a:rect l="l" t="t" r="r" b="b"/>
              <a:pathLst>
                <a:path w="64239" h="63923" extrusionOk="0">
                  <a:moveTo>
                    <a:pt x="23358" y="10518"/>
                  </a:moveTo>
                  <a:lnTo>
                    <a:pt x="34387" y="16523"/>
                  </a:lnTo>
                  <a:cubicBezTo>
                    <a:pt x="34993" y="16844"/>
                    <a:pt x="35665" y="17009"/>
                    <a:pt x="36344" y="17009"/>
                  </a:cubicBezTo>
                  <a:cubicBezTo>
                    <a:pt x="36598" y="17009"/>
                    <a:pt x="36854" y="16986"/>
                    <a:pt x="37107" y="16940"/>
                  </a:cubicBezTo>
                  <a:lnTo>
                    <a:pt x="49459" y="14636"/>
                  </a:lnTo>
                  <a:lnTo>
                    <a:pt x="49459" y="14636"/>
                  </a:lnTo>
                  <a:lnTo>
                    <a:pt x="47131" y="26988"/>
                  </a:lnTo>
                  <a:cubicBezTo>
                    <a:pt x="46960" y="27920"/>
                    <a:pt x="47131" y="28875"/>
                    <a:pt x="47572" y="29684"/>
                  </a:cubicBezTo>
                  <a:lnTo>
                    <a:pt x="53577" y="40738"/>
                  </a:lnTo>
                  <a:lnTo>
                    <a:pt x="41126" y="42355"/>
                  </a:lnTo>
                  <a:cubicBezTo>
                    <a:pt x="40195" y="42478"/>
                    <a:pt x="39337" y="42919"/>
                    <a:pt x="38676" y="43605"/>
                  </a:cubicBezTo>
                  <a:lnTo>
                    <a:pt x="30049" y="52722"/>
                  </a:lnTo>
                  <a:lnTo>
                    <a:pt x="24657" y="41375"/>
                  </a:lnTo>
                  <a:cubicBezTo>
                    <a:pt x="24240" y="40517"/>
                    <a:pt x="23554" y="39831"/>
                    <a:pt x="22720" y="39439"/>
                  </a:cubicBezTo>
                  <a:lnTo>
                    <a:pt x="11373" y="34047"/>
                  </a:lnTo>
                  <a:lnTo>
                    <a:pt x="20490" y="25395"/>
                  </a:lnTo>
                  <a:cubicBezTo>
                    <a:pt x="21176" y="24758"/>
                    <a:pt x="21618" y="23900"/>
                    <a:pt x="21740" y="22969"/>
                  </a:cubicBezTo>
                  <a:lnTo>
                    <a:pt x="23358" y="10518"/>
                  </a:lnTo>
                  <a:close/>
                  <a:moveTo>
                    <a:pt x="20086" y="1"/>
                  </a:moveTo>
                  <a:cubicBezTo>
                    <a:pt x="19453" y="1"/>
                    <a:pt x="18818" y="148"/>
                    <a:pt x="18235" y="445"/>
                  </a:cubicBezTo>
                  <a:cubicBezTo>
                    <a:pt x="17034" y="1058"/>
                    <a:pt x="16226" y="2234"/>
                    <a:pt x="16054" y="3558"/>
                  </a:cubicBezTo>
                  <a:lnTo>
                    <a:pt x="13848" y="20469"/>
                  </a:lnTo>
                  <a:lnTo>
                    <a:pt x="1447" y="32209"/>
                  </a:lnTo>
                  <a:cubicBezTo>
                    <a:pt x="466" y="33140"/>
                    <a:pt x="1" y="34488"/>
                    <a:pt x="221" y="35811"/>
                  </a:cubicBezTo>
                  <a:cubicBezTo>
                    <a:pt x="442" y="37135"/>
                    <a:pt x="1275" y="38287"/>
                    <a:pt x="2501" y="38850"/>
                  </a:cubicBezTo>
                  <a:lnTo>
                    <a:pt x="17917" y="46179"/>
                  </a:lnTo>
                  <a:lnTo>
                    <a:pt x="25245" y="61595"/>
                  </a:lnTo>
                  <a:cubicBezTo>
                    <a:pt x="25809" y="62820"/>
                    <a:pt x="26960" y="63653"/>
                    <a:pt x="28284" y="63874"/>
                  </a:cubicBezTo>
                  <a:cubicBezTo>
                    <a:pt x="28504" y="63898"/>
                    <a:pt x="28701" y="63923"/>
                    <a:pt x="28921" y="63923"/>
                  </a:cubicBezTo>
                  <a:cubicBezTo>
                    <a:pt x="30024" y="63923"/>
                    <a:pt x="31102" y="63457"/>
                    <a:pt x="31887" y="62648"/>
                  </a:cubicBezTo>
                  <a:lnTo>
                    <a:pt x="43602" y="50247"/>
                  </a:lnTo>
                  <a:lnTo>
                    <a:pt x="60537" y="48041"/>
                  </a:lnTo>
                  <a:cubicBezTo>
                    <a:pt x="61861" y="47870"/>
                    <a:pt x="63037" y="47061"/>
                    <a:pt x="63650" y="45860"/>
                  </a:cubicBezTo>
                  <a:cubicBezTo>
                    <a:pt x="64238" y="44659"/>
                    <a:pt x="64238" y="43238"/>
                    <a:pt x="63577" y="42061"/>
                  </a:cubicBezTo>
                  <a:lnTo>
                    <a:pt x="55415" y="27062"/>
                  </a:lnTo>
                  <a:lnTo>
                    <a:pt x="58552" y="10298"/>
                  </a:lnTo>
                  <a:cubicBezTo>
                    <a:pt x="58797" y="8974"/>
                    <a:pt x="58381" y="7602"/>
                    <a:pt x="57425" y="6670"/>
                  </a:cubicBezTo>
                  <a:cubicBezTo>
                    <a:pt x="56655" y="5901"/>
                    <a:pt x="55632" y="5465"/>
                    <a:pt x="54571" y="5465"/>
                  </a:cubicBezTo>
                  <a:cubicBezTo>
                    <a:pt x="54314" y="5465"/>
                    <a:pt x="54055" y="5490"/>
                    <a:pt x="53798" y="5543"/>
                  </a:cubicBezTo>
                  <a:lnTo>
                    <a:pt x="37034" y="8656"/>
                  </a:lnTo>
                  <a:lnTo>
                    <a:pt x="22034" y="494"/>
                  </a:lnTo>
                  <a:cubicBezTo>
                    <a:pt x="21429" y="166"/>
                    <a:pt x="20758" y="1"/>
                    <a:pt x="200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56" name="Google Shape;2556;p43"/>
            <p:cNvSpPr/>
            <p:nvPr/>
          </p:nvSpPr>
          <p:spPr>
            <a:xfrm>
              <a:off x="3872475" y="3252750"/>
              <a:ext cx="1340050" cy="2064825"/>
            </a:xfrm>
            <a:custGeom>
              <a:avLst/>
              <a:gdLst/>
              <a:ahLst/>
              <a:cxnLst/>
              <a:rect l="l" t="t" r="r" b="b"/>
              <a:pathLst>
                <a:path w="53602" h="82593" extrusionOk="0">
                  <a:moveTo>
                    <a:pt x="48952" y="1"/>
                  </a:moveTo>
                  <a:cubicBezTo>
                    <a:pt x="48175" y="1"/>
                    <a:pt x="47389" y="221"/>
                    <a:pt x="46690" y="684"/>
                  </a:cubicBezTo>
                  <a:cubicBezTo>
                    <a:pt x="46273" y="979"/>
                    <a:pt x="36078" y="7816"/>
                    <a:pt x="25318" y="20684"/>
                  </a:cubicBezTo>
                  <a:cubicBezTo>
                    <a:pt x="15343" y="32619"/>
                    <a:pt x="2893" y="52251"/>
                    <a:pt x="221" y="78083"/>
                  </a:cubicBezTo>
                  <a:cubicBezTo>
                    <a:pt x="1" y="80338"/>
                    <a:pt x="1618" y="82348"/>
                    <a:pt x="3873" y="82568"/>
                  </a:cubicBezTo>
                  <a:cubicBezTo>
                    <a:pt x="3996" y="82593"/>
                    <a:pt x="4143" y="82593"/>
                    <a:pt x="4290" y="82593"/>
                  </a:cubicBezTo>
                  <a:cubicBezTo>
                    <a:pt x="6349" y="82593"/>
                    <a:pt x="8113" y="81024"/>
                    <a:pt x="8334" y="78941"/>
                  </a:cubicBezTo>
                  <a:cubicBezTo>
                    <a:pt x="10785" y="55143"/>
                    <a:pt x="22328" y="36957"/>
                    <a:pt x="31568" y="25928"/>
                  </a:cubicBezTo>
                  <a:cubicBezTo>
                    <a:pt x="41592" y="13944"/>
                    <a:pt x="50832" y="7718"/>
                    <a:pt x="51200" y="7473"/>
                  </a:cubicBezTo>
                  <a:cubicBezTo>
                    <a:pt x="53087" y="6223"/>
                    <a:pt x="53602" y="3699"/>
                    <a:pt x="52352" y="1812"/>
                  </a:cubicBezTo>
                  <a:cubicBezTo>
                    <a:pt x="51565" y="639"/>
                    <a:pt x="50272" y="1"/>
                    <a:pt x="489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57" name="Google Shape;2557;p43"/>
            <p:cNvSpPr/>
            <p:nvPr/>
          </p:nvSpPr>
          <p:spPr>
            <a:xfrm>
              <a:off x="1186325" y="2021650"/>
              <a:ext cx="1605950" cy="1598075"/>
            </a:xfrm>
            <a:custGeom>
              <a:avLst/>
              <a:gdLst/>
              <a:ahLst/>
              <a:cxnLst/>
              <a:rect l="l" t="t" r="r" b="b"/>
              <a:pathLst>
                <a:path w="64238" h="63923" extrusionOk="0">
                  <a:moveTo>
                    <a:pt x="40906" y="10518"/>
                  </a:moveTo>
                  <a:lnTo>
                    <a:pt x="42523" y="22969"/>
                  </a:lnTo>
                  <a:cubicBezTo>
                    <a:pt x="42646" y="23900"/>
                    <a:pt x="43087" y="24758"/>
                    <a:pt x="43749" y="25395"/>
                  </a:cubicBezTo>
                  <a:lnTo>
                    <a:pt x="52890" y="34047"/>
                  </a:lnTo>
                  <a:lnTo>
                    <a:pt x="41543" y="39439"/>
                  </a:lnTo>
                  <a:cubicBezTo>
                    <a:pt x="40685" y="39831"/>
                    <a:pt x="39999" y="40517"/>
                    <a:pt x="39607" y="41375"/>
                  </a:cubicBezTo>
                  <a:lnTo>
                    <a:pt x="34215" y="52722"/>
                  </a:lnTo>
                  <a:lnTo>
                    <a:pt x="25563" y="43605"/>
                  </a:lnTo>
                  <a:cubicBezTo>
                    <a:pt x="24926" y="42919"/>
                    <a:pt x="24068" y="42478"/>
                    <a:pt x="23137" y="42355"/>
                  </a:cubicBezTo>
                  <a:lnTo>
                    <a:pt x="10686" y="40738"/>
                  </a:lnTo>
                  <a:lnTo>
                    <a:pt x="16691" y="29684"/>
                  </a:lnTo>
                  <a:cubicBezTo>
                    <a:pt x="17132" y="28875"/>
                    <a:pt x="17279" y="27920"/>
                    <a:pt x="17108" y="26988"/>
                  </a:cubicBezTo>
                  <a:lnTo>
                    <a:pt x="14804" y="14636"/>
                  </a:lnTo>
                  <a:lnTo>
                    <a:pt x="27156" y="16940"/>
                  </a:lnTo>
                  <a:cubicBezTo>
                    <a:pt x="27410" y="16986"/>
                    <a:pt x="27665" y="17009"/>
                    <a:pt x="27918" y="17009"/>
                  </a:cubicBezTo>
                  <a:cubicBezTo>
                    <a:pt x="28597" y="17009"/>
                    <a:pt x="29263" y="16844"/>
                    <a:pt x="29852" y="16523"/>
                  </a:cubicBezTo>
                  <a:lnTo>
                    <a:pt x="40906" y="10518"/>
                  </a:lnTo>
                  <a:close/>
                  <a:moveTo>
                    <a:pt x="44177" y="1"/>
                  </a:moveTo>
                  <a:cubicBezTo>
                    <a:pt x="43505" y="1"/>
                    <a:pt x="42835" y="166"/>
                    <a:pt x="42229" y="494"/>
                  </a:cubicBezTo>
                  <a:lnTo>
                    <a:pt x="27230" y="8656"/>
                  </a:lnTo>
                  <a:lnTo>
                    <a:pt x="10466" y="5543"/>
                  </a:lnTo>
                  <a:cubicBezTo>
                    <a:pt x="10208" y="5490"/>
                    <a:pt x="9948" y="5465"/>
                    <a:pt x="9690" y="5465"/>
                  </a:cubicBezTo>
                  <a:cubicBezTo>
                    <a:pt x="8623" y="5465"/>
                    <a:pt x="7583" y="5901"/>
                    <a:pt x="6814" y="6670"/>
                  </a:cubicBezTo>
                  <a:cubicBezTo>
                    <a:pt x="5883" y="7602"/>
                    <a:pt x="5441" y="8974"/>
                    <a:pt x="5711" y="10298"/>
                  </a:cubicBezTo>
                  <a:lnTo>
                    <a:pt x="8824" y="27062"/>
                  </a:lnTo>
                  <a:lnTo>
                    <a:pt x="662" y="42061"/>
                  </a:lnTo>
                  <a:cubicBezTo>
                    <a:pt x="25" y="43238"/>
                    <a:pt x="0" y="44659"/>
                    <a:pt x="613" y="45860"/>
                  </a:cubicBezTo>
                  <a:cubicBezTo>
                    <a:pt x="1226" y="47061"/>
                    <a:pt x="2378" y="47870"/>
                    <a:pt x="3726" y="48041"/>
                  </a:cubicBezTo>
                  <a:lnTo>
                    <a:pt x="20637" y="50247"/>
                  </a:lnTo>
                  <a:lnTo>
                    <a:pt x="32377" y="62648"/>
                  </a:lnTo>
                  <a:cubicBezTo>
                    <a:pt x="33161" y="63457"/>
                    <a:pt x="34215" y="63923"/>
                    <a:pt x="35342" y="63923"/>
                  </a:cubicBezTo>
                  <a:cubicBezTo>
                    <a:pt x="35538" y="63923"/>
                    <a:pt x="35759" y="63898"/>
                    <a:pt x="35979" y="63874"/>
                  </a:cubicBezTo>
                  <a:cubicBezTo>
                    <a:pt x="37303" y="63653"/>
                    <a:pt x="38430" y="62796"/>
                    <a:pt x="39018" y="61595"/>
                  </a:cubicBezTo>
                  <a:lnTo>
                    <a:pt x="46347" y="46179"/>
                  </a:lnTo>
                  <a:lnTo>
                    <a:pt x="61763" y="38850"/>
                  </a:lnTo>
                  <a:cubicBezTo>
                    <a:pt x="62963" y="38287"/>
                    <a:pt x="63821" y="37135"/>
                    <a:pt x="64042" y="35811"/>
                  </a:cubicBezTo>
                  <a:cubicBezTo>
                    <a:pt x="64238" y="34488"/>
                    <a:pt x="63797" y="33140"/>
                    <a:pt x="62816" y="32209"/>
                  </a:cubicBezTo>
                  <a:lnTo>
                    <a:pt x="50415" y="20469"/>
                  </a:lnTo>
                  <a:lnTo>
                    <a:pt x="48209" y="3558"/>
                  </a:lnTo>
                  <a:cubicBezTo>
                    <a:pt x="48038" y="2234"/>
                    <a:pt x="47204" y="1058"/>
                    <a:pt x="46028" y="445"/>
                  </a:cubicBezTo>
                  <a:cubicBezTo>
                    <a:pt x="45445" y="148"/>
                    <a:pt x="44810" y="1"/>
                    <a:pt x="441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58" name="Google Shape;2558;p43"/>
            <p:cNvSpPr/>
            <p:nvPr/>
          </p:nvSpPr>
          <p:spPr>
            <a:xfrm>
              <a:off x="2387250" y="3252750"/>
              <a:ext cx="1340050" cy="2064825"/>
            </a:xfrm>
            <a:custGeom>
              <a:avLst/>
              <a:gdLst/>
              <a:ahLst/>
              <a:cxnLst/>
              <a:rect l="l" t="t" r="r" b="b"/>
              <a:pathLst>
                <a:path w="53602" h="82593" extrusionOk="0">
                  <a:moveTo>
                    <a:pt x="4650" y="1"/>
                  </a:moveTo>
                  <a:cubicBezTo>
                    <a:pt x="3330" y="1"/>
                    <a:pt x="2038" y="639"/>
                    <a:pt x="1251" y="1812"/>
                  </a:cubicBezTo>
                  <a:cubicBezTo>
                    <a:pt x="1" y="3699"/>
                    <a:pt x="515" y="6223"/>
                    <a:pt x="2378" y="7473"/>
                  </a:cubicBezTo>
                  <a:cubicBezTo>
                    <a:pt x="2770" y="7718"/>
                    <a:pt x="12010" y="13944"/>
                    <a:pt x="22034" y="25928"/>
                  </a:cubicBezTo>
                  <a:cubicBezTo>
                    <a:pt x="31274" y="36957"/>
                    <a:pt x="42793" y="55143"/>
                    <a:pt x="45268" y="78941"/>
                  </a:cubicBezTo>
                  <a:cubicBezTo>
                    <a:pt x="45464" y="81024"/>
                    <a:pt x="47254" y="82593"/>
                    <a:pt x="49312" y="82593"/>
                  </a:cubicBezTo>
                  <a:cubicBezTo>
                    <a:pt x="49459" y="82593"/>
                    <a:pt x="49582" y="82593"/>
                    <a:pt x="49729" y="82568"/>
                  </a:cubicBezTo>
                  <a:cubicBezTo>
                    <a:pt x="51959" y="82348"/>
                    <a:pt x="53601" y="80338"/>
                    <a:pt x="53356" y="78083"/>
                  </a:cubicBezTo>
                  <a:cubicBezTo>
                    <a:pt x="50685" y="52251"/>
                    <a:pt x="38259" y="32619"/>
                    <a:pt x="28284" y="20684"/>
                  </a:cubicBezTo>
                  <a:cubicBezTo>
                    <a:pt x="17524" y="7816"/>
                    <a:pt x="7329" y="979"/>
                    <a:pt x="6912" y="684"/>
                  </a:cubicBezTo>
                  <a:cubicBezTo>
                    <a:pt x="6213" y="221"/>
                    <a:pt x="5427" y="1"/>
                    <a:pt x="46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59" name="Google Shape;2559;p43"/>
            <p:cNvSpPr/>
            <p:nvPr/>
          </p:nvSpPr>
          <p:spPr>
            <a:xfrm>
              <a:off x="4484600" y="4312825"/>
              <a:ext cx="1150700" cy="985750"/>
            </a:xfrm>
            <a:custGeom>
              <a:avLst/>
              <a:gdLst/>
              <a:ahLst/>
              <a:cxnLst/>
              <a:rect l="l" t="t" r="r" b="b"/>
              <a:pathLst>
                <a:path w="46028" h="39430" extrusionOk="0">
                  <a:moveTo>
                    <a:pt x="41527" y="1"/>
                  </a:moveTo>
                  <a:cubicBezTo>
                    <a:pt x="41176" y="1"/>
                    <a:pt x="40820" y="47"/>
                    <a:pt x="40464" y="142"/>
                  </a:cubicBezTo>
                  <a:cubicBezTo>
                    <a:pt x="39753" y="338"/>
                    <a:pt x="33185" y="2152"/>
                    <a:pt x="25146" y="7078"/>
                  </a:cubicBezTo>
                  <a:cubicBezTo>
                    <a:pt x="17524" y="11711"/>
                    <a:pt x="7157" y="20093"/>
                    <a:pt x="931" y="33646"/>
                  </a:cubicBezTo>
                  <a:cubicBezTo>
                    <a:pt x="0" y="35705"/>
                    <a:pt x="882" y="38106"/>
                    <a:pt x="2941" y="39062"/>
                  </a:cubicBezTo>
                  <a:cubicBezTo>
                    <a:pt x="3480" y="39307"/>
                    <a:pt x="4069" y="39430"/>
                    <a:pt x="4632" y="39430"/>
                  </a:cubicBezTo>
                  <a:cubicBezTo>
                    <a:pt x="6176" y="39430"/>
                    <a:pt x="7647" y="38548"/>
                    <a:pt x="8333" y="37053"/>
                  </a:cubicBezTo>
                  <a:cubicBezTo>
                    <a:pt x="13701" y="25362"/>
                    <a:pt x="22744" y="18083"/>
                    <a:pt x="29386" y="14039"/>
                  </a:cubicBezTo>
                  <a:cubicBezTo>
                    <a:pt x="36567" y="9652"/>
                    <a:pt x="42498" y="8034"/>
                    <a:pt x="42572" y="8010"/>
                  </a:cubicBezTo>
                  <a:cubicBezTo>
                    <a:pt x="44729" y="7446"/>
                    <a:pt x="46028" y="5216"/>
                    <a:pt x="45464" y="3034"/>
                  </a:cubicBezTo>
                  <a:cubicBezTo>
                    <a:pt x="44972" y="1209"/>
                    <a:pt x="43329" y="1"/>
                    <a:pt x="415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60" name="Google Shape;2560;p43"/>
            <p:cNvSpPr/>
            <p:nvPr/>
          </p:nvSpPr>
          <p:spPr>
            <a:xfrm>
              <a:off x="2060675" y="4312825"/>
              <a:ext cx="1151325" cy="985750"/>
            </a:xfrm>
            <a:custGeom>
              <a:avLst/>
              <a:gdLst/>
              <a:ahLst/>
              <a:cxnLst/>
              <a:rect l="l" t="t" r="r" b="b"/>
              <a:pathLst>
                <a:path w="46053" h="39430" extrusionOk="0">
                  <a:moveTo>
                    <a:pt x="4511" y="1"/>
                  </a:moveTo>
                  <a:cubicBezTo>
                    <a:pt x="2724" y="1"/>
                    <a:pt x="1081" y="1209"/>
                    <a:pt x="589" y="3034"/>
                  </a:cubicBezTo>
                  <a:cubicBezTo>
                    <a:pt x="0" y="5216"/>
                    <a:pt x="1299" y="7446"/>
                    <a:pt x="3481" y="8010"/>
                  </a:cubicBezTo>
                  <a:cubicBezTo>
                    <a:pt x="3530" y="8034"/>
                    <a:pt x="9461" y="9652"/>
                    <a:pt x="16666" y="14039"/>
                  </a:cubicBezTo>
                  <a:cubicBezTo>
                    <a:pt x="23284" y="18083"/>
                    <a:pt x="32328" y="25362"/>
                    <a:pt x="37695" y="37053"/>
                  </a:cubicBezTo>
                  <a:cubicBezTo>
                    <a:pt x="38381" y="38548"/>
                    <a:pt x="39852" y="39430"/>
                    <a:pt x="41396" y="39430"/>
                  </a:cubicBezTo>
                  <a:cubicBezTo>
                    <a:pt x="41959" y="39430"/>
                    <a:pt x="42548" y="39307"/>
                    <a:pt x="43087" y="39062"/>
                  </a:cubicBezTo>
                  <a:cubicBezTo>
                    <a:pt x="45146" y="38106"/>
                    <a:pt x="46052" y="35705"/>
                    <a:pt x="45097" y="33646"/>
                  </a:cubicBezTo>
                  <a:cubicBezTo>
                    <a:pt x="38871" y="20093"/>
                    <a:pt x="28504" y="11711"/>
                    <a:pt x="20906" y="7078"/>
                  </a:cubicBezTo>
                  <a:cubicBezTo>
                    <a:pt x="12843" y="2152"/>
                    <a:pt x="6299" y="338"/>
                    <a:pt x="5564" y="142"/>
                  </a:cubicBezTo>
                  <a:cubicBezTo>
                    <a:pt x="5213" y="47"/>
                    <a:pt x="4859" y="1"/>
                    <a:pt x="45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61" name="Google Shape;2561;p43"/>
            <p:cNvSpPr/>
            <p:nvPr/>
          </p:nvSpPr>
          <p:spPr>
            <a:xfrm>
              <a:off x="5836875" y="3715300"/>
              <a:ext cx="203425" cy="288600"/>
            </a:xfrm>
            <a:custGeom>
              <a:avLst/>
              <a:gdLst/>
              <a:ahLst/>
              <a:cxnLst/>
              <a:rect l="l" t="t" r="r" b="b"/>
              <a:pathLst>
                <a:path w="8137" h="11544" extrusionOk="0">
                  <a:moveTo>
                    <a:pt x="4068" y="0"/>
                  </a:moveTo>
                  <a:cubicBezTo>
                    <a:pt x="1814" y="0"/>
                    <a:pt x="0" y="1814"/>
                    <a:pt x="0" y="4069"/>
                  </a:cubicBezTo>
                  <a:lnTo>
                    <a:pt x="0" y="7475"/>
                  </a:lnTo>
                  <a:cubicBezTo>
                    <a:pt x="0" y="9730"/>
                    <a:pt x="1814" y="11544"/>
                    <a:pt x="4068" y="11544"/>
                  </a:cubicBezTo>
                  <a:cubicBezTo>
                    <a:pt x="6323" y="11544"/>
                    <a:pt x="8137" y="9730"/>
                    <a:pt x="8137" y="7475"/>
                  </a:cubicBezTo>
                  <a:lnTo>
                    <a:pt x="8137" y="4069"/>
                  </a:lnTo>
                  <a:cubicBezTo>
                    <a:pt x="8137" y="1814"/>
                    <a:pt x="6323" y="0"/>
                    <a:pt x="40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62" name="Google Shape;2562;p43"/>
            <p:cNvSpPr/>
            <p:nvPr/>
          </p:nvSpPr>
          <p:spPr>
            <a:xfrm>
              <a:off x="5836875" y="4175450"/>
              <a:ext cx="203425" cy="288600"/>
            </a:xfrm>
            <a:custGeom>
              <a:avLst/>
              <a:gdLst/>
              <a:ahLst/>
              <a:cxnLst/>
              <a:rect l="l" t="t" r="r" b="b"/>
              <a:pathLst>
                <a:path w="8137" h="11544" extrusionOk="0">
                  <a:moveTo>
                    <a:pt x="4068" y="0"/>
                  </a:moveTo>
                  <a:cubicBezTo>
                    <a:pt x="1814" y="0"/>
                    <a:pt x="0" y="1839"/>
                    <a:pt x="0" y="4069"/>
                  </a:cubicBezTo>
                  <a:lnTo>
                    <a:pt x="0" y="7476"/>
                  </a:lnTo>
                  <a:cubicBezTo>
                    <a:pt x="0" y="9730"/>
                    <a:pt x="1814" y="11544"/>
                    <a:pt x="4068" y="11544"/>
                  </a:cubicBezTo>
                  <a:cubicBezTo>
                    <a:pt x="6323" y="11544"/>
                    <a:pt x="8137" y="9730"/>
                    <a:pt x="8137" y="7476"/>
                  </a:cubicBezTo>
                  <a:lnTo>
                    <a:pt x="8137" y="4069"/>
                  </a:lnTo>
                  <a:cubicBezTo>
                    <a:pt x="8137" y="1839"/>
                    <a:pt x="6323" y="0"/>
                    <a:pt x="40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63" name="Google Shape;2563;p43"/>
            <p:cNvSpPr/>
            <p:nvPr/>
          </p:nvSpPr>
          <p:spPr>
            <a:xfrm>
              <a:off x="6024350" y="3987950"/>
              <a:ext cx="288625" cy="203450"/>
            </a:xfrm>
            <a:custGeom>
              <a:avLst/>
              <a:gdLst/>
              <a:ahLst/>
              <a:cxnLst/>
              <a:rect l="l" t="t" r="r" b="b"/>
              <a:pathLst>
                <a:path w="11545" h="8138" extrusionOk="0">
                  <a:moveTo>
                    <a:pt x="4069" y="1"/>
                  </a:moveTo>
                  <a:cubicBezTo>
                    <a:pt x="1814" y="1"/>
                    <a:pt x="1" y="1814"/>
                    <a:pt x="1" y="4069"/>
                  </a:cubicBezTo>
                  <a:cubicBezTo>
                    <a:pt x="1" y="6324"/>
                    <a:pt x="1814" y="8138"/>
                    <a:pt x="4069" y="8138"/>
                  </a:cubicBezTo>
                  <a:lnTo>
                    <a:pt x="7476" y="8138"/>
                  </a:lnTo>
                  <a:cubicBezTo>
                    <a:pt x="9731" y="8138"/>
                    <a:pt x="11544" y="6324"/>
                    <a:pt x="11544" y="4069"/>
                  </a:cubicBezTo>
                  <a:cubicBezTo>
                    <a:pt x="11544" y="1814"/>
                    <a:pt x="9731" y="1"/>
                    <a:pt x="74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64" name="Google Shape;2564;p43"/>
            <p:cNvSpPr/>
            <p:nvPr/>
          </p:nvSpPr>
          <p:spPr>
            <a:xfrm>
              <a:off x="5564200" y="3987950"/>
              <a:ext cx="288625" cy="203450"/>
            </a:xfrm>
            <a:custGeom>
              <a:avLst/>
              <a:gdLst/>
              <a:ahLst/>
              <a:cxnLst/>
              <a:rect l="l" t="t" r="r" b="b"/>
              <a:pathLst>
                <a:path w="11545" h="8138" extrusionOk="0">
                  <a:moveTo>
                    <a:pt x="4069" y="1"/>
                  </a:moveTo>
                  <a:cubicBezTo>
                    <a:pt x="1814" y="1"/>
                    <a:pt x="1" y="1814"/>
                    <a:pt x="1" y="4069"/>
                  </a:cubicBezTo>
                  <a:cubicBezTo>
                    <a:pt x="1" y="6324"/>
                    <a:pt x="1814" y="8138"/>
                    <a:pt x="4069" y="8138"/>
                  </a:cubicBezTo>
                  <a:lnTo>
                    <a:pt x="7476" y="8138"/>
                  </a:lnTo>
                  <a:cubicBezTo>
                    <a:pt x="9731" y="8138"/>
                    <a:pt x="11544" y="6324"/>
                    <a:pt x="11544" y="4069"/>
                  </a:cubicBezTo>
                  <a:cubicBezTo>
                    <a:pt x="11544" y="1814"/>
                    <a:pt x="9731" y="1"/>
                    <a:pt x="74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65" name="Google Shape;2565;p43"/>
            <p:cNvSpPr/>
            <p:nvPr/>
          </p:nvSpPr>
          <p:spPr>
            <a:xfrm>
              <a:off x="1558850" y="3715300"/>
              <a:ext cx="204075" cy="288600"/>
            </a:xfrm>
            <a:custGeom>
              <a:avLst/>
              <a:gdLst/>
              <a:ahLst/>
              <a:cxnLst/>
              <a:rect l="l" t="t" r="r" b="b"/>
              <a:pathLst>
                <a:path w="8163" h="11544" extrusionOk="0">
                  <a:moveTo>
                    <a:pt x="4094" y="0"/>
                  </a:moveTo>
                  <a:cubicBezTo>
                    <a:pt x="1839" y="0"/>
                    <a:pt x="1" y="1814"/>
                    <a:pt x="1" y="4069"/>
                  </a:cubicBezTo>
                  <a:lnTo>
                    <a:pt x="1" y="7475"/>
                  </a:lnTo>
                  <a:cubicBezTo>
                    <a:pt x="1" y="9730"/>
                    <a:pt x="1839" y="11544"/>
                    <a:pt x="4094" y="11544"/>
                  </a:cubicBezTo>
                  <a:cubicBezTo>
                    <a:pt x="6349" y="11544"/>
                    <a:pt x="8162" y="9730"/>
                    <a:pt x="8162" y="7475"/>
                  </a:cubicBezTo>
                  <a:lnTo>
                    <a:pt x="8162" y="4069"/>
                  </a:lnTo>
                  <a:cubicBezTo>
                    <a:pt x="8162" y="1814"/>
                    <a:pt x="6349" y="0"/>
                    <a:pt x="40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66" name="Google Shape;2566;p43"/>
            <p:cNvSpPr/>
            <p:nvPr/>
          </p:nvSpPr>
          <p:spPr>
            <a:xfrm>
              <a:off x="1558850" y="4175450"/>
              <a:ext cx="204075" cy="288600"/>
            </a:xfrm>
            <a:custGeom>
              <a:avLst/>
              <a:gdLst/>
              <a:ahLst/>
              <a:cxnLst/>
              <a:rect l="l" t="t" r="r" b="b"/>
              <a:pathLst>
                <a:path w="8163" h="11544" extrusionOk="0">
                  <a:moveTo>
                    <a:pt x="4094" y="0"/>
                  </a:moveTo>
                  <a:cubicBezTo>
                    <a:pt x="1839" y="0"/>
                    <a:pt x="1" y="1839"/>
                    <a:pt x="1" y="4069"/>
                  </a:cubicBezTo>
                  <a:lnTo>
                    <a:pt x="1" y="7476"/>
                  </a:lnTo>
                  <a:cubicBezTo>
                    <a:pt x="1" y="9730"/>
                    <a:pt x="1839" y="11544"/>
                    <a:pt x="4094" y="11544"/>
                  </a:cubicBezTo>
                  <a:cubicBezTo>
                    <a:pt x="6349" y="11544"/>
                    <a:pt x="8162" y="9730"/>
                    <a:pt x="8162" y="7476"/>
                  </a:cubicBezTo>
                  <a:lnTo>
                    <a:pt x="8162" y="4069"/>
                  </a:lnTo>
                  <a:cubicBezTo>
                    <a:pt x="8162" y="1839"/>
                    <a:pt x="6349" y="0"/>
                    <a:pt x="40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67" name="Google Shape;2567;p43"/>
            <p:cNvSpPr/>
            <p:nvPr/>
          </p:nvSpPr>
          <p:spPr>
            <a:xfrm>
              <a:off x="1746950" y="3987950"/>
              <a:ext cx="288625" cy="203450"/>
            </a:xfrm>
            <a:custGeom>
              <a:avLst/>
              <a:gdLst/>
              <a:ahLst/>
              <a:cxnLst/>
              <a:rect l="l" t="t" r="r" b="b"/>
              <a:pathLst>
                <a:path w="11545" h="8138" extrusionOk="0">
                  <a:moveTo>
                    <a:pt x="4069" y="1"/>
                  </a:moveTo>
                  <a:cubicBezTo>
                    <a:pt x="1815" y="1"/>
                    <a:pt x="1" y="1814"/>
                    <a:pt x="1" y="4069"/>
                  </a:cubicBezTo>
                  <a:cubicBezTo>
                    <a:pt x="1" y="6324"/>
                    <a:pt x="1815" y="8138"/>
                    <a:pt x="4069" y="8138"/>
                  </a:cubicBezTo>
                  <a:lnTo>
                    <a:pt x="7452" y="8138"/>
                  </a:lnTo>
                  <a:cubicBezTo>
                    <a:pt x="9706" y="8138"/>
                    <a:pt x="11545" y="6324"/>
                    <a:pt x="11545" y="4069"/>
                  </a:cubicBezTo>
                  <a:cubicBezTo>
                    <a:pt x="11545" y="1814"/>
                    <a:pt x="9706" y="1"/>
                    <a:pt x="74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68" name="Google Shape;2568;p43"/>
            <p:cNvSpPr/>
            <p:nvPr/>
          </p:nvSpPr>
          <p:spPr>
            <a:xfrm>
              <a:off x="1286800" y="3987950"/>
              <a:ext cx="288625" cy="203450"/>
            </a:xfrm>
            <a:custGeom>
              <a:avLst/>
              <a:gdLst/>
              <a:ahLst/>
              <a:cxnLst/>
              <a:rect l="l" t="t" r="r" b="b"/>
              <a:pathLst>
                <a:path w="11545" h="8138" extrusionOk="0">
                  <a:moveTo>
                    <a:pt x="4069" y="1"/>
                  </a:moveTo>
                  <a:cubicBezTo>
                    <a:pt x="1815" y="1"/>
                    <a:pt x="1" y="1814"/>
                    <a:pt x="1" y="4069"/>
                  </a:cubicBezTo>
                  <a:cubicBezTo>
                    <a:pt x="1" y="6324"/>
                    <a:pt x="1815" y="8138"/>
                    <a:pt x="4069" y="8138"/>
                  </a:cubicBezTo>
                  <a:lnTo>
                    <a:pt x="7452" y="8138"/>
                  </a:lnTo>
                  <a:cubicBezTo>
                    <a:pt x="9706" y="8138"/>
                    <a:pt x="11545" y="6324"/>
                    <a:pt x="11545" y="4069"/>
                  </a:cubicBezTo>
                  <a:cubicBezTo>
                    <a:pt x="11545" y="1814"/>
                    <a:pt x="9706" y="1"/>
                    <a:pt x="74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2" grpId="0" animBg="1"/>
      <p:bldP spid="2536" grpId="0" animBg="1"/>
      <p:bldP spid="2524" grpId="0" animBg="1"/>
      <p:bldP spid="2535" grpId="0" animBg="1"/>
      <p:bldP spid="2537" grpId="0" animBg="1"/>
      <p:bldP spid="2539" grpId="0" animBg="1"/>
      <p:bldP spid="2540" grpId="0" animBg="1"/>
      <p:bldP spid="2548" grpId="0" animBg="1"/>
      <p:bldP spid="2570" grpId="0" animBg="1"/>
      <p:bldP spid="4" grpId="0"/>
      <p:bldP spid="256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Shape 2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/>
          <p:cNvSpPr txBox="1"/>
          <p:nvPr/>
        </p:nvSpPr>
        <p:spPr>
          <a:xfrm>
            <a:off x="103238" y="291109"/>
            <a:ext cx="2153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I. KHÁI NIỆM</a:t>
            </a:r>
            <a:endParaRPr lang="en-US" sz="2400" b="1" dirty="0"/>
          </a:p>
        </p:txBody>
      </p:sp>
      <p:sp>
        <p:nvSpPr>
          <p:cNvPr id="8" name="Rounded Rectangle 9"/>
          <p:cNvSpPr/>
          <p:nvPr/>
        </p:nvSpPr>
        <p:spPr>
          <a:xfrm>
            <a:off x="383666" y="839971"/>
            <a:ext cx="1016000" cy="660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6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HĐ1</a:t>
            </a:r>
            <a:endParaRPr lang="en-US" sz="266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Hộp Văn bản 8"/>
              <p:cNvSpPr txBox="1"/>
              <p:nvPr/>
            </p:nvSpPr>
            <p:spPr>
              <a:xfrm>
                <a:off x="1688690" y="879614"/>
                <a:ext cx="637867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a) </a:t>
                </a:r>
                <a:r>
                  <a:rPr lang="en-US" sz="2000" dirty="0" err="1"/>
                  <a:t>Hãy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biểu</a:t>
                </a:r>
                <a:r>
                  <a:rPr lang="en-US" sz="2000" dirty="0"/>
                  <a:t> </a:t>
                </a:r>
                <a:r>
                  <a:rPr lang="en-US" sz="2000" dirty="0" err="1"/>
                  <a:t>diễn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hai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số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 err="1"/>
                  <a:t>và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r>
                  <a:rPr lang="en-US" sz="2000" dirty="0"/>
                  <a:t> </a:t>
                </a:r>
                <a:r>
                  <a:rPr lang="en-US" sz="2000" dirty="0" err="1"/>
                  <a:t>trên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cùng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một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trục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số</a:t>
                </a:r>
                <a:r>
                  <a:rPr lang="en-US" sz="2000" dirty="0"/>
                  <a:t>.</a:t>
                </a:r>
                <a:endParaRPr lang="en-US" sz="2000" dirty="0"/>
              </a:p>
            </p:txBody>
          </p:sp>
        </mc:Choice>
        <mc:Fallback>
          <p:sp>
            <p:nvSpPr>
              <p:cNvPr id="9" name="Hộp Văn bản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8690" y="879614"/>
                <a:ext cx="6378678" cy="400110"/>
              </a:xfrm>
              <a:prstGeom prst="rect">
                <a:avLst/>
              </a:prstGeom>
              <a:blipFill rotWithShape="1">
                <a:blip r:embed="rId1"/>
                <a:stretch>
                  <a:fillRect l="-4" t="-35" r="5" b="50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Line 9"/>
          <p:cNvSpPr>
            <a:spLocks noChangeShapeType="1"/>
          </p:cNvSpPr>
          <p:nvPr/>
        </p:nvSpPr>
        <p:spPr bwMode="auto">
          <a:xfrm>
            <a:off x="1688690" y="2101643"/>
            <a:ext cx="6725264" cy="22124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>
            <a:off x="6109856" y="2034894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>
            <a:off x="7027495" y="2029803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5" name="Line 13"/>
          <p:cNvSpPr>
            <a:spLocks noChangeShapeType="1"/>
          </p:cNvSpPr>
          <p:nvPr/>
        </p:nvSpPr>
        <p:spPr bwMode="auto">
          <a:xfrm>
            <a:off x="3335914" y="2039026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6" name="Line 26"/>
          <p:cNvSpPr>
            <a:spLocks noChangeShapeType="1"/>
          </p:cNvSpPr>
          <p:nvPr/>
        </p:nvSpPr>
        <p:spPr bwMode="auto">
          <a:xfrm>
            <a:off x="5194176" y="2015289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7" name="Line 30"/>
          <p:cNvSpPr>
            <a:spLocks noChangeShapeType="1"/>
          </p:cNvSpPr>
          <p:nvPr/>
        </p:nvSpPr>
        <p:spPr bwMode="auto">
          <a:xfrm>
            <a:off x="4251594" y="2048407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8" name="Line 11"/>
          <p:cNvSpPr>
            <a:spLocks noChangeShapeType="1"/>
          </p:cNvSpPr>
          <p:nvPr/>
        </p:nvSpPr>
        <p:spPr bwMode="auto">
          <a:xfrm>
            <a:off x="5651376" y="2039479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9" name="Line 11"/>
          <p:cNvSpPr>
            <a:spLocks noChangeShapeType="1"/>
          </p:cNvSpPr>
          <p:nvPr/>
        </p:nvSpPr>
        <p:spPr bwMode="auto">
          <a:xfrm>
            <a:off x="4711576" y="2048551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0" name="Line 11"/>
          <p:cNvSpPr>
            <a:spLocks noChangeShapeType="1"/>
          </p:cNvSpPr>
          <p:nvPr/>
        </p:nvSpPr>
        <p:spPr bwMode="auto">
          <a:xfrm>
            <a:off x="3797176" y="2049408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1" name="Line 11"/>
          <p:cNvSpPr>
            <a:spLocks noChangeShapeType="1"/>
          </p:cNvSpPr>
          <p:nvPr/>
        </p:nvSpPr>
        <p:spPr bwMode="auto">
          <a:xfrm>
            <a:off x="7469455" y="2027989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2" name="Line 11"/>
          <p:cNvSpPr>
            <a:spLocks noChangeShapeType="1"/>
          </p:cNvSpPr>
          <p:nvPr/>
        </p:nvSpPr>
        <p:spPr bwMode="auto">
          <a:xfrm>
            <a:off x="7911415" y="2027989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3" name="Line 10"/>
          <p:cNvSpPr>
            <a:spLocks noChangeShapeType="1"/>
          </p:cNvSpPr>
          <p:nvPr/>
        </p:nvSpPr>
        <p:spPr bwMode="auto">
          <a:xfrm>
            <a:off x="6581564" y="2042154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4" name="Line 13"/>
          <p:cNvSpPr>
            <a:spLocks noChangeShapeType="1"/>
          </p:cNvSpPr>
          <p:nvPr/>
        </p:nvSpPr>
        <p:spPr bwMode="auto">
          <a:xfrm>
            <a:off x="2864200" y="2031767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5" name="Line 13"/>
          <p:cNvSpPr>
            <a:spLocks noChangeShapeType="1"/>
          </p:cNvSpPr>
          <p:nvPr/>
        </p:nvSpPr>
        <p:spPr bwMode="auto">
          <a:xfrm>
            <a:off x="2407003" y="2039023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Hộp Văn bản 25"/>
              <p:cNvSpPr txBox="1"/>
              <p:nvPr/>
            </p:nvSpPr>
            <p:spPr>
              <a:xfrm>
                <a:off x="5098938" y="2364597"/>
                <a:ext cx="21320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26" name="Hộp Văn bản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8938" y="2364597"/>
                <a:ext cx="213200" cy="307777"/>
              </a:xfrm>
              <a:prstGeom prst="rect">
                <a:avLst/>
              </a:prstGeom>
              <a:blipFill rotWithShape="1">
                <a:blip r:embed="rId2"/>
                <a:stretch>
                  <a:fillRect l="-245" t="-160" r="-9063" b="96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Hộp Văn bản 26"/>
              <p:cNvSpPr txBox="1"/>
              <p:nvPr/>
            </p:nvSpPr>
            <p:spPr>
              <a:xfrm>
                <a:off x="4460740" y="2364597"/>
                <a:ext cx="4055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27" name="Hộp Văn bản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0740" y="2364597"/>
                <a:ext cx="405560" cy="307777"/>
              </a:xfrm>
              <a:prstGeom prst="rect">
                <a:avLst/>
              </a:prstGeom>
              <a:blipFill rotWithShape="1">
                <a:blip r:embed="rId3"/>
                <a:stretch>
                  <a:fillRect l="-123" t="-160" r="-4468" b="96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Hộp Văn bản 27"/>
              <p:cNvSpPr txBox="1"/>
              <p:nvPr/>
            </p:nvSpPr>
            <p:spPr>
              <a:xfrm>
                <a:off x="5544776" y="2344371"/>
                <a:ext cx="21320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28" name="Hộp Văn bản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4776" y="2344371"/>
                <a:ext cx="213200" cy="307777"/>
              </a:xfrm>
              <a:prstGeom prst="rect">
                <a:avLst/>
              </a:prstGeom>
              <a:blipFill rotWithShape="1">
                <a:blip r:embed="rId4"/>
                <a:stretch>
                  <a:fillRect l="-277" t="-190" r="-9031" b="126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Hộp Văn bản 28"/>
              <p:cNvSpPr txBox="1"/>
              <p:nvPr/>
            </p:nvSpPr>
            <p:spPr>
              <a:xfrm>
                <a:off x="7362855" y="2344370"/>
                <a:ext cx="21320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29" name="Hộp Văn bản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2855" y="2344370"/>
                <a:ext cx="213200" cy="307777"/>
              </a:xfrm>
              <a:prstGeom prst="rect">
                <a:avLst/>
              </a:prstGeom>
              <a:blipFill rotWithShape="1">
                <a:blip r:embed="rId5"/>
                <a:stretch>
                  <a:fillRect l="-14" t="-190" r="-9294" b="126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Hộp Văn bản 29"/>
              <p:cNvSpPr txBox="1"/>
              <p:nvPr/>
            </p:nvSpPr>
            <p:spPr>
              <a:xfrm>
                <a:off x="2533618" y="2364597"/>
                <a:ext cx="4055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30" name="Hộp Văn bản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3618" y="2364597"/>
                <a:ext cx="405560" cy="307777"/>
              </a:xfrm>
              <a:prstGeom prst="rect">
                <a:avLst/>
              </a:prstGeom>
              <a:blipFill rotWithShape="1">
                <a:blip r:embed="rId6"/>
                <a:stretch>
                  <a:fillRect l="-149" t="-160" r="-4442" b="96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Oval 140"/>
          <p:cNvSpPr/>
          <p:nvPr/>
        </p:nvSpPr>
        <p:spPr>
          <a:xfrm>
            <a:off x="2815701" y="2065374"/>
            <a:ext cx="91440" cy="9144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2" name="Oval 140"/>
          <p:cNvSpPr/>
          <p:nvPr/>
        </p:nvSpPr>
        <p:spPr>
          <a:xfrm>
            <a:off x="7438975" y="2065374"/>
            <a:ext cx="91440" cy="9144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3" name="Hộp Văn bản 32"/>
              <p:cNvSpPr txBox="1"/>
              <p:nvPr/>
            </p:nvSpPr>
            <p:spPr>
              <a:xfrm>
                <a:off x="87630" y="3006086"/>
                <a:ext cx="501130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b) </a:t>
                </a:r>
                <a:r>
                  <a:rPr lang="en-US" sz="2000" dirty="0" err="1"/>
                  <a:t>Tính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khoảng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cách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từ</a:t>
                </a:r>
                <a:r>
                  <a:rPr lang="en-US" sz="2000" dirty="0"/>
                  <a:t> </a:t>
                </a:r>
                <a:r>
                  <a:rPr lang="en-US" sz="2000" dirty="0" err="1"/>
                  <a:t>điểm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r>
                  <a:rPr lang="en-US" sz="2000" dirty="0"/>
                  <a:t> </a:t>
                </a:r>
                <a:r>
                  <a:rPr lang="en-US" sz="2000" dirty="0" err="1"/>
                  <a:t>đến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điểm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000" dirty="0"/>
              </a:p>
            </p:txBody>
          </p:sp>
        </mc:Choice>
        <mc:Fallback>
          <p:sp>
            <p:nvSpPr>
              <p:cNvPr id="33" name="Hộp Văn bản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30" y="3006086"/>
                <a:ext cx="5011308" cy="400110"/>
              </a:xfrm>
              <a:prstGeom prst="rect">
                <a:avLst/>
              </a:prstGeom>
              <a:blipFill rotWithShape="1">
                <a:blip r:embed="rId7"/>
                <a:stretch>
                  <a:fillRect t="-158" r="10" b="1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Hộp Văn bản 33"/>
              <p:cNvSpPr txBox="1"/>
              <p:nvPr/>
            </p:nvSpPr>
            <p:spPr>
              <a:xfrm>
                <a:off x="87630" y="4150407"/>
                <a:ext cx="520366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c) </a:t>
                </a:r>
                <a:r>
                  <a:rPr lang="en-US" sz="2000" dirty="0" err="1"/>
                  <a:t>Tính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khoảng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cách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từ</a:t>
                </a:r>
                <a:r>
                  <a:rPr lang="en-US" sz="2000" dirty="0"/>
                  <a:t> </a:t>
                </a:r>
                <a:r>
                  <a:rPr lang="en-US" sz="2000" dirty="0" err="1"/>
                  <a:t>điểm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b="0" i="0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r>
                  <a:rPr lang="en-US" sz="2000" dirty="0"/>
                  <a:t> </a:t>
                </a:r>
                <a:r>
                  <a:rPr lang="en-US" sz="2000" dirty="0" err="1"/>
                  <a:t>đến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điểm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000" dirty="0"/>
              </a:p>
            </p:txBody>
          </p:sp>
        </mc:Choice>
        <mc:Fallback>
          <p:sp>
            <p:nvSpPr>
              <p:cNvPr id="34" name="Hộp Văn bản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30" y="4150407"/>
                <a:ext cx="5203669" cy="400110"/>
              </a:xfrm>
              <a:prstGeom prst="rect">
                <a:avLst/>
              </a:prstGeom>
              <a:blipFill rotWithShape="1">
                <a:blip r:embed="rId8"/>
                <a:stretch>
                  <a:fillRect t="-12" r="9" b="27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Mũi tên: Phải 34"/>
          <p:cNvSpPr/>
          <p:nvPr/>
        </p:nvSpPr>
        <p:spPr>
          <a:xfrm>
            <a:off x="105680" y="3628848"/>
            <a:ext cx="405581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8" name="Hộp Văn bản 37"/>
              <p:cNvSpPr txBox="1"/>
              <p:nvPr/>
            </p:nvSpPr>
            <p:spPr>
              <a:xfrm>
                <a:off x="559530" y="3551532"/>
                <a:ext cx="5552768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000" dirty="0" err="1">
                    <a:effectLst/>
                    <a:latin typeface="+mj-lt"/>
                    <a:ea typeface="Times New Roman" panose="02020603050405020304" pitchFamily="18" charset="0"/>
                  </a:rPr>
                  <a:t>Khoảng</a:t>
                </a:r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+mj-lt"/>
                    <a:ea typeface="Times New Roman" panose="02020603050405020304" pitchFamily="18" charset="0"/>
                  </a:rPr>
                  <a:t>cách</a:t>
                </a:r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+mj-lt"/>
                    <a:ea typeface="Times New Roman" panose="02020603050405020304" pitchFamily="18" charset="0"/>
                  </a:rPr>
                  <a:t>từ</a:t>
                </a:r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+mj-lt"/>
                    <a:ea typeface="Times New Roman" panose="02020603050405020304" pitchFamily="18" charset="0"/>
                  </a:rPr>
                  <a:t>điểm</a:t>
                </a:r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5</m:t>
                    </m:r>
                  </m:oMath>
                </a14:m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+mj-lt"/>
                    <a:ea typeface="Times New Roman" panose="02020603050405020304" pitchFamily="18" charset="0"/>
                  </a:rPr>
                  <a:t>đến</a:t>
                </a:r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+mj-lt"/>
                    <a:ea typeface="Times New Roman" panose="02020603050405020304" pitchFamily="18" charset="0"/>
                  </a:rPr>
                  <a:t>điểm</a:t>
                </a:r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+mj-lt"/>
                    <a:ea typeface="Times New Roman" panose="02020603050405020304" pitchFamily="18" charset="0"/>
                  </a:rPr>
                  <a:t>là</a:t>
                </a:r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5</m:t>
                    </m:r>
                  </m:oMath>
                </a14:m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+mj-lt"/>
                    <a:ea typeface="Times New Roman" panose="02020603050405020304" pitchFamily="18" charset="0"/>
                  </a:rPr>
                  <a:t>đơn</a:t>
                </a:r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+mj-lt"/>
                    <a:ea typeface="Times New Roman" panose="02020603050405020304" pitchFamily="18" charset="0"/>
                  </a:rPr>
                  <a:t>vị</a:t>
                </a:r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.</a:t>
                </a:r>
                <a:endParaRPr lang="en-US" sz="2000" dirty="0">
                  <a:latin typeface="+mj-lt"/>
                </a:endParaRPr>
              </a:p>
            </p:txBody>
          </p:sp>
        </mc:Choice>
        <mc:Fallback>
          <p:sp>
            <p:nvSpPr>
              <p:cNvPr id="38" name="Hộp Văn bản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530" y="3551532"/>
                <a:ext cx="5552768" cy="400110"/>
              </a:xfrm>
              <a:prstGeom prst="rect">
                <a:avLst/>
              </a:prstGeom>
              <a:blipFill rotWithShape="1">
                <a:blip r:embed="rId9"/>
                <a:stretch>
                  <a:fillRect l="-2" t="-153" r="8" b="9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Mũi tên: Phải 38"/>
          <p:cNvSpPr/>
          <p:nvPr/>
        </p:nvSpPr>
        <p:spPr>
          <a:xfrm>
            <a:off x="105680" y="4750377"/>
            <a:ext cx="405581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0" name="Hộp Văn bản 39"/>
              <p:cNvSpPr txBox="1"/>
              <p:nvPr/>
            </p:nvSpPr>
            <p:spPr>
              <a:xfrm>
                <a:off x="559529" y="4673061"/>
                <a:ext cx="5870765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Khoảng </a:t>
                </a:r>
                <a:r>
                  <a:rPr lang="en-US" sz="2000" dirty="0" err="1">
                    <a:effectLst/>
                    <a:latin typeface="+mj-lt"/>
                    <a:ea typeface="Times New Roman" panose="02020603050405020304" pitchFamily="18" charset="0"/>
                  </a:rPr>
                  <a:t>cách</a:t>
                </a:r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+mj-lt"/>
                    <a:ea typeface="Times New Roman" panose="02020603050405020304" pitchFamily="18" charset="0"/>
                  </a:rPr>
                  <a:t>từ</a:t>
                </a:r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+mj-lt"/>
                    <a:ea typeface="Times New Roman" panose="02020603050405020304" pitchFamily="18" charset="0"/>
                  </a:rPr>
                  <a:t>điểm</a:t>
                </a:r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0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</m:t>
                    </m:r>
                    <m:r>
                      <a:rPr lang="en-US" sz="2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5</m:t>
                    </m:r>
                  </m:oMath>
                </a14:m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+mj-lt"/>
                    <a:ea typeface="Times New Roman" panose="02020603050405020304" pitchFamily="18" charset="0"/>
                  </a:rPr>
                  <a:t>đến</a:t>
                </a:r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+mj-lt"/>
                    <a:ea typeface="Times New Roman" panose="02020603050405020304" pitchFamily="18" charset="0"/>
                  </a:rPr>
                  <a:t>điểm</a:t>
                </a:r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+mj-lt"/>
                    <a:ea typeface="Times New Roman" panose="02020603050405020304" pitchFamily="18" charset="0"/>
                  </a:rPr>
                  <a:t>là</a:t>
                </a:r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5</m:t>
                    </m:r>
                  </m:oMath>
                </a14:m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+mj-lt"/>
                    <a:ea typeface="Times New Roman" panose="02020603050405020304" pitchFamily="18" charset="0"/>
                  </a:rPr>
                  <a:t>đơn</a:t>
                </a:r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+mj-lt"/>
                    <a:ea typeface="Times New Roman" panose="02020603050405020304" pitchFamily="18" charset="0"/>
                  </a:rPr>
                  <a:t>vị</a:t>
                </a:r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.</a:t>
                </a:r>
                <a:endParaRPr lang="en-US" sz="2000" dirty="0">
                  <a:latin typeface="+mj-lt"/>
                </a:endParaRPr>
              </a:p>
            </p:txBody>
          </p:sp>
        </mc:Choice>
        <mc:Fallback>
          <p:sp>
            <p:nvSpPr>
              <p:cNvPr id="40" name="Hộp Văn bản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529" y="4673061"/>
                <a:ext cx="5870765" cy="400110"/>
              </a:xfrm>
              <a:prstGeom prst="rect">
                <a:avLst/>
              </a:prstGeom>
              <a:blipFill rotWithShape="1">
                <a:blip r:embed="rId10"/>
                <a:stretch>
                  <a:fillRect l="-2" t="-24" r="5" b="39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Đường nối Thẳng 40"/>
          <p:cNvCxnSpPr/>
          <p:nvPr/>
        </p:nvCxnSpPr>
        <p:spPr>
          <a:xfrm>
            <a:off x="2864200" y="1500371"/>
            <a:ext cx="0" cy="593570"/>
          </a:xfrm>
          <a:prstGeom prst="line">
            <a:avLst/>
          </a:prstGeom>
          <a:ln w="190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2" name="Đường nối Thẳng 41"/>
          <p:cNvCxnSpPr/>
          <p:nvPr/>
        </p:nvCxnSpPr>
        <p:spPr>
          <a:xfrm>
            <a:off x="5189290" y="1466943"/>
            <a:ext cx="0" cy="593570"/>
          </a:xfrm>
          <a:prstGeom prst="line">
            <a:avLst/>
          </a:prstGeom>
          <a:ln w="190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3" name="Đường nối Thẳng 42"/>
          <p:cNvCxnSpPr/>
          <p:nvPr/>
        </p:nvCxnSpPr>
        <p:spPr>
          <a:xfrm>
            <a:off x="7469455" y="1485772"/>
            <a:ext cx="0" cy="593570"/>
          </a:xfrm>
          <a:prstGeom prst="line">
            <a:avLst/>
          </a:prstGeom>
          <a:ln w="190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4" name="Đường kết nối Mũi tên Thẳng 43"/>
          <p:cNvCxnSpPr/>
          <p:nvPr/>
        </p:nvCxnSpPr>
        <p:spPr>
          <a:xfrm>
            <a:off x="5195010" y="1763728"/>
            <a:ext cx="2243965" cy="0"/>
          </a:xfrm>
          <a:prstGeom prst="straightConnector1">
            <a:avLst/>
          </a:prstGeom>
          <a:ln w="190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6" name="Hộp Văn bản 45"/>
              <p:cNvSpPr txBox="1"/>
              <p:nvPr/>
            </p:nvSpPr>
            <p:spPr>
              <a:xfrm>
                <a:off x="6164299" y="1418740"/>
                <a:ext cx="50287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18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46" name="Hộp Văn bản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4299" y="1418740"/>
                <a:ext cx="502871" cy="369332"/>
              </a:xfrm>
              <a:prstGeom prst="rect">
                <a:avLst/>
              </a:prstGeom>
              <a:blipFill rotWithShape="1">
                <a:blip r:embed="rId11"/>
                <a:stretch>
                  <a:fillRect l="-70" t="-41" r="61" b="148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Đường kết nối Mũi tên Thẳng 48"/>
          <p:cNvCxnSpPr/>
          <p:nvPr/>
        </p:nvCxnSpPr>
        <p:spPr>
          <a:xfrm>
            <a:off x="2870656" y="1750936"/>
            <a:ext cx="2312915" cy="12792"/>
          </a:xfrm>
          <a:prstGeom prst="straightConnector1">
            <a:avLst/>
          </a:prstGeom>
          <a:ln w="190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0" name="Hộp Văn bản 49"/>
              <p:cNvSpPr txBox="1"/>
              <p:nvPr/>
            </p:nvSpPr>
            <p:spPr>
              <a:xfrm>
                <a:off x="3844739" y="1413225"/>
                <a:ext cx="31908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18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50" name="Hộp Văn bản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4739" y="1413225"/>
                <a:ext cx="319088" cy="369332"/>
              </a:xfrm>
              <a:prstGeom prst="rect">
                <a:avLst/>
              </a:prstGeom>
              <a:blipFill rotWithShape="1">
                <a:blip r:embed="rId12"/>
                <a:stretch>
                  <a:fillRect l="-141" t="-95" r="41" b="30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/>
      <p:bldP spid="27" grpId="0"/>
      <p:bldP spid="28" grpId="0"/>
      <p:bldP spid="29" grpId="0"/>
      <p:bldP spid="30" grpId="0"/>
      <p:bldP spid="31" grpId="0" animBg="1"/>
      <p:bldP spid="32" grpId="0" animBg="1"/>
      <p:bldP spid="33" grpId="0"/>
      <p:bldP spid="34" grpId="0"/>
      <p:bldP spid="35" grpId="0" animBg="1"/>
      <p:bldP spid="38" grpId="0"/>
      <p:bldP spid="39" grpId="0" animBg="1"/>
      <p:bldP spid="40" grpId="0"/>
      <p:bldP spid="46" grpId="0"/>
      <p:bldP spid="5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9" name="Google Shape;2249;p37"/>
          <p:cNvSpPr/>
          <p:nvPr/>
        </p:nvSpPr>
        <p:spPr>
          <a:xfrm rot="-5400000">
            <a:off x="204401" y="94514"/>
            <a:ext cx="918835" cy="1063573"/>
          </a:xfrm>
          <a:custGeom>
            <a:avLst/>
            <a:gdLst/>
            <a:ahLst/>
            <a:cxnLst/>
            <a:rect l="l" t="t" r="r" b="b"/>
            <a:pathLst>
              <a:path w="9497" h="10993" extrusionOk="0">
                <a:moveTo>
                  <a:pt x="578" y="1"/>
                </a:moveTo>
                <a:lnTo>
                  <a:pt x="1" y="21"/>
                </a:lnTo>
                <a:lnTo>
                  <a:pt x="89" y="2420"/>
                </a:lnTo>
                <a:lnTo>
                  <a:pt x="2220" y="2499"/>
                </a:lnTo>
                <a:lnTo>
                  <a:pt x="2299" y="4629"/>
                </a:lnTo>
                <a:lnTo>
                  <a:pt x="4429" y="4709"/>
                </a:lnTo>
                <a:lnTo>
                  <a:pt x="4508" y="6839"/>
                </a:lnTo>
                <a:lnTo>
                  <a:pt x="6639" y="6918"/>
                </a:lnTo>
                <a:lnTo>
                  <a:pt x="6718" y="9050"/>
                </a:lnTo>
                <a:lnTo>
                  <a:pt x="8850" y="9129"/>
                </a:lnTo>
                <a:lnTo>
                  <a:pt x="8919" y="10993"/>
                </a:lnTo>
                <a:lnTo>
                  <a:pt x="9496" y="10970"/>
                </a:lnTo>
                <a:lnTo>
                  <a:pt x="9407" y="8572"/>
                </a:lnTo>
                <a:lnTo>
                  <a:pt x="7276" y="8492"/>
                </a:lnTo>
                <a:lnTo>
                  <a:pt x="7197" y="6361"/>
                </a:lnTo>
                <a:lnTo>
                  <a:pt x="5066" y="6282"/>
                </a:lnTo>
                <a:lnTo>
                  <a:pt x="4987" y="4152"/>
                </a:lnTo>
                <a:lnTo>
                  <a:pt x="2856" y="4072"/>
                </a:lnTo>
                <a:lnTo>
                  <a:pt x="2778" y="1942"/>
                </a:lnTo>
                <a:lnTo>
                  <a:pt x="646" y="1863"/>
                </a:lnTo>
                <a:lnTo>
                  <a:pt x="57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250" name="Google Shape;2250;p37"/>
          <p:cNvSpPr/>
          <p:nvPr/>
        </p:nvSpPr>
        <p:spPr>
          <a:xfrm>
            <a:off x="6962204" y="131831"/>
            <a:ext cx="882057" cy="513313"/>
          </a:xfrm>
          <a:custGeom>
            <a:avLst/>
            <a:gdLst/>
            <a:ahLst/>
            <a:cxnLst/>
            <a:rect l="l" t="t" r="r" b="b"/>
            <a:pathLst>
              <a:path w="7640" h="4446" extrusionOk="0">
                <a:moveTo>
                  <a:pt x="4999" y="1"/>
                </a:moveTo>
                <a:lnTo>
                  <a:pt x="0" y="4446"/>
                </a:lnTo>
                <a:lnTo>
                  <a:pt x="7639" y="3866"/>
                </a:lnTo>
                <a:lnTo>
                  <a:pt x="4999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251" name="Google Shape;2251;p37"/>
          <p:cNvGrpSpPr/>
          <p:nvPr/>
        </p:nvGrpSpPr>
        <p:grpSpPr>
          <a:xfrm>
            <a:off x="7733137" y="1343264"/>
            <a:ext cx="1342909" cy="714144"/>
            <a:chOff x="481826" y="-400793"/>
            <a:chExt cx="1342909" cy="714144"/>
          </a:xfrm>
        </p:grpSpPr>
        <p:sp>
          <p:nvSpPr>
            <p:cNvPr id="2252" name="Google Shape;2252;p37"/>
            <p:cNvSpPr/>
            <p:nvPr/>
          </p:nvSpPr>
          <p:spPr>
            <a:xfrm>
              <a:off x="481826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53" name="Google Shape;2253;p37"/>
            <p:cNvSpPr/>
            <p:nvPr/>
          </p:nvSpPr>
          <p:spPr>
            <a:xfrm>
              <a:off x="592950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2"/>
                    <a:pt x="107" y="480"/>
                    <a:pt x="239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54" name="Google Shape;2254;p37"/>
            <p:cNvSpPr/>
            <p:nvPr/>
          </p:nvSpPr>
          <p:spPr>
            <a:xfrm>
              <a:off x="703926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55" name="Google Shape;2255;p37"/>
            <p:cNvSpPr/>
            <p:nvPr/>
          </p:nvSpPr>
          <p:spPr>
            <a:xfrm>
              <a:off x="814901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56" name="Google Shape;2256;p37"/>
            <p:cNvSpPr/>
            <p:nvPr/>
          </p:nvSpPr>
          <p:spPr>
            <a:xfrm>
              <a:off x="926025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2"/>
                    <a:pt x="108" y="480"/>
                    <a:pt x="239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57" name="Google Shape;2257;p37"/>
            <p:cNvSpPr/>
            <p:nvPr/>
          </p:nvSpPr>
          <p:spPr>
            <a:xfrm>
              <a:off x="1037001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58" name="Google Shape;2258;p37"/>
            <p:cNvSpPr/>
            <p:nvPr/>
          </p:nvSpPr>
          <p:spPr>
            <a:xfrm>
              <a:off x="1148125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2"/>
                    <a:pt x="108" y="480"/>
                    <a:pt x="239" y="480"/>
                  </a:cubicBezTo>
                  <a:cubicBezTo>
                    <a:pt x="371" y="480"/>
                    <a:pt x="479" y="372"/>
                    <a:pt x="479" y="241"/>
                  </a:cubicBezTo>
                  <a:cubicBezTo>
                    <a:pt x="479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59" name="Google Shape;2259;p37"/>
            <p:cNvSpPr/>
            <p:nvPr/>
          </p:nvSpPr>
          <p:spPr>
            <a:xfrm>
              <a:off x="481826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60" name="Google Shape;2260;p37"/>
            <p:cNvSpPr/>
            <p:nvPr/>
          </p:nvSpPr>
          <p:spPr>
            <a:xfrm>
              <a:off x="592950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2"/>
                    <a:pt x="107" y="480"/>
                    <a:pt x="239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61" name="Google Shape;2261;p37"/>
            <p:cNvSpPr/>
            <p:nvPr/>
          </p:nvSpPr>
          <p:spPr>
            <a:xfrm>
              <a:off x="703926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62" name="Google Shape;2262;p37"/>
            <p:cNvSpPr/>
            <p:nvPr/>
          </p:nvSpPr>
          <p:spPr>
            <a:xfrm>
              <a:off x="814901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63" name="Google Shape;2263;p37"/>
            <p:cNvSpPr/>
            <p:nvPr/>
          </p:nvSpPr>
          <p:spPr>
            <a:xfrm>
              <a:off x="926025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2"/>
                    <a:pt x="108" y="480"/>
                    <a:pt x="239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64" name="Google Shape;2264;p37"/>
            <p:cNvSpPr/>
            <p:nvPr/>
          </p:nvSpPr>
          <p:spPr>
            <a:xfrm>
              <a:off x="1037001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65" name="Google Shape;2265;p37"/>
            <p:cNvSpPr/>
            <p:nvPr/>
          </p:nvSpPr>
          <p:spPr>
            <a:xfrm>
              <a:off x="1148125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2"/>
                    <a:pt x="108" y="480"/>
                    <a:pt x="239" y="480"/>
                  </a:cubicBezTo>
                  <a:cubicBezTo>
                    <a:pt x="371" y="480"/>
                    <a:pt x="479" y="372"/>
                    <a:pt x="479" y="241"/>
                  </a:cubicBezTo>
                  <a:cubicBezTo>
                    <a:pt x="479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66" name="Google Shape;2266;p37"/>
            <p:cNvSpPr/>
            <p:nvPr/>
          </p:nvSpPr>
          <p:spPr>
            <a:xfrm>
              <a:off x="481826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67" name="Google Shape;2267;p37"/>
            <p:cNvSpPr/>
            <p:nvPr/>
          </p:nvSpPr>
          <p:spPr>
            <a:xfrm>
              <a:off x="592950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7" y="0"/>
                    <a:pt x="0" y="108"/>
                    <a:pt x="0" y="239"/>
                  </a:cubicBezTo>
                  <a:cubicBezTo>
                    <a:pt x="0" y="372"/>
                    <a:pt x="107" y="479"/>
                    <a:pt x="239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68" name="Google Shape;2268;p37"/>
            <p:cNvSpPr/>
            <p:nvPr/>
          </p:nvSpPr>
          <p:spPr>
            <a:xfrm>
              <a:off x="703926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69" name="Google Shape;2269;p37"/>
            <p:cNvSpPr/>
            <p:nvPr/>
          </p:nvSpPr>
          <p:spPr>
            <a:xfrm>
              <a:off x="814901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70" name="Google Shape;2270;p37"/>
            <p:cNvSpPr/>
            <p:nvPr/>
          </p:nvSpPr>
          <p:spPr>
            <a:xfrm>
              <a:off x="926025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39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71" name="Google Shape;2271;p37"/>
            <p:cNvSpPr/>
            <p:nvPr/>
          </p:nvSpPr>
          <p:spPr>
            <a:xfrm>
              <a:off x="1037001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72" name="Google Shape;2272;p37"/>
            <p:cNvSpPr/>
            <p:nvPr/>
          </p:nvSpPr>
          <p:spPr>
            <a:xfrm>
              <a:off x="1148125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39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1" y="479"/>
                    <a:pt x="479" y="372"/>
                    <a:pt x="479" y="239"/>
                  </a:cubicBezTo>
                  <a:cubicBezTo>
                    <a:pt x="479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73" name="Google Shape;2273;p37"/>
            <p:cNvSpPr/>
            <p:nvPr/>
          </p:nvSpPr>
          <p:spPr>
            <a:xfrm>
              <a:off x="481826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74" name="Google Shape;2274;p37"/>
            <p:cNvSpPr/>
            <p:nvPr/>
          </p:nvSpPr>
          <p:spPr>
            <a:xfrm>
              <a:off x="592950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7" y="0"/>
                    <a:pt x="0" y="108"/>
                    <a:pt x="0" y="240"/>
                  </a:cubicBezTo>
                  <a:cubicBezTo>
                    <a:pt x="0" y="372"/>
                    <a:pt x="107" y="479"/>
                    <a:pt x="239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75" name="Google Shape;2275;p37"/>
            <p:cNvSpPr/>
            <p:nvPr/>
          </p:nvSpPr>
          <p:spPr>
            <a:xfrm>
              <a:off x="703926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76" name="Google Shape;2276;p37"/>
            <p:cNvSpPr/>
            <p:nvPr/>
          </p:nvSpPr>
          <p:spPr>
            <a:xfrm>
              <a:off x="814901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77" name="Google Shape;2277;p37"/>
            <p:cNvSpPr/>
            <p:nvPr/>
          </p:nvSpPr>
          <p:spPr>
            <a:xfrm>
              <a:off x="926025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40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78" name="Google Shape;2278;p37"/>
            <p:cNvSpPr/>
            <p:nvPr/>
          </p:nvSpPr>
          <p:spPr>
            <a:xfrm>
              <a:off x="1037001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79" name="Google Shape;2279;p37"/>
            <p:cNvSpPr/>
            <p:nvPr/>
          </p:nvSpPr>
          <p:spPr>
            <a:xfrm>
              <a:off x="1148125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40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1" y="479"/>
                    <a:pt x="479" y="372"/>
                    <a:pt x="479" y="240"/>
                  </a:cubicBezTo>
                  <a:cubicBezTo>
                    <a:pt x="479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80" name="Google Shape;2280;p37"/>
            <p:cNvSpPr/>
            <p:nvPr/>
          </p:nvSpPr>
          <p:spPr>
            <a:xfrm>
              <a:off x="481826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81" name="Google Shape;2281;p37"/>
            <p:cNvSpPr/>
            <p:nvPr/>
          </p:nvSpPr>
          <p:spPr>
            <a:xfrm>
              <a:off x="592950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7" y="0"/>
                    <a:pt x="0" y="108"/>
                    <a:pt x="0" y="240"/>
                  </a:cubicBezTo>
                  <a:cubicBezTo>
                    <a:pt x="0" y="372"/>
                    <a:pt x="107" y="479"/>
                    <a:pt x="239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82" name="Google Shape;2282;p37"/>
            <p:cNvSpPr/>
            <p:nvPr/>
          </p:nvSpPr>
          <p:spPr>
            <a:xfrm>
              <a:off x="703926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83" name="Google Shape;2283;p37"/>
            <p:cNvSpPr/>
            <p:nvPr/>
          </p:nvSpPr>
          <p:spPr>
            <a:xfrm>
              <a:off x="814901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84" name="Google Shape;2284;p37"/>
            <p:cNvSpPr/>
            <p:nvPr/>
          </p:nvSpPr>
          <p:spPr>
            <a:xfrm>
              <a:off x="926025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40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85" name="Google Shape;2285;p37"/>
            <p:cNvSpPr/>
            <p:nvPr/>
          </p:nvSpPr>
          <p:spPr>
            <a:xfrm>
              <a:off x="1037001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86" name="Google Shape;2286;p37"/>
            <p:cNvSpPr/>
            <p:nvPr/>
          </p:nvSpPr>
          <p:spPr>
            <a:xfrm>
              <a:off x="1148125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40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1" y="479"/>
                    <a:pt x="479" y="372"/>
                    <a:pt x="479" y="240"/>
                  </a:cubicBezTo>
                  <a:cubicBezTo>
                    <a:pt x="479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87" name="Google Shape;2287;p37"/>
            <p:cNvSpPr/>
            <p:nvPr/>
          </p:nvSpPr>
          <p:spPr>
            <a:xfrm>
              <a:off x="481826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2" y="480"/>
                    <a:pt x="480" y="373"/>
                    <a:pt x="480" y="240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88" name="Google Shape;2288;p37"/>
            <p:cNvSpPr/>
            <p:nvPr/>
          </p:nvSpPr>
          <p:spPr>
            <a:xfrm>
              <a:off x="592950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7" y="1"/>
                    <a:pt x="0" y="108"/>
                    <a:pt x="0" y="240"/>
                  </a:cubicBezTo>
                  <a:cubicBezTo>
                    <a:pt x="0" y="373"/>
                    <a:pt x="107" y="480"/>
                    <a:pt x="239" y="480"/>
                  </a:cubicBezTo>
                  <a:cubicBezTo>
                    <a:pt x="372" y="480"/>
                    <a:pt x="479" y="373"/>
                    <a:pt x="479" y="240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89" name="Google Shape;2289;p37"/>
            <p:cNvSpPr/>
            <p:nvPr/>
          </p:nvSpPr>
          <p:spPr>
            <a:xfrm>
              <a:off x="703926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2" y="480"/>
                    <a:pt x="480" y="373"/>
                    <a:pt x="480" y="240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90" name="Google Shape;2290;p37"/>
            <p:cNvSpPr/>
            <p:nvPr/>
          </p:nvSpPr>
          <p:spPr>
            <a:xfrm>
              <a:off x="814901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0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91" name="Google Shape;2291;p37"/>
            <p:cNvSpPr/>
            <p:nvPr/>
          </p:nvSpPr>
          <p:spPr>
            <a:xfrm>
              <a:off x="926025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0"/>
                  </a:cubicBezTo>
                  <a:cubicBezTo>
                    <a:pt x="0" y="373"/>
                    <a:pt x="108" y="480"/>
                    <a:pt x="239" y="480"/>
                  </a:cubicBezTo>
                  <a:cubicBezTo>
                    <a:pt x="372" y="480"/>
                    <a:pt x="479" y="373"/>
                    <a:pt x="479" y="240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92" name="Google Shape;2292;p37"/>
            <p:cNvSpPr/>
            <p:nvPr/>
          </p:nvSpPr>
          <p:spPr>
            <a:xfrm>
              <a:off x="1037001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0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93" name="Google Shape;2293;p37"/>
            <p:cNvSpPr/>
            <p:nvPr/>
          </p:nvSpPr>
          <p:spPr>
            <a:xfrm>
              <a:off x="1148125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0"/>
                  </a:cubicBezTo>
                  <a:cubicBezTo>
                    <a:pt x="0" y="373"/>
                    <a:pt x="108" y="480"/>
                    <a:pt x="239" y="480"/>
                  </a:cubicBezTo>
                  <a:cubicBezTo>
                    <a:pt x="371" y="480"/>
                    <a:pt x="479" y="373"/>
                    <a:pt x="479" y="240"/>
                  </a:cubicBezTo>
                  <a:cubicBezTo>
                    <a:pt x="479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94" name="Google Shape;2294;p37"/>
            <p:cNvSpPr/>
            <p:nvPr/>
          </p:nvSpPr>
          <p:spPr>
            <a:xfrm>
              <a:off x="481826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7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95" name="Google Shape;2295;p37"/>
            <p:cNvSpPr/>
            <p:nvPr/>
          </p:nvSpPr>
          <p:spPr>
            <a:xfrm>
              <a:off x="592950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7" y="0"/>
                    <a:pt x="0" y="107"/>
                    <a:pt x="0" y="239"/>
                  </a:cubicBezTo>
                  <a:cubicBezTo>
                    <a:pt x="0" y="372"/>
                    <a:pt x="107" y="479"/>
                    <a:pt x="239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7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96" name="Google Shape;2296;p37"/>
            <p:cNvSpPr/>
            <p:nvPr/>
          </p:nvSpPr>
          <p:spPr>
            <a:xfrm>
              <a:off x="703926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7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97" name="Google Shape;2297;p37"/>
            <p:cNvSpPr/>
            <p:nvPr/>
          </p:nvSpPr>
          <p:spPr>
            <a:xfrm>
              <a:off x="814901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7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98" name="Google Shape;2298;p37"/>
            <p:cNvSpPr/>
            <p:nvPr/>
          </p:nvSpPr>
          <p:spPr>
            <a:xfrm>
              <a:off x="926025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7"/>
                    <a:pt x="0" y="239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7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99" name="Google Shape;2299;p37"/>
            <p:cNvSpPr/>
            <p:nvPr/>
          </p:nvSpPr>
          <p:spPr>
            <a:xfrm>
              <a:off x="1037001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7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00" name="Google Shape;2300;p37"/>
            <p:cNvSpPr/>
            <p:nvPr/>
          </p:nvSpPr>
          <p:spPr>
            <a:xfrm>
              <a:off x="1148125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7"/>
                    <a:pt x="0" y="239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1" y="479"/>
                    <a:pt x="479" y="372"/>
                    <a:pt x="479" y="239"/>
                  </a:cubicBezTo>
                  <a:cubicBezTo>
                    <a:pt x="479" y="107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01" name="Google Shape;2301;p37"/>
            <p:cNvSpPr/>
            <p:nvPr/>
          </p:nvSpPr>
          <p:spPr>
            <a:xfrm>
              <a:off x="481826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2" y="480"/>
                    <a:pt x="480" y="373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02" name="Google Shape;2302;p37"/>
            <p:cNvSpPr/>
            <p:nvPr/>
          </p:nvSpPr>
          <p:spPr>
            <a:xfrm>
              <a:off x="592950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3"/>
                    <a:pt x="107" y="480"/>
                    <a:pt x="239" y="480"/>
                  </a:cubicBezTo>
                  <a:cubicBezTo>
                    <a:pt x="372" y="480"/>
                    <a:pt x="479" y="373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03" name="Google Shape;2303;p37"/>
            <p:cNvSpPr/>
            <p:nvPr/>
          </p:nvSpPr>
          <p:spPr>
            <a:xfrm>
              <a:off x="703926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2" y="480"/>
                    <a:pt x="480" y="373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04" name="Google Shape;2304;p37"/>
            <p:cNvSpPr/>
            <p:nvPr/>
          </p:nvSpPr>
          <p:spPr>
            <a:xfrm>
              <a:off x="814901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05" name="Google Shape;2305;p37"/>
            <p:cNvSpPr/>
            <p:nvPr/>
          </p:nvSpPr>
          <p:spPr>
            <a:xfrm>
              <a:off x="926025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3"/>
                    <a:pt x="108" y="480"/>
                    <a:pt x="239" y="480"/>
                  </a:cubicBezTo>
                  <a:cubicBezTo>
                    <a:pt x="372" y="480"/>
                    <a:pt x="479" y="373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06" name="Google Shape;2306;p37"/>
            <p:cNvSpPr/>
            <p:nvPr/>
          </p:nvSpPr>
          <p:spPr>
            <a:xfrm>
              <a:off x="1037001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07" name="Google Shape;2307;p37"/>
            <p:cNvSpPr/>
            <p:nvPr/>
          </p:nvSpPr>
          <p:spPr>
            <a:xfrm>
              <a:off x="1148125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3"/>
                    <a:pt x="108" y="480"/>
                    <a:pt x="239" y="480"/>
                  </a:cubicBezTo>
                  <a:cubicBezTo>
                    <a:pt x="371" y="480"/>
                    <a:pt x="479" y="373"/>
                    <a:pt x="479" y="241"/>
                  </a:cubicBezTo>
                  <a:cubicBezTo>
                    <a:pt x="479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08" name="Google Shape;2308;p37"/>
            <p:cNvSpPr/>
            <p:nvPr/>
          </p:nvSpPr>
          <p:spPr>
            <a:xfrm>
              <a:off x="1233953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09" name="Google Shape;2309;p37"/>
            <p:cNvSpPr/>
            <p:nvPr/>
          </p:nvSpPr>
          <p:spPr>
            <a:xfrm>
              <a:off x="1344928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10" name="Google Shape;2310;p37"/>
            <p:cNvSpPr/>
            <p:nvPr/>
          </p:nvSpPr>
          <p:spPr>
            <a:xfrm>
              <a:off x="1456052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39" y="480"/>
                  </a:cubicBezTo>
                  <a:cubicBezTo>
                    <a:pt x="371" y="480"/>
                    <a:pt x="480" y="372"/>
                    <a:pt x="480" y="241"/>
                  </a:cubicBezTo>
                  <a:cubicBezTo>
                    <a:pt x="480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11" name="Google Shape;2311;p37"/>
            <p:cNvSpPr/>
            <p:nvPr/>
          </p:nvSpPr>
          <p:spPr>
            <a:xfrm>
              <a:off x="1567028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12" name="Google Shape;2312;p37"/>
            <p:cNvSpPr/>
            <p:nvPr/>
          </p:nvSpPr>
          <p:spPr>
            <a:xfrm>
              <a:off x="1678078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2"/>
                    <a:pt x="107" y="480"/>
                    <a:pt x="240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13" name="Google Shape;2313;p37"/>
            <p:cNvSpPr/>
            <p:nvPr/>
          </p:nvSpPr>
          <p:spPr>
            <a:xfrm>
              <a:off x="1789127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1" y="480"/>
                    <a:pt x="480" y="372"/>
                    <a:pt x="480" y="241"/>
                  </a:cubicBezTo>
                  <a:cubicBezTo>
                    <a:pt x="480" y="108"/>
                    <a:pt x="371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14" name="Google Shape;2314;p37"/>
            <p:cNvSpPr/>
            <p:nvPr/>
          </p:nvSpPr>
          <p:spPr>
            <a:xfrm>
              <a:off x="1233953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15" name="Google Shape;2315;p37"/>
            <p:cNvSpPr/>
            <p:nvPr/>
          </p:nvSpPr>
          <p:spPr>
            <a:xfrm>
              <a:off x="1344928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16" name="Google Shape;2316;p37"/>
            <p:cNvSpPr/>
            <p:nvPr/>
          </p:nvSpPr>
          <p:spPr>
            <a:xfrm>
              <a:off x="1456052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39" y="480"/>
                  </a:cubicBezTo>
                  <a:cubicBezTo>
                    <a:pt x="371" y="480"/>
                    <a:pt x="480" y="372"/>
                    <a:pt x="480" y="241"/>
                  </a:cubicBezTo>
                  <a:cubicBezTo>
                    <a:pt x="480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17" name="Google Shape;2317;p37"/>
            <p:cNvSpPr/>
            <p:nvPr/>
          </p:nvSpPr>
          <p:spPr>
            <a:xfrm>
              <a:off x="1567028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18" name="Google Shape;2318;p37"/>
            <p:cNvSpPr/>
            <p:nvPr/>
          </p:nvSpPr>
          <p:spPr>
            <a:xfrm>
              <a:off x="1678078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2"/>
                    <a:pt x="107" y="480"/>
                    <a:pt x="240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19" name="Google Shape;2319;p37"/>
            <p:cNvSpPr/>
            <p:nvPr/>
          </p:nvSpPr>
          <p:spPr>
            <a:xfrm>
              <a:off x="1789127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1" y="480"/>
                    <a:pt x="480" y="372"/>
                    <a:pt x="480" y="241"/>
                  </a:cubicBezTo>
                  <a:cubicBezTo>
                    <a:pt x="480" y="108"/>
                    <a:pt x="371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20" name="Google Shape;2320;p37"/>
            <p:cNvSpPr/>
            <p:nvPr/>
          </p:nvSpPr>
          <p:spPr>
            <a:xfrm>
              <a:off x="1233953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21" name="Google Shape;2321;p37"/>
            <p:cNvSpPr/>
            <p:nvPr/>
          </p:nvSpPr>
          <p:spPr>
            <a:xfrm>
              <a:off x="1344928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22" name="Google Shape;2322;p37"/>
            <p:cNvSpPr/>
            <p:nvPr/>
          </p:nvSpPr>
          <p:spPr>
            <a:xfrm>
              <a:off x="1456052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39" y="479"/>
                  </a:cubicBezTo>
                  <a:cubicBezTo>
                    <a:pt x="371" y="479"/>
                    <a:pt x="480" y="372"/>
                    <a:pt x="480" y="239"/>
                  </a:cubicBezTo>
                  <a:cubicBezTo>
                    <a:pt x="480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23" name="Google Shape;2323;p37"/>
            <p:cNvSpPr/>
            <p:nvPr/>
          </p:nvSpPr>
          <p:spPr>
            <a:xfrm>
              <a:off x="1567028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8"/>
                    <a:pt x="373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24" name="Google Shape;2324;p37"/>
            <p:cNvSpPr/>
            <p:nvPr/>
          </p:nvSpPr>
          <p:spPr>
            <a:xfrm>
              <a:off x="1678078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7" y="0"/>
                    <a:pt x="0" y="108"/>
                    <a:pt x="0" y="239"/>
                  </a:cubicBezTo>
                  <a:cubicBezTo>
                    <a:pt x="0" y="372"/>
                    <a:pt x="107" y="479"/>
                    <a:pt x="240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25" name="Google Shape;2325;p37"/>
            <p:cNvSpPr/>
            <p:nvPr/>
          </p:nvSpPr>
          <p:spPr>
            <a:xfrm>
              <a:off x="1789127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1" y="479"/>
                    <a:pt x="480" y="372"/>
                    <a:pt x="480" y="239"/>
                  </a:cubicBezTo>
                  <a:cubicBezTo>
                    <a:pt x="480" y="108"/>
                    <a:pt x="371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26" name="Google Shape;2326;p37"/>
            <p:cNvSpPr/>
            <p:nvPr/>
          </p:nvSpPr>
          <p:spPr>
            <a:xfrm>
              <a:off x="1233953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27" name="Google Shape;2327;p37"/>
            <p:cNvSpPr/>
            <p:nvPr/>
          </p:nvSpPr>
          <p:spPr>
            <a:xfrm>
              <a:off x="1344928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28" name="Google Shape;2328;p37"/>
            <p:cNvSpPr/>
            <p:nvPr/>
          </p:nvSpPr>
          <p:spPr>
            <a:xfrm>
              <a:off x="1456052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39" y="479"/>
                  </a:cubicBezTo>
                  <a:cubicBezTo>
                    <a:pt x="371" y="479"/>
                    <a:pt x="480" y="372"/>
                    <a:pt x="480" y="240"/>
                  </a:cubicBezTo>
                  <a:cubicBezTo>
                    <a:pt x="480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29" name="Google Shape;2329;p37"/>
            <p:cNvSpPr/>
            <p:nvPr/>
          </p:nvSpPr>
          <p:spPr>
            <a:xfrm>
              <a:off x="1567028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30" name="Google Shape;2330;p37"/>
            <p:cNvSpPr/>
            <p:nvPr/>
          </p:nvSpPr>
          <p:spPr>
            <a:xfrm>
              <a:off x="1678078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7" y="0"/>
                    <a:pt x="0" y="108"/>
                    <a:pt x="0" y="240"/>
                  </a:cubicBezTo>
                  <a:cubicBezTo>
                    <a:pt x="0" y="372"/>
                    <a:pt x="107" y="479"/>
                    <a:pt x="240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31" name="Google Shape;2331;p37"/>
            <p:cNvSpPr/>
            <p:nvPr/>
          </p:nvSpPr>
          <p:spPr>
            <a:xfrm>
              <a:off x="1789127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1" y="479"/>
                    <a:pt x="480" y="372"/>
                    <a:pt x="480" y="240"/>
                  </a:cubicBezTo>
                  <a:cubicBezTo>
                    <a:pt x="480" y="108"/>
                    <a:pt x="371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32" name="Google Shape;2332;p37"/>
            <p:cNvSpPr/>
            <p:nvPr/>
          </p:nvSpPr>
          <p:spPr>
            <a:xfrm>
              <a:off x="1233953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33" name="Google Shape;2333;p37"/>
            <p:cNvSpPr/>
            <p:nvPr/>
          </p:nvSpPr>
          <p:spPr>
            <a:xfrm>
              <a:off x="1344928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34" name="Google Shape;2334;p37"/>
            <p:cNvSpPr/>
            <p:nvPr/>
          </p:nvSpPr>
          <p:spPr>
            <a:xfrm>
              <a:off x="1456052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39" y="479"/>
                  </a:cubicBezTo>
                  <a:cubicBezTo>
                    <a:pt x="371" y="479"/>
                    <a:pt x="480" y="372"/>
                    <a:pt x="480" y="240"/>
                  </a:cubicBezTo>
                  <a:cubicBezTo>
                    <a:pt x="480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35" name="Google Shape;2335;p37"/>
            <p:cNvSpPr/>
            <p:nvPr/>
          </p:nvSpPr>
          <p:spPr>
            <a:xfrm>
              <a:off x="1567028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36" name="Google Shape;2336;p37"/>
            <p:cNvSpPr/>
            <p:nvPr/>
          </p:nvSpPr>
          <p:spPr>
            <a:xfrm>
              <a:off x="1678078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7" y="0"/>
                    <a:pt x="0" y="108"/>
                    <a:pt x="0" y="240"/>
                  </a:cubicBezTo>
                  <a:cubicBezTo>
                    <a:pt x="0" y="372"/>
                    <a:pt x="107" y="479"/>
                    <a:pt x="240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37" name="Google Shape;2337;p37"/>
            <p:cNvSpPr/>
            <p:nvPr/>
          </p:nvSpPr>
          <p:spPr>
            <a:xfrm>
              <a:off x="1789127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1" y="479"/>
                    <a:pt x="480" y="372"/>
                    <a:pt x="480" y="240"/>
                  </a:cubicBezTo>
                  <a:cubicBezTo>
                    <a:pt x="480" y="108"/>
                    <a:pt x="371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38" name="Google Shape;2338;p37"/>
            <p:cNvSpPr/>
            <p:nvPr/>
          </p:nvSpPr>
          <p:spPr>
            <a:xfrm>
              <a:off x="1233953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2" y="480"/>
                    <a:pt x="480" y="373"/>
                    <a:pt x="480" y="240"/>
                  </a:cubicBezTo>
                  <a:cubicBezTo>
                    <a:pt x="480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39" name="Google Shape;2339;p37"/>
            <p:cNvSpPr/>
            <p:nvPr/>
          </p:nvSpPr>
          <p:spPr>
            <a:xfrm>
              <a:off x="1344928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0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40" name="Google Shape;2340;p37"/>
            <p:cNvSpPr/>
            <p:nvPr/>
          </p:nvSpPr>
          <p:spPr>
            <a:xfrm>
              <a:off x="1456052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39" y="480"/>
                  </a:cubicBezTo>
                  <a:cubicBezTo>
                    <a:pt x="371" y="480"/>
                    <a:pt x="480" y="373"/>
                    <a:pt x="480" y="240"/>
                  </a:cubicBezTo>
                  <a:cubicBezTo>
                    <a:pt x="480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41" name="Google Shape;2341;p37"/>
            <p:cNvSpPr/>
            <p:nvPr/>
          </p:nvSpPr>
          <p:spPr>
            <a:xfrm>
              <a:off x="1567028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3" y="480"/>
                    <a:pt x="480" y="373"/>
                    <a:pt x="480" y="240"/>
                  </a:cubicBezTo>
                  <a:cubicBezTo>
                    <a:pt x="480" y="108"/>
                    <a:pt x="373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42" name="Google Shape;2342;p37"/>
            <p:cNvSpPr/>
            <p:nvPr/>
          </p:nvSpPr>
          <p:spPr>
            <a:xfrm>
              <a:off x="1678078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7" y="1"/>
                    <a:pt x="0" y="108"/>
                    <a:pt x="0" y="240"/>
                  </a:cubicBezTo>
                  <a:cubicBezTo>
                    <a:pt x="0" y="373"/>
                    <a:pt x="107" y="480"/>
                    <a:pt x="240" y="480"/>
                  </a:cubicBezTo>
                  <a:cubicBezTo>
                    <a:pt x="372" y="480"/>
                    <a:pt x="479" y="373"/>
                    <a:pt x="479" y="240"/>
                  </a:cubicBezTo>
                  <a:cubicBezTo>
                    <a:pt x="479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43" name="Google Shape;2343;p37"/>
            <p:cNvSpPr/>
            <p:nvPr/>
          </p:nvSpPr>
          <p:spPr>
            <a:xfrm>
              <a:off x="1789127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1" y="480"/>
                    <a:pt x="480" y="373"/>
                    <a:pt x="480" y="240"/>
                  </a:cubicBezTo>
                  <a:cubicBezTo>
                    <a:pt x="480" y="108"/>
                    <a:pt x="371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44" name="Google Shape;2344;p37"/>
            <p:cNvSpPr/>
            <p:nvPr/>
          </p:nvSpPr>
          <p:spPr>
            <a:xfrm>
              <a:off x="1233953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7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45" name="Google Shape;2345;p37"/>
            <p:cNvSpPr/>
            <p:nvPr/>
          </p:nvSpPr>
          <p:spPr>
            <a:xfrm>
              <a:off x="1344928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7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46" name="Google Shape;2346;p37"/>
            <p:cNvSpPr/>
            <p:nvPr/>
          </p:nvSpPr>
          <p:spPr>
            <a:xfrm>
              <a:off x="1456052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39" y="479"/>
                  </a:cubicBezTo>
                  <a:cubicBezTo>
                    <a:pt x="371" y="479"/>
                    <a:pt x="480" y="372"/>
                    <a:pt x="480" y="239"/>
                  </a:cubicBezTo>
                  <a:cubicBezTo>
                    <a:pt x="480" y="107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47" name="Google Shape;2347;p37"/>
            <p:cNvSpPr/>
            <p:nvPr/>
          </p:nvSpPr>
          <p:spPr>
            <a:xfrm>
              <a:off x="1567028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7"/>
                    <a:pt x="373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48" name="Google Shape;2348;p37"/>
            <p:cNvSpPr/>
            <p:nvPr/>
          </p:nvSpPr>
          <p:spPr>
            <a:xfrm>
              <a:off x="1678078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7" y="0"/>
                    <a:pt x="0" y="107"/>
                    <a:pt x="0" y="239"/>
                  </a:cubicBezTo>
                  <a:cubicBezTo>
                    <a:pt x="0" y="372"/>
                    <a:pt x="107" y="479"/>
                    <a:pt x="240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7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49" name="Google Shape;2349;p37"/>
            <p:cNvSpPr/>
            <p:nvPr/>
          </p:nvSpPr>
          <p:spPr>
            <a:xfrm>
              <a:off x="1789127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1" y="479"/>
                    <a:pt x="480" y="372"/>
                    <a:pt x="480" y="239"/>
                  </a:cubicBezTo>
                  <a:cubicBezTo>
                    <a:pt x="480" y="107"/>
                    <a:pt x="371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50" name="Google Shape;2350;p37"/>
            <p:cNvSpPr/>
            <p:nvPr/>
          </p:nvSpPr>
          <p:spPr>
            <a:xfrm>
              <a:off x="1233953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2" y="480"/>
                    <a:pt x="480" y="373"/>
                    <a:pt x="480" y="241"/>
                  </a:cubicBezTo>
                  <a:cubicBezTo>
                    <a:pt x="480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51" name="Google Shape;2351;p37"/>
            <p:cNvSpPr/>
            <p:nvPr/>
          </p:nvSpPr>
          <p:spPr>
            <a:xfrm>
              <a:off x="1344928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52" name="Google Shape;2352;p37"/>
            <p:cNvSpPr/>
            <p:nvPr/>
          </p:nvSpPr>
          <p:spPr>
            <a:xfrm>
              <a:off x="1456052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39" y="480"/>
                  </a:cubicBezTo>
                  <a:cubicBezTo>
                    <a:pt x="371" y="480"/>
                    <a:pt x="480" y="373"/>
                    <a:pt x="480" y="241"/>
                  </a:cubicBezTo>
                  <a:cubicBezTo>
                    <a:pt x="480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53" name="Google Shape;2353;p37"/>
            <p:cNvSpPr/>
            <p:nvPr/>
          </p:nvSpPr>
          <p:spPr>
            <a:xfrm>
              <a:off x="1567028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3" y="480"/>
                    <a:pt x="480" y="373"/>
                    <a:pt x="480" y="241"/>
                  </a:cubicBezTo>
                  <a:cubicBezTo>
                    <a:pt x="480" y="108"/>
                    <a:pt x="373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54" name="Google Shape;2354;p37"/>
            <p:cNvSpPr/>
            <p:nvPr/>
          </p:nvSpPr>
          <p:spPr>
            <a:xfrm>
              <a:off x="1678078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3"/>
                    <a:pt x="107" y="480"/>
                    <a:pt x="240" y="480"/>
                  </a:cubicBezTo>
                  <a:cubicBezTo>
                    <a:pt x="372" y="480"/>
                    <a:pt x="479" y="373"/>
                    <a:pt x="479" y="241"/>
                  </a:cubicBezTo>
                  <a:cubicBezTo>
                    <a:pt x="479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55" name="Google Shape;2355;p37"/>
            <p:cNvSpPr/>
            <p:nvPr/>
          </p:nvSpPr>
          <p:spPr>
            <a:xfrm>
              <a:off x="1789127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1" y="480"/>
                    <a:pt x="480" y="373"/>
                    <a:pt x="480" y="241"/>
                  </a:cubicBezTo>
                  <a:cubicBezTo>
                    <a:pt x="480" y="108"/>
                    <a:pt x="371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Hình chữ nhật: Góc Tròn 15"/>
              <p:cNvSpPr/>
              <p:nvPr/>
            </p:nvSpPr>
            <p:spPr>
              <a:xfrm>
                <a:off x="744491" y="532072"/>
                <a:ext cx="7740773" cy="1409909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Khoảng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cách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từ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điểm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đến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điểm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gốc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trên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trục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số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được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gọi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là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giá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trị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tuyệt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đối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của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số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,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kí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hiệu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là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|</m:t>
                    </m:r>
                    <m:r>
                      <a:rPr lang="en-US" sz="2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US" sz="2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|.</m:t>
                    </m:r>
                  </m:oMath>
                </a14:m>
                <a:endParaRPr lang="en-US" sz="2400" dirty="0">
                  <a:effectLst/>
                  <a:latin typeface="+mj-lt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6" name="Hình chữ nhật: Góc Tròn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491" y="532072"/>
                <a:ext cx="7740773" cy="1409909"/>
              </a:xfrm>
              <a:prstGeom prst="roundRect">
                <a:avLst/>
              </a:prstGeom>
              <a:blipFill rotWithShape="1">
                <a:blip r:embed="rId1"/>
                <a:stretch>
                  <a:fillRect l="-168" t="-942" r="-159" b="-890"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Hộp Văn bản 20"/>
              <p:cNvSpPr txBox="1"/>
              <p:nvPr/>
            </p:nvSpPr>
            <p:spPr>
              <a:xfrm>
                <a:off x="797829" y="2006393"/>
                <a:ext cx="8149364" cy="30246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en-US" sz="2400" i="1" u="sng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Lưu</a:t>
                </a:r>
                <a:r>
                  <a:rPr lang="en-US" sz="2400" i="1" u="sng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ý:</a:t>
                </a:r>
                <a:endParaRPr lang="en-US" sz="2400" dirty="0">
                  <a:effectLst/>
                  <a:latin typeface="+mj-lt"/>
                  <a:ea typeface="Times New Roman" panose="02020603050405020304" pitchFamily="18" charset="0"/>
                </a:endParaRPr>
              </a:p>
              <a:p>
                <a:pPr marL="342900" marR="0" indent="-34290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Font typeface="Courier New" panose="02070309020205020404" pitchFamily="49" charset="0"/>
                  <a:buChar char="o"/>
                </a:pP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Giá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trị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tuyệt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đối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của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một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số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luôn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là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một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số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không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âm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|</m:t>
                    </m:r>
                    <m:r>
                      <a:rPr lang="en-US" sz="2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US" sz="2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|≥</m:t>
                    </m:r>
                    <m:r>
                      <a:rPr lang="en-US" sz="2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với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mọi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số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thực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.</a:t>
                </a:r>
                <a:endParaRPr lang="en-US" sz="2400" dirty="0">
                  <a:effectLst/>
                  <a:latin typeface="+mj-lt"/>
                  <a:ea typeface="Times New Roman" panose="02020603050405020304" pitchFamily="18" charset="0"/>
                </a:endParaRPr>
              </a:p>
              <a:p>
                <a:pPr marL="342900" marR="0" indent="-34290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Font typeface="Courier New" panose="02070309020205020404" pitchFamily="49" charset="0"/>
                  <a:buChar char="o"/>
                </a:pP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Hai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số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thực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đối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nhau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có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giá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trị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tuyệt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đối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bằng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nhau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: </a:t>
                </a:r>
                <a:endParaRPr lang="en-US" sz="2400" dirty="0">
                  <a:solidFill>
                    <a:srgbClr val="000000"/>
                  </a:solidFill>
                  <a:effectLst/>
                  <a:latin typeface="+mj-lt"/>
                  <a:ea typeface="Times New Roman" panose="02020603050405020304" pitchFamily="18" charset="0"/>
                </a:endParaRPr>
              </a:p>
              <a:p>
                <a:pPr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|−</m:t>
                    </m:r>
                    <m:r>
                      <a:rPr lang="en-US" sz="2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US" sz="2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|=|</m:t>
                    </m:r>
                    <m:r>
                      <a:rPr lang="en-US" sz="2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US" sz="2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|</m:t>
                    </m:r>
                  </m:oMath>
                </a14:m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với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mọi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số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thực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.</a:t>
                </a:r>
                <a:endParaRPr lang="en-US" sz="2400" dirty="0">
                  <a:effectLst/>
                  <a:latin typeface="+mj-lt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1" name="Hộp Văn bản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829" y="2006393"/>
                <a:ext cx="8149364" cy="3024674"/>
              </a:xfrm>
              <a:prstGeom prst="rect">
                <a:avLst/>
              </a:prstGeom>
              <a:blipFill rotWithShape="1">
                <a:blip r:embed="rId2"/>
                <a:stretch>
                  <a:fillRect l="-3" t="-14" r="1" b="20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Hình Bầu dục 21"/>
          <p:cNvSpPr/>
          <p:nvPr/>
        </p:nvSpPr>
        <p:spPr>
          <a:xfrm>
            <a:off x="0" y="102471"/>
            <a:ext cx="1895856" cy="69208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0000"/>
                </a:solidFill>
              </a:rPr>
              <a:t>Kết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luận</a:t>
            </a:r>
            <a:endParaRPr lang="en-US" sz="2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2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19" name="Google Shape;2219;p35"/>
          <p:cNvGrpSpPr/>
          <p:nvPr/>
        </p:nvGrpSpPr>
        <p:grpSpPr>
          <a:xfrm>
            <a:off x="7758283" y="4463977"/>
            <a:ext cx="551844" cy="546057"/>
            <a:chOff x="1874214" y="2863777"/>
            <a:chExt cx="551844" cy="546057"/>
          </a:xfrm>
        </p:grpSpPr>
        <p:sp>
          <p:nvSpPr>
            <p:cNvPr id="2220" name="Google Shape;2220;p35"/>
            <p:cNvSpPr/>
            <p:nvPr/>
          </p:nvSpPr>
          <p:spPr>
            <a:xfrm>
              <a:off x="1874214" y="2863777"/>
              <a:ext cx="551844" cy="546057"/>
            </a:xfrm>
            <a:custGeom>
              <a:avLst/>
              <a:gdLst/>
              <a:ahLst/>
              <a:cxnLst/>
              <a:rect l="l" t="t" r="r" b="b"/>
              <a:pathLst>
                <a:path w="7439" h="7361" extrusionOk="0">
                  <a:moveTo>
                    <a:pt x="2130" y="1"/>
                  </a:moveTo>
                  <a:lnTo>
                    <a:pt x="1" y="7360"/>
                  </a:lnTo>
                  <a:lnTo>
                    <a:pt x="7438" y="5524"/>
                  </a:lnTo>
                  <a:lnTo>
                    <a:pt x="2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21" name="Google Shape;2221;p35"/>
            <p:cNvSpPr/>
            <p:nvPr/>
          </p:nvSpPr>
          <p:spPr>
            <a:xfrm>
              <a:off x="1874214" y="2863777"/>
              <a:ext cx="337308" cy="546057"/>
            </a:xfrm>
            <a:custGeom>
              <a:avLst/>
              <a:gdLst/>
              <a:ahLst/>
              <a:cxnLst/>
              <a:rect l="l" t="t" r="r" b="b"/>
              <a:pathLst>
                <a:path w="4547" h="7361" extrusionOk="0">
                  <a:moveTo>
                    <a:pt x="2130" y="1"/>
                  </a:moveTo>
                  <a:lnTo>
                    <a:pt x="1" y="7360"/>
                  </a:lnTo>
                  <a:lnTo>
                    <a:pt x="4547" y="6238"/>
                  </a:lnTo>
                  <a:lnTo>
                    <a:pt x="21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222" name="Google Shape;2222;p35"/>
          <p:cNvSpPr/>
          <p:nvPr/>
        </p:nvSpPr>
        <p:spPr>
          <a:xfrm>
            <a:off x="5212469" y="-57931"/>
            <a:ext cx="566754" cy="329815"/>
          </a:xfrm>
          <a:custGeom>
            <a:avLst/>
            <a:gdLst/>
            <a:ahLst/>
            <a:cxnLst/>
            <a:rect l="l" t="t" r="r" b="b"/>
            <a:pathLst>
              <a:path w="7640" h="4446" extrusionOk="0">
                <a:moveTo>
                  <a:pt x="4999" y="1"/>
                </a:moveTo>
                <a:lnTo>
                  <a:pt x="0" y="4446"/>
                </a:lnTo>
                <a:lnTo>
                  <a:pt x="7639" y="3866"/>
                </a:lnTo>
                <a:lnTo>
                  <a:pt x="499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223" name="Google Shape;2223;p35"/>
          <p:cNvSpPr/>
          <p:nvPr/>
        </p:nvSpPr>
        <p:spPr>
          <a:xfrm>
            <a:off x="241713" y="4319982"/>
            <a:ext cx="1858291" cy="287990"/>
          </a:xfrm>
          <a:custGeom>
            <a:avLst/>
            <a:gdLst/>
            <a:ahLst/>
            <a:cxnLst/>
            <a:rect l="l" t="t" r="r" b="b"/>
            <a:pathLst>
              <a:path w="17971" h="2785" extrusionOk="0">
                <a:moveTo>
                  <a:pt x="4128" y="1"/>
                </a:moveTo>
                <a:lnTo>
                  <a:pt x="2186" y="1803"/>
                </a:lnTo>
                <a:lnTo>
                  <a:pt x="488" y="228"/>
                </a:lnTo>
                <a:lnTo>
                  <a:pt x="0" y="753"/>
                </a:lnTo>
                <a:lnTo>
                  <a:pt x="2186" y="2785"/>
                </a:lnTo>
                <a:lnTo>
                  <a:pt x="4128" y="981"/>
                </a:lnTo>
                <a:lnTo>
                  <a:pt x="6071" y="2785"/>
                </a:lnTo>
                <a:lnTo>
                  <a:pt x="8012" y="981"/>
                </a:lnTo>
                <a:lnTo>
                  <a:pt x="9955" y="2785"/>
                </a:lnTo>
                <a:lnTo>
                  <a:pt x="11898" y="981"/>
                </a:lnTo>
                <a:lnTo>
                  <a:pt x="13839" y="2784"/>
                </a:lnTo>
                <a:lnTo>
                  <a:pt x="15783" y="981"/>
                </a:lnTo>
                <a:lnTo>
                  <a:pt x="17482" y="2557"/>
                </a:lnTo>
                <a:lnTo>
                  <a:pt x="17971" y="2031"/>
                </a:lnTo>
                <a:lnTo>
                  <a:pt x="15783" y="1"/>
                </a:lnTo>
                <a:lnTo>
                  <a:pt x="13839" y="1803"/>
                </a:lnTo>
                <a:lnTo>
                  <a:pt x="11898" y="1"/>
                </a:lnTo>
                <a:lnTo>
                  <a:pt x="9955" y="1803"/>
                </a:lnTo>
                <a:lnTo>
                  <a:pt x="8012" y="1"/>
                </a:lnTo>
                <a:lnTo>
                  <a:pt x="6071" y="1803"/>
                </a:lnTo>
                <a:lnTo>
                  <a:pt x="4128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24" name="Google Shape;2224;p35"/>
          <p:cNvSpPr/>
          <p:nvPr/>
        </p:nvSpPr>
        <p:spPr>
          <a:xfrm>
            <a:off x="241714" y="4383597"/>
            <a:ext cx="1858291" cy="287990"/>
          </a:xfrm>
          <a:custGeom>
            <a:avLst/>
            <a:gdLst/>
            <a:ahLst/>
            <a:cxnLst/>
            <a:rect l="l" t="t" r="r" b="b"/>
            <a:pathLst>
              <a:path w="17971" h="2785" extrusionOk="0">
                <a:moveTo>
                  <a:pt x="4128" y="1"/>
                </a:moveTo>
                <a:lnTo>
                  <a:pt x="2186" y="1805"/>
                </a:lnTo>
                <a:lnTo>
                  <a:pt x="488" y="228"/>
                </a:lnTo>
                <a:lnTo>
                  <a:pt x="0" y="755"/>
                </a:lnTo>
                <a:lnTo>
                  <a:pt x="2186" y="2785"/>
                </a:lnTo>
                <a:lnTo>
                  <a:pt x="4128" y="981"/>
                </a:lnTo>
                <a:lnTo>
                  <a:pt x="6071" y="2785"/>
                </a:lnTo>
                <a:lnTo>
                  <a:pt x="8012" y="981"/>
                </a:lnTo>
                <a:lnTo>
                  <a:pt x="9955" y="2785"/>
                </a:lnTo>
                <a:lnTo>
                  <a:pt x="11898" y="981"/>
                </a:lnTo>
                <a:lnTo>
                  <a:pt x="13839" y="2785"/>
                </a:lnTo>
                <a:lnTo>
                  <a:pt x="15783" y="981"/>
                </a:lnTo>
                <a:lnTo>
                  <a:pt x="17482" y="2557"/>
                </a:lnTo>
                <a:lnTo>
                  <a:pt x="17971" y="2031"/>
                </a:lnTo>
                <a:lnTo>
                  <a:pt x="15783" y="1"/>
                </a:lnTo>
                <a:lnTo>
                  <a:pt x="13839" y="1805"/>
                </a:lnTo>
                <a:lnTo>
                  <a:pt x="11898" y="1"/>
                </a:lnTo>
                <a:lnTo>
                  <a:pt x="9955" y="1805"/>
                </a:lnTo>
                <a:lnTo>
                  <a:pt x="8012" y="1"/>
                </a:lnTo>
                <a:lnTo>
                  <a:pt x="6071" y="1805"/>
                </a:lnTo>
                <a:lnTo>
                  <a:pt x="412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225" name="Google Shape;2225;p35"/>
          <p:cNvSpPr/>
          <p:nvPr/>
        </p:nvSpPr>
        <p:spPr>
          <a:xfrm>
            <a:off x="241714" y="4722148"/>
            <a:ext cx="1858291" cy="287886"/>
          </a:xfrm>
          <a:custGeom>
            <a:avLst/>
            <a:gdLst/>
            <a:ahLst/>
            <a:cxnLst/>
            <a:rect l="l" t="t" r="r" b="b"/>
            <a:pathLst>
              <a:path w="17971" h="2784" extrusionOk="0">
                <a:moveTo>
                  <a:pt x="4128" y="0"/>
                </a:moveTo>
                <a:lnTo>
                  <a:pt x="2186" y="1803"/>
                </a:lnTo>
                <a:lnTo>
                  <a:pt x="488" y="226"/>
                </a:lnTo>
                <a:lnTo>
                  <a:pt x="0" y="753"/>
                </a:lnTo>
                <a:lnTo>
                  <a:pt x="2186" y="2783"/>
                </a:lnTo>
                <a:lnTo>
                  <a:pt x="4128" y="980"/>
                </a:lnTo>
                <a:lnTo>
                  <a:pt x="6071" y="2783"/>
                </a:lnTo>
                <a:lnTo>
                  <a:pt x="8012" y="980"/>
                </a:lnTo>
                <a:lnTo>
                  <a:pt x="9955" y="2783"/>
                </a:lnTo>
                <a:lnTo>
                  <a:pt x="11898" y="980"/>
                </a:lnTo>
                <a:lnTo>
                  <a:pt x="13839" y="2783"/>
                </a:lnTo>
                <a:lnTo>
                  <a:pt x="15783" y="980"/>
                </a:lnTo>
                <a:lnTo>
                  <a:pt x="17482" y="2557"/>
                </a:lnTo>
                <a:lnTo>
                  <a:pt x="17971" y="2030"/>
                </a:lnTo>
                <a:lnTo>
                  <a:pt x="15783" y="0"/>
                </a:lnTo>
                <a:lnTo>
                  <a:pt x="13839" y="1803"/>
                </a:lnTo>
                <a:lnTo>
                  <a:pt x="11898" y="0"/>
                </a:lnTo>
                <a:lnTo>
                  <a:pt x="9955" y="1803"/>
                </a:lnTo>
                <a:lnTo>
                  <a:pt x="8012" y="0"/>
                </a:lnTo>
                <a:lnTo>
                  <a:pt x="6071" y="1803"/>
                </a:lnTo>
                <a:lnTo>
                  <a:pt x="412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" name="Hình Bầu dục 5"/>
          <p:cNvSpPr/>
          <p:nvPr/>
        </p:nvSpPr>
        <p:spPr>
          <a:xfrm>
            <a:off x="114680" y="383049"/>
            <a:ext cx="1799303" cy="88884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</a:rPr>
              <a:t>Ví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dụ</a:t>
            </a:r>
            <a:r>
              <a:rPr lang="en-US" sz="2400" b="1" dirty="0">
                <a:solidFill>
                  <a:schemeClr val="bg1"/>
                </a:solidFill>
              </a:rPr>
              <a:t> 1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7" name="Hộp Văn bản 6"/>
          <p:cNvSpPr txBox="1"/>
          <p:nvPr/>
        </p:nvSpPr>
        <p:spPr>
          <a:xfrm>
            <a:off x="1957170" y="612026"/>
            <a:ext cx="54170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/>
              <a:t>Tìm</a:t>
            </a:r>
            <a:r>
              <a:rPr lang="en-US" sz="2200" dirty="0"/>
              <a:t> </a:t>
            </a:r>
            <a:r>
              <a:rPr lang="en-US" sz="2200" dirty="0" err="1"/>
              <a:t>giá</a:t>
            </a:r>
            <a:r>
              <a:rPr lang="en-US" sz="2200" dirty="0"/>
              <a:t> </a:t>
            </a:r>
            <a:r>
              <a:rPr lang="en-US" sz="2200" dirty="0" err="1"/>
              <a:t>trị</a:t>
            </a:r>
            <a:r>
              <a:rPr lang="en-US" sz="2200" dirty="0"/>
              <a:t> </a:t>
            </a:r>
            <a:r>
              <a:rPr lang="en-US" sz="2200" dirty="0" err="1"/>
              <a:t>tuyệt</a:t>
            </a:r>
            <a:r>
              <a:rPr lang="en-US" sz="2200" dirty="0"/>
              <a:t> </a:t>
            </a:r>
            <a:r>
              <a:rPr lang="en-US" sz="2200" dirty="0" err="1"/>
              <a:t>đối</a:t>
            </a:r>
            <a:r>
              <a:rPr lang="en-US" sz="2200" dirty="0"/>
              <a:t> </a:t>
            </a:r>
            <a:r>
              <a:rPr lang="en-US" sz="2200" dirty="0" err="1"/>
              <a:t>của</a:t>
            </a:r>
            <a:r>
              <a:rPr lang="en-US" sz="2200" dirty="0"/>
              <a:t> </a:t>
            </a:r>
            <a:r>
              <a:rPr lang="en-US" sz="2200" dirty="0" err="1"/>
              <a:t>mỗi</a:t>
            </a:r>
            <a:r>
              <a:rPr lang="en-US" sz="2200" dirty="0"/>
              <a:t> </a:t>
            </a:r>
            <a:r>
              <a:rPr lang="en-US" sz="2200" dirty="0" err="1"/>
              <a:t>số</a:t>
            </a:r>
            <a:r>
              <a:rPr lang="en-US" sz="2200" dirty="0"/>
              <a:t> </a:t>
            </a:r>
            <a:r>
              <a:rPr lang="en-US" sz="2200" dirty="0" err="1"/>
              <a:t>thực</a:t>
            </a:r>
            <a:r>
              <a:rPr lang="en-US" sz="2200" dirty="0"/>
              <a:t> </a:t>
            </a:r>
            <a:r>
              <a:rPr lang="en-US" sz="2200" dirty="0" err="1"/>
              <a:t>sau</a:t>
            </a:r>
            <a:r>
              <a:rPr lang="en-US" sz="2200" dirty="0"/>
              <a:t>: </a:t>
            </a:r>
            <a:endParaRPr lang="en-US" sz="2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Hộp Văn bản 7"/>
              <p:cNvSpPr txBox="1"/>
              <p:nvPr/>
            </p:nvSpPr>
            <p:spPr>
              <a:xfrm>
                <a:off x="4105572" y="1076507"/>
                <a:ext cx="1363002" cy="6347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;−</m:t>
                      </m:r>
                      <m:f>
                        <m:f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; </m:t>
                      </m:r>
                      <m:f>
                        <m:f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8" name="Hộp Văn bản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5572" y="1076507"/>
                <a:ext cx="1363002" cy="634789"/>
              </a:xfrm>
              <a:prstGeom prst="rect">
                <a:avLst/>
              </a:prstGeom>
              <a:blipFill rotWithShape="1">
                <a:blip r:embed="rId1"/>
                <a:stretch>
                  <a:fillRect l="-22" t="-29" r="-4336" b="95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1631603" y="1711296"/>
            <a:ext cx="1261267" cy="520065"/>
          </a:xfrm>
          <a:prstGeom prst="plaqu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Hộp Văn bản 9"/>
              <p:cNvSpPr txBox="1"/>
              <p:nvPr/>
            </p:nvSpPr>
            <p:spPr>
              <a:xfrm>
                <a:off x="1748133" y="2718491"/>
                <a:ext cx="1144737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sz="2200" dirty="0"/>
                  <a:t>;</a:t>
                </a:r>
                <a:endParaRPr lang="en-US" sz="2200" dirty="0"/>
              </a:p>
            </p:txBody>
          </p:sp>
        </mc:Choice>
        <mc:Fallback>
          <p:sp>
            <p:nvSpPr>
              <p:cNvPr id="10" name="Hộp Văn bản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8133" y="2718491"/>
                <a:ext cx="1144737" cy="338554"/>
              </a:xfrm>
              <a:prstGeom prst="rect">
                <a:avLst/>
              </a:prstGeom>
              <a:blipFill rotWithShape="1">
                <a:blip r:embed="rId2"/>
                <a:stretch>
                  <a:fillRect l="-54" t="-17" r="-4732" b="46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Hộp Văn bản 11"/>
              <p:cNvSpPr txBox="1"/>
              <p:nvPr/>
            </p:nvSpPr>
            <p:spPr>
              <a:xfrm>
                <a:off x="3972541" y="2511126"/>
                <a:ext cx="1319657" cy="7532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2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num>
                            <m:den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12" name="Hộp Văn bản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2541" y="2511126"/>
                <a:ext cx="1319657" cy="753283"/>
              </a:xfrm>
              <a:prstGeom prst="rect">
                <a:avLst/>
              </a:prstGeom>
              <a:blipFill rotWithShape="1">
                <a:blip r:embed="rId3"/>
                <a:stretch>
                  <a:fillRect l="-47" t="-45" r="-1868" b="68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Hộp Văn bản 12"/>
              <p:cNvSpPr txBox="1"/>
              <p:nvPr/>
            </p:nvSpPr>
            <p:spPr>
              <a:xfrm>
                <a:off x="6679937" y="2511126"/>
                <a:ext cx="941925" cy="7532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2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13" name="Hộp Văn bản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9937" y="2511126"/>
                <a:ext cx="941925" cy="753283"/>
              </a:xfrm>
              <a:prstGeom prst="rect">
                <a:avLst/>
              </a:prstGeom>
              <a:blipFill rotWithShape="1">
                <a:blip r:embed="rId4"/>
                <a:stretch>
                  <a:fillRect l="-39" t="-45" r="-1892" b="68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 animBg="1"/>
      <p:bldP spid="10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Hình Bầu dục 27"/>
          <p:cNvSpPr/>
          <p:nvPr/>
        </p:nvSpPr>
        <p:spPr>
          <a:xfrm>
            <a:off x="166300" y="360926"/>
            <a:ext cx="1799303" cy="88884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</a:rPr>
              <a:t>Ví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dụ</a:t>
            </a:r>
            <a:r>
              <a:rPr lang="en-US" sz="2400" b="1" dirty="0">
                <a:solidFill>
                  <a:schemeClr val="bg1"/>
                </a:solidFill>
              </a:rPr>
              <a:t> 2</a:t>
            </a:r>
            <a:endParaRPr lang="en-US" sz="24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Hộp Văn bản 28"/>
              <p:cNvSpPr txBox="1"/>
              <p:nvPr/>
            </p:nvSpPr>
            <p:spPr>
              <a:xfrm>
                <a:off x="2027902" y="304821"/>
                <a:ext cx="5479025" cy="10452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200" dirty="0"/>
                  <a:t>So </a:t>
                </a:r>
                <a:r>
                  <a:rPr lang="en-US" sz="2200" dirty="0" err="1"/>
                  <a:t>sánh</a:t>
                </a:r>
                <a:r>
                  <a:rPr lang="en-US" sz="2200" dirty="0"/>
                  <a:t> </a:t>
                </a:r>
                <a:r>
                  <a:rPr lang="en-US" sz="2200" dirty="0" err="1"/>
                  <a:t>giá</a:t>
                </a:r>
                <a:r>
                  <a:rPr lang="en-US" sz="2200" dirty="0"/>
                  <a:t> </a:t>
                </a:r>
                <a:r>
                  <a:rPr lang="en-US" sz="2200" dirty="0" err="1"/>
                  <a:t>trị</a:t>
                </a:r>
                <a:r>
                  <a:rPr lang="en-US" sz="2200" dirty="0"/>
                  <a:t> </a:t>
                </a:r>
                <a:r>
                  <a:rPr lang="en-US" sz="2200" dirty="0" err="1"/>
                  <a:t>tuyệt</a:t>
                </a:r>
                <a:r>
                  <a:rPr lang="en-US" sz="2200" dirty="0"/>
                  <a:t> </a:t>
                </a:r>
                <a:r>
                  <a:rPr lang="en-US" sz="2200" dirty="0" err="1"/>
                  <a:t>đối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của</a:t>
                </a:r>
                <a:r>
                  <a:rPr lang="en-US" sz="2200" dirty="0"/>
                  <a:t> </a:t>
                </a:r>
                <a:r>
                  <a:rPr lang="en-US" sz="2200" dirty="0" err="1"/>
                  <a:t>hai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số</a:t>
                </a:r>
                <a:r>
                  <a:rPr lang="en-US" sz="2200" dirty="0"/>
                  <a:t> </a:t>
                </a:r>
                <a:r>
                  <a:rPr lang="en-US" sz="2200" dirty="0" err="1"/>
                  <a:t>thực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2200" dirty="0"/>
                  <a:t>,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2200" dirty="0"/>
                  <a:t> </a:t>
                </a:r>
                <a:r>
                  <a:rPr lang="en-US" sz="2200" dirty="0" err="1"/>
                  <a:t>trong</a:t>
                </a:r>
                <a:r>
                  <a:rPr lang="en-US" sz="2200" dirty="0"/>
                  <a:t> </a:t>
                </a:r>
                <a:r>
                  <a:rPr lang="en-US" sz="2200" dirty="0" err="1"/>
                  <a:t>mỗi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trường</a:t>
                </a:r>
                <a:r>
                  <a:rPr lang="en-US" sz="2200" dirty="0"/>
                  <a:t> </a:t>
                </a:r>
                <a:r>
                  <a:rPr lang="en-US" sz="2200" dirty="0" err="1"/>
                  <a:t>hợp</a:t>
                </a:r>
                <a:r>
                  <a:rPr lang="en-US" sz="2200" dirty="0"/>
                  <a:t> </a:t>
                </a:r>
                <a:r>
                  <a:rPr lang="en-US" sz="2200" dirty="0" err="1"/>
                  <a:t>sau</a:t>
                </a:r>
                <a:r>
                  <a:rPr lang="en-US" sz="2200" dirty="0"/>
                  <a:t>:</a:t>
                </a:r>
                <a:endParaRPr lang="en-US" sz="2200" dirty="0"/>
              </a:p>
            </p:txBody>
          </p:sp>
        </mc:Choice>
        <mc:Fallback>
          <p:sp>
            <p:nvSpPr>
              <p:cNvPr id="29" name="Hộp Văn bản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7902" y="304821"/>
                <a:ext cx="5479025" cy="1045223"/>
              </a:xfrm>
              <a:prstGeom prst="rect">
                <a:avLst/>
              </a:prstGeom>
              <a:blipFill rotWithShape="1">
                <a:blip r:embed="rId1"/>
                <a:stretch>
                  <a:fillRect l="-6" t="-2" r="11" b="-60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" name="Hình ảnh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478" y="1647142"/>
            <a:ext cx="3733800" cy="984916"/>
          </a:xfrm>
          <a:prstGeom prst="rect">
            <a:avLst/>
          </a:prstGeom>
        </p:spPr>
      </p:pic>
      <p:sp>
        <p:nvSpPr>
          <p:cNvPr id="31" name="Hộp Văn bản 30"/>
          <p:cNvSpPr txBox="1"/>
          <p:nvPr/>
        </p:nvSpPr>
        <p:spPr>
          <a:xfrm>
            <a:off x="51619" y="1924156"/>
            <a:ext cx="4363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a)</a:t>
            </a:r>
            <a:endParaRPr lang="en-US" sz="2200" dirty="0"/>
          </a:p>
        </p:txBody>
      </p:sp>
      <p:sp>
        <p:nvSpPr>
          <p:cNvPr id="32" name="Hộp Văn bản 31"/>
          <p:cNvSpPr txBox="1"/>
          <p:nvPr/>
        </p:nvSpPr>
        <p:spPr>
          <a:xfrm>
            <a:off x="4767414" y="1924155"/>
            <a:ext cx="4363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b)</a:t>
            </a:r>
            <a:endParaRPr lang="en-US" sz="2200" dirty="0"/>
          </a:p>
        </p:txBody>
      </p:sp>
      <p:pic>
        <p:nvPicPr>
          <p:cNvPr id="33" name="Hình ảnh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0383" y="1647143"/>
            <a:ext cx="3686175" cy="98491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4" name="Hộp Văn bản 33"/>
              <p:cNvSpPr txBox="1"/>
              <p:nvPr/>
            </p:nvSpPr>
            <p:spPr>
              <a:xfrm>
                <a:off x="487957" y="2875559"/>
                <a:ext cx="3400546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/>
                  <a:t>Ta </a:t>
                </a:r>
                <a:r>
                  <a:rPr lang="en-US" sz="2200" dirty="0" err="1"/>
                  <a:t>có</a:t>
                </a:r>
                <a:r>
                  <a:rPr lang="en-US" sz="2200" dirty="0"/>
                  <a:t>: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𝑂𝐴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; </m:t>
                    </m:r>
                    <m:d>
                      <m:dPr>
                        <m:begChr m:val="|"/>
                        <m:endChr m:val="|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𝑂𝐵</m:t>
                    </m:r>
                  </m:oMath>
                </a14:m>
                <a:endParaRPr lang="en-US" sz="2200" dirty="0">
                  <a:latin typeface="+mj-lt"/>
                </a:endParaRPr>
              </a:p>
            </p:txBody>
          </p:sp>
        </mc:Choice>
        <mc:Fallback>
          <p:sp>
            <p:nvSpPr>
              <p:cNvPr id="34" name="Hộp Văn bản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957" y="2875559"/>
                <a:ext cx="3400546" cy="430887"/>
              </a:xfrm>
              <a:prstGeom prst="rect">
                <a:avLst/>
              </a:prstGeom>
              <a:blipFill rotWithShape="1">
                <a:blip r:embed="rId4"/>
                <a:stretch>
                  <a:fillRect l="-8" t="-65" r="12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Hộp Văn bản 34"/>
              <p:cNvSpPr txBox="1"/>
              <p:nvPr/>
            </p:nvSpPr>
            <p:spPr>
              <a:xfrm>
                <a:off x="5255497" y="2875558"/>
                <a:ext cx="3400546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/>
                  <a:t>Ta </a:t>
                </a:r>
                <a:r>
                  <a:rPr lang="en-US" sz="2200" dirty="0" err="1"/>
                  <a:t>có</a:t>
                </a:r>
                <a:r>
                  <a:rPr lang="en-US" sz="2200" dirty="0"/>
                  <a:t>: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𝑂𝐴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; </m:t>
                    </m:r>
                    <m:d>
                      <m:dPr>
                        <m:begChr m:val="|"/>
                        <m:endChr m:val="|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𝑂𝐵</m:t>
                    </m:r>
                  </m:oMath>
                </a14:m>
                <a:endParaRPr lang="en-US" sz="2200" dirty="0">
                  <a:latin typeface="+mj-lt"/>
                </a:endParaRPr>
              </a:p>
            </p:txBody>
          </p:sp>
        </mc:Choice>
        <mc:Fallback>
          <p:sp>
            <p:nvSpPr>
              <p:cNvPr id="35" name="Hộp Văn bản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5497" y="2875558"/>
                <a:ext cx="3400546" cy="430887"/>
              </a:xfrm>
              <a:prstGeom prst="rect">
                <a:avLst/>
              </a:prstGeom>
              <a:blipFill rotWithShape="1">
                <a:blip r:embed="rId4"/>
                <a:stretch>
                  <a:fillRect l="-7" t="-65" r="1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Hộp Văn bản 35"/>
              <p:cNvSpPr txBox="1"/>
              <p:nvPr/>
            </p:nvSpPr>
            <p:spPr>
              <a:xfrm>
                <a:off x="487957" y="3549947"/>
                <a:ext cx="3387209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/>
                  <a:t>Do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𝑂𝐴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𝑂𝐵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200" b="0" i="0" smtClean="0"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2200" b="0" i="0" smtClean="0">
                        <a:latin typeface="Cambria Math" panose="02040503050406030204" pitchFamily="18" charset="0"/>
                      </a:rPr>
                      <m:t>ê</m:t>
                    </m:r>
                    <m:r>
                      <m:rPr>
                        <m:sty m:val="p"/>
                      </m:rPr>
                      <a:rPr lang="en-US" sz="2200" b="0" i="0" smtClean="0"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2200" b="0" i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|"/>
                        <m:endChr m:val="|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&lt;</m:t>
                    </m:r>
                    <m:d>
                      <m:dPr>
                        <m:begChr m:val="|"/>
                        <m:endChr m:val="|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endParaRPr lang="en-US" sz="2200" dirty="0">
                  <a:latin typeface="+mj-lt"/>
                </a:endParaRPr>
              </a:p>
            </p:txBody>
          </p:sp>
        </mc:Choice>
        <mc:Fallback>
          <p:sp>
            <p:nvSpPr>
              <p:cNvPr id="36" name="Hộp Văn bản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957" y="3549947"/>
                <a:ext cx="3387209" cy="430887"/>
              </a:xfrm>
              <a:prstGeom prst="rect">
                <a:avLst/>
              </a:prstGeom>
              <a:blipFill rotWithShape="1">
                <a:blip r:embed="rId5"/>
                <a:stretch>
                  <a:fillRect l="-8" t="-69" r="12" b="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Hộp Văn bản 36"/>
              <p:cNvSpPr txBox="1"/>
              <p:nvPr/>
            </p:nvSpPr>
            <p:spPr>
              <a:xfrm>
                <a:off x="5280383" y="3549947"/>
                <a:ext cx="3387209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/>
                  <a:t>Do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𝑂𝐴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𝑂𝐵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200" b="0" i="0" smtClean="0"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2200" b="0" i="0" smtClean="0">
                        <a:latin typeface="Cambria Math" panose="02040503050406030204" pitchFamily="18" charset="0"/>
                      </a:rPr>
                      <m:t>ê</m:t>
                    </m:r>
                    <m:r>
                      <m:rPr>
                        <m:sty m:val="p"/>
                      </m:rPr>
                      <a:rPr lang="en-US" sz="2200" b="0" i="0" smtClean="0"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2200" b="0" i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|"/>
                        <m:endChr m:val="|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&gt;</m:t>
                    </m:r>
                    <m:d>
                      <m:dPr>
                        <m:begChr m:val="|"/>
                        <m:endChr m:val="|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endParaRPr lang="en-US" sz="2200" dirty="0">
                  <a:latin typeface="+mj-lt"/>
                </a:endParaRPr>
              </a:p>
            </p:txBody>
          </p:sp>
        </mc:Choice>
        <mc:Fallback>
          <p:sp>
            <p:nvSpPr>
              <p:cNvPr id="37" name="Hộp Văn bản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0383" y="3549947"/>
                <a:ext cx="3387209" cy="430887"/>
              </a:xfrm>
              <a:prstGeom prst="rect">
                <a:avLst/>
              </a:prstGeom>
              <a:blipFill rotWithShape="1">
                <a:blip r:embed="rId6"/>
                <a:stretch>
                  <a:fillRect l="-11" t="-69" r="14" b="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/>
      <p:bldP spid="31" grpId="0"/>
      <p:bldP spid="32" grpId="0"/>
      <p:bldP spid="34" grpId="0"/>
      <p:bldP spid="35" grpId="0"/>
      <p:bldP spid="36" grpId="0"/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Shape 2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274;p1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1431" y="-71438"/>
            <a:ext cx="4943539" cy="6061528"/>
          </a:xfrm>
          <a:custGeom>
            <a:avLst/>
            <a:gdLst/>
            <a:ahLst/>
            <a:cxnLst/>
            <a:rect l="l" t="t" r="r" b="b"/>
            <a:pathLst>
              <a:path w="5174294" h="7472234" extrusionOk="0">
                <a:moveTo>
                  <a:pt x="1518789" y="7437487"/>
                </a:moveTo>
                <a:cubicBezTo>
                  <a:pt x="1481777" y="7437487"/>
                  <a:pt x="1446860" y="7433078"/>
                  <a:pt x="1407320" y="7421197"/>
                </a:cubicBezTo>
                <a:cubicBezTo>
                  <a:pt x="1338863" y="7399020"/>
                  <a:pt x="1186553" y="7155664"/>
                  <a:pt x="1125306" y="6971892"/>
                </a:cubicBezTo>
                <a:cubicBezTo>
                  <a:pt x="1040557" y="6715371"/>
                  <a:pt x="1087487" y="6633206"/>
                  <a:pt x="1036428" y="6622700"/>
                </a:cubicBezTo>
                <a:cubicBezTo>
                  <a:pt x="596195" y="6532690"/>
                  <a:pt x="221203" y="6211324"/>
                  <a:pt x="14170" y="5822469"/>
                </a:cubicBezTo>
                <a:cubicBezTo>
                  <a:pt x="-4934" y="5822469"/>
                  <a:pt x="810" y="5734595"/>
                  <a:pt x="810" y="121874"/>
                </a:cubicBezTo>
                <a:cubicBezTo>
                  <a:pt x="275120" y="87532"/>
                  <a:pt x="548936" y="60931"/>
                  <a:pt x="824786" y="60871"/>
                </a:cubicBezTo>
                <a:cubicBezTo>
                  <a:pt x="2887330" y="60393"/>
                  <a:pt x="3939598" y="-27331"/>
                  <a:pt x="5030314" y="8670"/>
                </a:cubicBezTo>
                <a:cubicBezTo>
                  <a:pt x="5084664" y="10792"/>
                  <a:pt x="5179901" y="5247032"/>
                  <a:pt x="5174036" y="7432151"/>
                </a:cubicBezTo>
                <a:cubicBezTo>
                  <a:pt x="5174036" y="7519113"/>
                  <a:pt x="4306242" y="7437487"/>
                  <a:pt x="1518789" y="7437487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2372" name="Google Shape;2372;p39"/>
          <p:cNvGrpSpPr/>
          <p:nvPr/>
        </p:nvGrpSpPr>
        <p:grpSpPr>
          <a:xfrm>
            <a:off x="3746008" y="4084628"/>
            <a:ext cx="2317200" cy="2275848"/>
            <a:chOff x="3414950" y="3853925"/>
            <a:chExt cx="2317200" cy="2275848"/>
          </a:xfrm>
        </p:grpSpPr>
        <p:sp>
          <p:nvSpPr>
            <p:cNvPr id="2373" name="Google Shape;2373;p39"/>
            <p:cNvSpPr/>
            <p:nvPr/>
          </p:nvSpPr>
          <p:spPr>
            <a:xfrm>
              <a:off x="3455375" y="3858525"/>
              <a:ext cx="2271351" cy="2271248"/>
            </a:xfrm>
            <a:custGeom>
              <a:avLst/>
              <a:gdLst/>
              <a:ahLst/>
              <a:cxnLst/>
              <a:rect l="l" t="t" r="r" b="b"/>
              <a:pathLst>
                <a:path w="22045" h="22044" extrusionOk="0">
                  <a:moveTo>
                    <a:pt x="11023" y="1543"/>
                  </a:moveTo>
                  <a:cubicBezTo>
                    <a:pt x="16257" y="1543"/>
                    <a:pt x="20501" y="5786"/>
                    <a:pt x="20501" y="11021"/>
                  </a:cubicBezTo>
                  <a:cubicBezTo>
                    <a:pt x="20501" y="16256"/>
                    <a:pt x="16257" y="20501"/>
                    <a:pt x="11023" y="20501"/>
                  </a:cubicBezTo>
                  <a:cubicBezTo>
                    <a:pt x="5788" y="20501"/>
                    <a:pt x="1543" y="16256"/>
                    <a:pt x="1543" y="11021"/>
                  </a:cubicBezTo>
                  <a:cubicBezTo>
                    <a:pt x="1543" y="5786"/>
                    <a:pt x="5788" y="1543"/>
                    <a:pt x="11023" y="1543"/>
                  </a:cubicBezTo>
                  <a:close/>
                  <a:moveTo>
                    <a:pt x="11023" y="0"/>
                  </a:moveTo>
                  <a:cubicBezTo>
                    <a:pt x="4935" y="0"/>
                    <a:pt x="0" y="4934"/>
                    <a:pt x="0" y="11021"/>
                  </a:cubicBezTo>
                  <a:cubicBezTo>
                    <a:pt x="0" y="17108"/>
                    <a:pt x="4935" y="22044"/>
                    <a:pt x="11023" y="22044"/>
                  </a:cubicBezTo>
                  <a:cubicBezTo>
                    <a:pt x="17110" y="22044"/>
                    <a:pt x="22044" y="17108"/>
                    <a:pt x="22044" y="11021"/>
                  </a:cubicBezTo>
                  <a:cubicBezTo>
                    <a:pt x="22044" y="4934"/>
                    <a:pt x="17109" y="0"/>
                    <a:pt x="11023" y="0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74" name="Google Shape;2374;p39"/>
            <p:cNvSpPr/>
            <p:nvPr/>
          </p:nvSpPr>
          <p:spPr>
            <a:xfrm rot="5400000">
              <a:off x="3437900" y="3830975"/>
              <a:ext cx="2271300" cy="2317200"/>
            </a:xfrm>
            <a:prstGeom prst="blockArc">
              <a:avLst>
                <a:gd name="adj1" fmla="val 10800000"/>
                <a:gd name="adj2" fmla="val 21565564"/>
                <a:gd name="adj3" fmla="val 7364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375" name="Google Shape;2375;p39"/>
          <p:cNvSpPr/>
          <p:nvPr/>
        </p:nvSpPr>
        <p:spPr>
          <a:xfrm>
            <a:off x="394212" y="4195218"/>
            <a:ext cx="192237" cy="1209280"/>
          </a:xfrm>
          <a:custGeom>
            <a:avLst/>
            <a:gdLst/>
            <a:ahLst/>
            <a:cxnLst/>
            <a:rect l="l" t="t" r="r" b="b"/>
            <a:pathLst>
              <a:path w="1769" h="11128" extrusionOk="0">
                <a:moveTo>
                  <a:pt x="1265" y="1"/>
                </a:moveTo>
                <a:lnTo>
                  <a:pt x="1" y="1364"/>
                </a:lnTo>
                <a:lnTo>
                  <a:pt x="1115" y="2566"/>
                </a:lnTo>
                <a:lnTo>
                  <a:pt x="1" y="3765"/>
                </a:lnTo>
                <a:lnTo>
                  <a:pt x="1115" y="4965"/>
                </a:lnTo>
                <a:lnTo>
                  <a:pt x="1" y="6166"/>
                </a:lnTo>
                <a:lnTo>
                  <a:pt x="1115" y="7365"/>
                </a:lnTo>
                <a:lnTo>
                  <a:pt x="1" y="8565"/>
                </a:lnTo>
                <a:lnTo>
                  <a:pt x="1115" y="9766"/>
                </a:lnTo>
                <a:lnTo>
                  <a:pt x="151" y="10802"/>
                </a:lnTo>
                <a:lnTo>
                  <a:pt x="503" y="11128"/>
                </a:lnTo>
                <a:lnTo>
                  <a:pt x="1768" y="9766"/>
                </a:lnTo>
                <a:lnTo>
                  <a:pt x="653" y="8565"/>
                </a:lnTo>
                <a:lnTo>
                  <a:pt x="1768" y="7365"/>
                </a:lnTo>
                <a:lnTo>
                  <a:pt x="653" y="6166"/>
                </a:lnTo>
                <a:lnTo>
                  <a:pt x="1768" y="4965"/>
                </a:lnTo>
                <a:lnTo>
                  <a:pt x="653" y="3765"/>
                </a:lnTo>
                <a:lnTo>
                  <a:pt x="1768" y="2566"/>
                </a:lnTo>
                <a:lnTo>
                  <a:pt x="653" y="1364"/>
                </a:lnTo>
                <a:lnTo>
                  <a:pt x="1617" y="327"/>
                </a:lnTo>
                <a:lnTo>
                  <a:pt x="1265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376" name="Google Shape;2376;p39"/>
          <p:cNvGrpSpPr/>
          <p:nvPr/>
        </p:nvGrpSpPr>
        <p:grpSpPr>
          <a:xfrm>
            <a:off x="3511189" y="7"/>
            <a:ext cx="1342909" cy="714144"/>
            <a:chOff x="481826" y="-400793"/>
            <a:chExt cx="1342909" cy="714144"/>
          </a:xfrm>
        </p:grpSpPr>
        <p:sp>
          <p:nvSpPr>
            <p:cNvPr id="2377" name="Google Shape;2377;p39"/>
            <p:cNvSpPr/>
            <p:nvPr/>
          </p:nvSpPr>
          <p:spPr>
            <a:xfrm>
              <a:off x="481826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78" name="Google Shape;2378;p39"/>
            <p:cNvSpPr/>
            <p:nvPr/>
          </p:nvSpPr>
          <p:spPr>
            <a:xfrm>
              <a:off x="592950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2"/>
                    <a:pt x="107" y="480"/>
                    <a:pt x="239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79" name="Google Shape;2379;p39"/>
            <p:cNvSpPr/>
            <p:nvPr/>
          </p:nvSpPr>
          <p:spPr>
            <a:xfrm>
              <a:off x="703926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0" name="Google Shape;2380;p39"/>
            <p:cNvSpPr/>
            <p:nvPr/>
          </p:nvSpPr>
          <p:spPr>
            <a:xfrm>
              <a:off x="814901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1" name="Google Shape;2381;p39"/>
            <p:cNvSpPr/>
            <p:nvPr/>
          </p:nvSpPr>
          <p:spPr>
            <a:xfrm>
              <a:off x="926025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2"/>
                    <a:pt x="108" y="480"/>
                    <a:pt x="239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2" name="Google Shape;2382;p39"/>
            <p:cNvSpPr/>
            <p:nvPr/>
          </p:nvSpPr>
          <p:spPr>
            <a:xfrm>
              <a:off x="1037001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3" name="Google Shape;2383;p39"/>
            <p:cNvSpPr/>
            <p:nvPr/>
          </p:nvSpPr>
          <p:spPr>
            <a:xfrm>
              <a:off x="1148125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2"/>
                    <a:pt x="108" y="480"/>
                    <a:pt x="239" y="480"/>
                  </a:cubicBezTo>
                  <a:cubicBezTo>
                    <a:pt x="371" y="480"/>
                    <a:pt x="479" y="372"/>
                    <a:pt x="479" y="241"/>
                  </a:cubicBezTo>
                  <a:cubicBezTo>
                    <a:pt x="479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4" name="Google Shape;2384;p39"/>
            <p:cNvSpPr/>
            <p:nvPr/>
          </p:nvSpPr>
          <p:spPr>
            <a:xfrm>
              <a:off x="481826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5" name="Google Shape;2385;p39"/>
            <p:cNvSpPr/>
            <p:nvPr/>
          </p:nvSpPr>
          <p:spPr>
            <a:xfrm>
              <a:off x="592950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2"/>
                    <a:pt x="107" y="480"/>
                    <a:pt x="239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6" name="Google Shape;2386;p39"/>
            <p:cNvSpPr/>
            <p:nvPr/>
          </p:nvSpPr>
          <p:spPr>
            <a:xfrm>
              <a:off x="703926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7" name="Google Shape;2387;p39"/>
            <p:cNvSpPr/>
            <p:nvPr/>
          </p:nvSpPr>
          <p:spPr>
            <a:xfrm>
              <a:off x="814901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8" name="Google Shape;2388;p39"/>
            <p:cNvSpPr/>
            <p:nvPr/>
          </p:nvSpPr>
          <p:spPr>
            <a:xfrm>
              <a:off x="926025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2"/>
                    <a:pt x="108" y="480"/>
                    <a:pt x="239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9" name="Google Shape;2389;p39"/>
            <p:cNvSpPr/>
            <p:nvPr/>
          </p:nvSpPr>
          <p:spPr>
            <a:xfrm>
              <a:off x="1037001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0" name="Google Shape;2390;p39"/>
            <p:cNvSpPr/>
            <p:nvPr/>
          </p:nvSpPr>
          <p:spPr>
            <a:xfrm>
              <a:off x="1148125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2"/>
                    <a:pt x="108" y="480"/>
                    <a:pt x="239" y="480"/>
                  </a:cubicBezTo>
                  <a:cubicBezTo>
                    <a:pt x="371" y="480"/>
                    <a:pt x="479" y="372"/>
                    <a:pt x="479" y="241"/>
                  </a:cubicBezTo>
                  <a:cubicBezTo>
                    <a:pt x="479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1" name="Google Shape;2391;p39"/>
            <p:cNvSpPr/>
            <p:nvPr/>
          </p:nvSpPr>
          <p:spPr>
            <a:xfrm>
              <a:off x="481826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2" name="Google Shape;2392;p39"/>
            <p:cNvSpPr/>
            <p:nvPr/>
          </p:nvSpPr>
          <p:spPr>
            <a:xfrm>
              <a:off x="592950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7" y="0"/>
                    <a:pt x="0" y="108"/>
                    <a:pt x="0" y="239"/>
                  </a:cubicBezTo>
                  <a:cubicBezTo>
                    <a:pt x="0" y="372"/>
                    <a:pt x="107" y="479"/>
                    <a:pt x="239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3" name="Google Shape;2393;p39"/>
            <p:cNvSpPr/>
            <p:nvPr/>
          </p:nvSpPr>
          <p:spPr>
            <a:xfrm>
              <a:off x="703926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4" name="Google Shape;2394;p39"/>
            <p:cNvSpPr/>
            <p:nvPr/>
          </p:nvSpPr>
          <p:spPr>
            <a:xfrm>
              <a:off x="814901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5" name="Google Shape;2395;p39"/>
            <p:cNvSpPr/>
            <p:nvPr/>
          </p:nvSpPr>
          <p:spPr>
            <a:xfrm>
              <a:off x="926025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39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6" name="Google Shape;2396;p39"/>
            <p:cNvSpPr/>
            <p:nvPr/>
          </p:nvSpPr>
          <p:spPr>
            <a:xfrm>
              <a:off x="1037001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7" name="Google Shape;2397;p39"/>
            <p:cNvSpPr/>
            <p:nvPr/>
          </p:nvSpPr>
          <p:spPr>
            <a:xfrm>
              <a:off x="1148125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39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1" y="479"/>
                    <a:pt x="479" y="372"/>
                    <a:pt x="479" y="239"/>
                  </a:cubicBezTo>
                  <a:cubicBezTo>
                    <a:pt x="479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8" name="Google Shape;2398;p39"/>
            <p:cNvSpPr/>
            <p:nvPr/>
          </p:nvSpPr>
          <p:spPr>
            <a:xfrm>
              <a:off x="481826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9" name="Google Shape;2399;p39"/>
            <p:cNvSpPr/>
            <p:nvPr/>
          </p:nvSpPr>
          <p:spPr>
            <a:xfrm>
              <a:off x="592950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7" y="0"/>
                    <a:pt x="0" y="108"/>
                    <a:pt x="0" y="240"/>
                  </a:cubicBezTo>
                  <a:cubicBezTo>
                    <a:pt x="0" y="372"/>
                    <a:pt x="107" y="479"/>
                    <a:pt x="239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0" name="Google Shape;2400;p39"/>
            <p:cNvSpPr/>
            <p:nvPr/>
          </p:nvSpPr>
          <p:spPr>
            <a:xfrm>
              <a:off x="703926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1" name="Google Shape;2401;p39"/>
            <p:cNvSpPr/>
            <p:nvPr/>
          </p:nvSpPr>
          <p:spPr>
            <a:xfrm>
              <a:off x="814901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2" name="Google Shape;2402;p39"/>
            <p:cNvSpPr/>
            <p:nvPr/>
          </p:nvSpPr>
          <p:spPr>
            <a:xfrm>
              <a:off x="926025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40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3" name="Google Shape;2403;p39"/>
            <p:cNvSpPr/>
            <p:nvPr/>
          </p:nvSpPr>
          <p:spPr>
            <a:xfrm>
              <a:off x="1037001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4" name="Google Shape;2404;p39"/>
            <p:cNvSpPr/>
            <p:nvPr/>
          </p:nvSpPr>
          <p:spPr>
            <a:xfrm>
              <a:off x="1148125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40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1" y="479"/>
                    <a:pt x="479" y="372"/>
                    <a:pt x="479" y="240"/>
                  </a:cubicBezTo>
                  <a:cubicBezTo>
                    <a:pt x="479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5" name="Google Shape;2405;p39"/>
            <p:cNvSpPr/>
            <p:nvPr/>
          </p:nvSpPr>
          <p:spPr>
            <a:xfrm>
              <a:off x="481826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6" name="Google Shape;2406;p39"/>
            <p:cNvSpPr/>
            <p:nvPr/>
          </p:nvSpPr>
          <p:spPr>
            <a:xfrm>
              <a:off x="592950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7" y="0"/>
                    <a:pt x="0" y="108"/>
                    <a:pt x="0" y="240"/>
                  </a:cubicBezTo>
                  <a:cubicBezTo>
                    <a:pt x="0" y="372"/>
                    <a:pt x="107" y="479"/>
                    <a:pt x="239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7" name="Google Shape;2407;p39"/>
            <p:cNvSpPr/>
            <p:nvPr/>
          </p:nvSpPr>
          <p:spPr>
            <a:xfrm>
              <a:off x="703926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8" name="Google Shape;2408;p39"/>
            <p:cNvSpPr/>
            <p:nvPr/>
          </p:nvSpPr>
          <p:spPr>
            <a:xfrm>
              <a:off x="814901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9" name="Google Shape;2409;p39"/>
            <p:cNvSpPr/>
            <p:nvPr/>
          </p:nvSpPr>
          <p:spPr>
            <a:xfrm>
              <a:off x="926025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40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0" name="Google Shape;2410;p39"/>
            <p:cNvSpPr/>
            <p:nvPr/>
          </p:nvSpPr>
          <p:spPr>
            <a:xfrm>
              <a:off x="1037001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1" name="Google Shape;2411;p39"/>
            <p:cNvSpPr/>
            <p:nvPr/>
          </p:nvSpPr>
          <p:spPr>
            <a:xfrm>
              <a:off x="1148125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40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1" y="479"/>
                    <a:pt x="479" y="372"/>
                    <a:pt x="479" y="240"/>
                  </a:cubicBezTo>
                  <a:cubicBezTo>
                    <a:pt x="479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2" name="Google Shape;2412;p39"/>
            <p:cNvSpPr/>
            <p:nvPr/>
          </p:nvSpPr>
          <p:spPr>
            <a:xfrm>
              <a:off x="481826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2" y="480"/>
                    <a:pt x="480" y="373"/>
                    <a:pt x="480" y="240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3" name="Google Shape;2413;p39"/>
            <p:cNvSpPr/>
            <p:nvPr/>
          </p:nvSpPr>
          <p:spPr>
            <a:xfrm>
              <a:off x="592950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7" y="1"/>
                    <a:pt x="0" y="108"/>
                    <a:pt x="0" y="240"/>
                  </a:cubicBezTo>
                  <a:cubicBezTo>
                    <a:pt x="0" y="373"/>
                    <a:pt x="107" y="480"/>
                    <a:pt x="239" y="480"/>
                  </a:cubicBezTo>
                  <a:cubicBezTo>
                    <a:pt x="372" y="480"/>
                    <a:pt x="479" y="373"/>
                    <a:pt x="479" y="240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4" name="Google Shape;2414;p39"/>
            <p:cNvSpPr/>
            <p:nvPr/>
          </p:nvSpPr>
          <p:spPr>
            <a:xfrm>
              <a:off x="703926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2" y="480"/>
                    <a:pt x="480" y="373"/>
                    <a:pt x="480" y="240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5" name="Google Shape;2415;p39"/>
            <p:cNvSpPr/>
            <p:nvPr/>
          </p:nvSpPr>
          <p:spPr>
            <a:xfrm>
              <a:off x="814901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0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6" name="Google Shape;2416;p39"/>
            <p:cNvSpPr/>
            <p:nvPr/>
          </p:nvSpPr>
          <p:spPr>
            <a:xfrm>
              <a:off x="926025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0"/>
                  </a:cubicBezTo>
                  <a:cubicBezTo>
                    <a:pt x="0" y="373"/>
                    <a:pt x="108" y="480"/>
                    <a:pt x="239" y="480"/>
                  </a:cubicBezTo>
                  <a:cubicBezTo>
                    <a:pt x="372" y="480"/>
                    <a:pt x="479" y="373"/>
                    <a:pt x="479" y="240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7" name="Google Shape;2417;p39"/>
            <p:cNvSpPr/>
            <p:nvPr/>
          </p:nvSpPr>
          <p:spPr>
            <a:xfrm>
              <a:off x="1037001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0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8" name="Google Shape;2418;p39"/>
            <p:cNvSpPr/>
            <p:nvPr/>
          </p:nvSpPr>
          <p:spPr>
            <a:xfrm>
              <a:off x="1148125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0"/>
                  </a:cubicBezTo>
                  <a:cubicBezTo>
                    <a:pt x="0" y="373"/>
                    <a:pt x="108" y="480"/>
                    <a:pt x="239" y="480"/>
                  </a:cubicBezTo>
                  <a:cubicBezTo>
                    <a:pt x="371" y="480"/>
                    <a:pt x="479" y="373"/>
                    <a:pt x="479" y="240"/>
                  </a:cubicBezTo>
                  <a:cubicBezTo>
                    <a:pt x="479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9" name="Google Shape;2419;p39"/>
            <p:cNvSpPr/>
            <p:nvPr/>
          </p:nvSpPr>
          <p:spPr>
            <a:xfrm>
              <a:off x="481826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7"/>
                    <a:pt x="372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0" name="Google Shape;2420;p39"/>
            <p:cNvSpPr/>
            <p:nvPr/>
          </p:nvSpPr>
          <p:spPr>
            <a:xfrm>
              <a:off x="592950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7" y="0"/>
                    <a:pt x="0" y="107"/>
                    <a:pt x="0" y="239"/>
                  </a:cubicBezTo>
                  <a:cubicBezTo>
                    <a:pt x="0" y="372"/>
                    <a:pt x="107" y="479"/>
                    <a:pt x="239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7"/>
                    <a:pt x="372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1" name="Google Shape;2421;p39"/>
            <p:cNvSpPr/>
            <p:nvPr/>
          </p:nvSpPr>
          <p:spPr>
            <a:xfrm>
              <a:off x="703926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7"/>
                    <a:pt x="372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2" name="Google Shape;2422;p39"/>
            <p:cNvSpPr/>
            <p:nvPr/>
          </p:nvSpPr>
          <p:spPr>
            <a:xfrm>
              <a:off x="814901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7"/>
                    <a:pt x="37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3" name="Google Shape;2423;p39"/>
            <p:cNvSpPr/>
            <p:nvPr/>
          </p:nvSpPr>
          <p:spPr>
            <a:xfrm>
              <a:off x="926025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7"/>
                    <a:pt x="0" y="239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7"/>
                    <a:pt x="372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4" name="Google Shape;2424;p39"/>
            <p:cNvSpPr/>
            <p:nvPr/>
          </p:nvSpPr>
          <p:spPr>
            <a:xfrm>
              <a:off x="1037001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7"/>
                    <a:pt x="37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5" name="Google Shape;2425;p39"/>
            <p:cNvSpPr/>
            <p:nvPr/>
          </p:nvSpPr>
          <p:spPr>
            <a:xfrm>
              <a:off x="1148125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7"/>
                    <a:pt x="0" y="239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1" y="479"/>
                    <a:pt x="479" y="372"/>
                    <a:pt x="479" y="239"/>
                  </a:cubicBezTo>
                  <a:cubicBezTo>
                    <a:pt x="479" y="107"/>
                    <a:pt x="371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6" name="Google Shape;2426;p39"/>
            <p:cNvSpPr/>
            <p:nvPr/>
          </p:nvSpPr>
          <p:spPr>
            <a:xfrm>
              <a:off x="481826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2" y="480"/>
                    <a:pt x="480" y="373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7" name="Google Shape;2427;p39"/>
            <p:cNvSpPr/>
            <p:nvPr/>
          </p:nvSpPr>
          <p:spPr>
            <a:xfrm>
              <a:off x="592950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3"/>
                    <a:pt x="107" y="480"/>
                    <a:pt x="239" y="480"/>
                  </a:cubicBezTo>
                  <a:cubicBezTo>
                    <a:pt x="372" y="480"/>
                    <a:pt x="479" y="373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8" name="Google Shape;2428;p39"/>
            <p:cNvSpPr/>
            <p:nvPr/>
          </p:nvSpPr>
          <p:spPr>
            <a:xfrm>
              <a:off x="703926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2" y="480"/>
                    <a:pt x="480" y="373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9" name="Google Shape;2429;p39"/>
            <p:cNvSpPr/>
            <p:nvPr/>
          </p:nvSpPr>
          <p:spPr>
            <a:xfrm>
              <a:off x="814901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0" name="Google Shape;2430;p39"/>
            <p:cNvSpPr/>
            <p:nvPr/>
          </p:nvSpPr>
          <p:spPr>
            <a:xfrm>
              <a:off x="926025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3"/>
                    <a:pt x="108" y="480"/>
                    <a:pt x="239" y="480"/>
                  </a:cubicBezTo>
                  <a:cubicBezTo>
                    <a:pt x="372" y="480"/>
                    <a:pt x="479" y="373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1" name="Google Shape;2431;p39"/>
            <p:cNvSpPr/>
            <p:nvPr/>
          </p:nvSpPr>
          <p:spPr>
            <a:xfrm>
              <a:off x="1037001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2" name="Google Shape;2432;p39"/>
            <p:cNvSpPr/>
            <p:nvPr/>
          </p:nvSpPr>
          <p:spPr>
            <a:xfrm>
              <a:off x="1148125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3"/>
                    <a:pt x="108" y="480"/>
                    <a:pt x="239" y="480"/>
                  </a:cubicBezTo>
                  <a:cubicBezTo>
                    <a:pt x="371" y="480"/>
                    <a:pt x="479" y="373"/>
                    <a:pt x="479" y="241"/>
                  </a:cubicBezTo>
                  <a:cubicBezTo>
                    <a:pt x="479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3" name="Google Shape;2433;p39"/>
            <p:cNvSpPr/>
            <p:nvPr/>
          </p:nvSpPr>
          <p:spPr>
            <a:xfrm>
              <a:off x="1233953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4" name="Google Shape;2434;p39"/>
            <p:cNvSpPr/>
            <p:nvPr/>
          </p:nvSpPr>
          <p:spPr>
            <a:xfrm>
              <a:off x="1344928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5" name="Google Shape;2435;p39"/>
            <p:cNvSpPr/>
            <p:nvPr/>
          </p:nvSpPr>
          <p:spPr>
            <a:xfrm>
              <a:off x="1456052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39" y="480"/>
                  </a:cubicBezTo>
                  <a:cubicBezTo>
                    <a:pt x="371" y="480"/>
                    <a:pt x="480" y="372"/>
                    <a:pt x="480" y="241"/>
                  </a:cubicBezTo>
                  <a:cubicBezTo>
                    <a:pt x="480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6" name="Google Shape;2436;p39"/>
            <p:cNvSpPr/>
            <p:nvPr/>
          </p:nvSpPr>
          <p:spPr>
            <a:xfrm>
              <a:off x="1567028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7" name="Google Shape;2437;p39"/>
            <p:cNvSpPr/>
            <p:nvPr/>
          </p:nvSpPr>
          <p:spPr>
            <a:xfrm>
              <a:off x="1678078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2"/>
                    <a:pt x="107" y="480"/>
                    <a:pt x="240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8" name="Google Shape;2438;p39"/>
            <p:cNvSpPr/>
            <p:nvPr/>
          </p:nvSpPr>
          <p:spPr>
            <a:xfrm>
              <a:off x="1789127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1" y="480"/>
                    <a:pt x="480" y="372"/>
                    <a:pt x="480" y="241"/>
                  </a:cubicBezTo>
                  <a:cubicBezTo>
                    <a:pt x="480" y="108"/>
                    <a:pt x="371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9" name="Google Shape;2439;p39"/>
            <p:cNvSpPr/>
            <p:nvPr/>
          </p:nvSpPr>
          <p:spPr>
            <a:xfrm>
              <a:off x="1233953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0" name="Google Shape;2440;p39"/>
            <p:cNvSpPr/>
            <p:nvPr/>
          </p:nvSpPr>
          <p:spPr>
            <a:xfrm>
              <a:off x="1344928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1" name="Google Shape;2441;p39"/>
            <p:cNvSpPr/>
            <p:nvPr/>
          </p:nvSpPr>
          <p:spPr>
            <a:xfrm>
              <a:off x="1456052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39" y="480"/>
                  </a:cubicBezTo>
                  <a:cubicBezTo>
                    <a:pt x="371" y="480"/>
                    <a:pt x="480" y="372"/>
                    <a:pt x="480" y="241"/>
                  </a:cubicBezTo>
                  <a:cubicBezTo>
                    <a:pt x="480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2" name="Google Shape;2442;p39"/>
            <p:cNvSpPr/>
            <p:nvPr/>
          </p:nvSpPr>
          <p:spPr>
            <a:xfrm>
              <a:off x="1567028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3" name="Google Shape;2443;p39"/>
            <p:cNvSpPr/>
            <p:nvPr/>
          </p:nvSpPr>
          <p:spPr>
            <a:xfrm>
              <a:off x="1678078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2"/>
                    <a:pt x="107" y="480"/>
                    <a:pt x="240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4" name="Google Shape;2444;p39"/>
            <p:cNvSpPr/>
            <p:nvPr/>
          </p:nvSpPr>
          <p:spPr>
            <a:xfrm>
              <a:off x="1789127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1" y="480"/>
                    <a:pt x="480" y="372"/>
                    <a:pt x="480" y="241"/>
                  </a:cubicBezTo>
                  <a:cubicBezTo>
                    <a:pt x="480" y="108"/>
                    <a:pt x="371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5" name="Google Shape;2445;p39"/>
            <p:cNvSpPr/>
            <p:nvPr/>
          </p:nvSpPr>
          <p:spPr>
            <a:xfrm>
              <a:off x="1233953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6" name="Google Shape;2446;p39"/>
            <p:cNvSpPr/>
            <p:nvPr/>
          </p:nvSpPr>
          <p:spPr>
            <a:xfrm>
              <a:off x="1344928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7" name="Google Shape;2447;p39"/>
            <p:cNvSpPr/>
            <p:nvPr/>
          </p:nvSpPr>
          <p:spPr>
            <a:xfrm>
              <a:off x="1456052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39" y="479"/>
                  </a:cubicBezTo>
                  <a:cubicBezTo>
                    <a:pt x="371" y="479"/>
                    <a:pt x="480" y="372"/>
                    <a:pt x="480" y="239"/>
                  </a:cubicBezTo>
                  <a:cubicBezTo>
                    <a:pt x="480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8" name="Google Shape;2448;p39"/>
            <p:cNvSpPr/>
            <p:nvPr/>
          </p:nvSpPr>
          <p:spPr>
            <a:xfrm>
              <a:off x="1567028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8"/>
                    <a:pt x="373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9" name="Google Shape;2449;p39"/>
            <p:cNvSpPr/>
            <p:nvPr/>
          </p:nvSpPr>
          <p:spPr>
            <a:xfrm>
              <a:off x="1678078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7" y="0"/>
                    <a:pt x="0" y="108"/>
                    <a:pt x="0" y="239"/>
                  </a:cubicBezTo>
                  <a:cubicBezTo>
                    <a:pt x="0" y="372"/>
                    <a:pt x="107" y="479"/>
                    <a:pt x="240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0" name="Google Shape;2450;p39"/>
            <p:cNvSpPr/>
            <p:nvPr/>
          </p:nvSpPr>
          <p:spPr>
            <a:xfrm>
              <a:off x="1789127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1" y="479"/>
                    <a:pt x="480" y="372"/>
                    <a:pt x="480" y="239"/>
                  </a:cubicBezTo>
                  <a:cubicBezTo>
                    <a:pt x="480" y="108"/>
                    <a:pt x="371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1" name="Google Shape;2451;p39"/>
            <p:cNvSpPr/>
            <p:nvPr/>
          </p:nvSpPr>
          <p:spPr>
            <a:xfrm>
              <a:off x="1233953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2" name="Google Shape;2452;p39"/>
            <p:cNvSpPr/>
            <p:nvPr/>
          </p:nvSpPr>
          <p:spPr>
            <a:xfrm>
              <a:off x="1344928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3" name="Google Shape;2453;p39"/>
            <p:cNvSpPr/>
            <p:nvPr/>
          </p:nvSpPr>
          <p:spPr>
            <a:xfrm>
              <a:off x="1456052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39" y="479"/>
                  </a:cubicBezTo>
                  <a:cubicBezTo>
                    <a:pt x="371" y="479"/>
                    <a:pt x="480" y="372"/>
                    <a:pt x="480" y="240"/>
                  </a:cubicBezTo>
                  <a:cubicBezTo>
                    <a:pt x="480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4" name="Google Shape;2454;p39"/>
            <p:cNvSpPr/>
            <p:nvPr/>
          </p:nvSpPr>
          <p:spPr>
            <a:xfrm>
              <a:off x="1567028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5" name="Google Shape;2455;p39"/>
            <p:cNvSpPr/>
            <p:nvPr/>
          </p:nvSpPr>
          <p:spPr>
            <a:xfrm>
              <a:off x="1678078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7" y="0"/>
                    <a:pt x="0" y="108"/>
                    <a:pt x="0" y="240"/>
                  </a:cubicBezTo>
                  <a:cubicBezTo>
                    <a:pt x="0" y="372"/>
                    <a:pt x="107" y="479"/>
                    <a:pt x="240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6" name="Google Shape;2456;p39"/>
            <p:cNvSpPr/>
            <p:nvPr/>
          </p:nvSpPr>
          <p:spPr>
            <a:xfrm>
              <a:off x="1789127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1" y="479"/>
                    <a:pt x="480" y="372"/>
                    <a:pt x="480" y="240"/>
                  </a:cubicBezTo>
                  <a:cubicBezTo>
                    <a:pt x="480" y="108"/>
                    <a:pt x="371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7" name="Google Shape;2457;p39"/>
            <p:cNvSpPr/>
            <p:nvPr/>
          </p:nvSpPr>
          <p:spPr>
            <a:xfrm>
              <a:off x="1233953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8" name="Google Shape;2458;p39"/>
            <p:cNvSpPr/>
            <p:nvPr/>
          </p:nvSpPr>
          <p:spPr>
            <a:xfrm>
              <a:off x="1344928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9" name="Google Shape;2459;p39"/>
            <p:cNvSpPr/>
            <p:nvPr/>
          </p:nvSpPr>
          <p:spPr>
            <a:xfrm>
              <a:off x="1456052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39" y="479"/>
                  </a:cubicBezTo>
                  <a:cubicBezTo>
                    <a:pt x="371" y="479"/>
                    <a:pt x="480" y="372"/>
                    <a:pt x="480" y="240"/>
                  </a:cubicBezTo>
                  <a:cubicBezTo>
                    <a:pt x="480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0" name="Google Shape;2460;p39"/>
            <p:cNvSpPr/>
            <p:nvPr/>
          </p:nvSpPr>
          <p:spPr>
            <a:xfrm>
              <a:off x="1567028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1" name="Google Shape;2461;p39"/>
            <p:cNvSpPr/>
            <p:nvPr/>
          </p:nvSpPr>
          <p:spPr>
            <a:xfrm>
              <a:off x="1678078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7" y="0"/>
                    <a:pt x="0" y="108"/>
                    <a:pt x="0" y="240"/>
                  </a:cubicBezTo>
                  <a:cubicBezTo>
                    <a:pt x="0" y="372"/>
                    <a:pt x="107" y="479"/>
                    <a:pt x="240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2" name="Google Shape;2462;p39"/>
            <p:cNvSpPr/>
            <p:nvPr/>
          </p:nvSpPr>
          <p:spPr>
            <a:xfrm>
              <a:off x="1789127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1" y="479"/>
                    <a:pt x="480" y="372"/>
                    <a:pt x="480" y="240"/>
                  </a:cubicBezTo>
                  <a:cubicBezTo>
                    <a:pt x="480" y="108"/>
                    <a:pt x="371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3" name="Google Shape;2463;p39"/>
            <p:cNvSpPr/>
            <p:nvPr/>
          </p:nvSpPr>
          <p:spPr>
            <a:xfrm>
              <a:off x="1233953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2" y="480"/>
                    <a:pt x="480" y="373"/>
                    <a:pt x="480" y="240"/>
                  </a:cubicBezTo>
                  <a:cubicBezTo>
                    <a:pt x="480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4" name="Google Shape;2464;p39"/>
            <p:cNvSpPr/>
            <p:nvPr/>
          </p:nvSpPr>
          <p:spPr>
            <a:xfrm>
              <a:off x="1344928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0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5" name="Google Shape;2465;p39"/>
            <p:cNvSpPr/>
            <p:nvPr/>
          </p:nvSpPr>
          <p:spPr>
            <a:xfrm>
              <a:off x="1456052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39" y="480"/>
                  </a:cubicBezTo>
                  <a:cubicBezTo>
                    <a:pt x="371" y="480"/>
                    <a:pt x="480" y="373"/>
                    <a:pt x="480" y="240"/>
                  </a:cubicBezTo>
                  <a:cubicBezTo>
                    <a:pt x="480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6" name="Google Shape;2466;p39"/>
            <p:cNvSpPr/>
            <p:nvPr/>
          </p:nvSpPr>
          <p:spPr>
            <a:xfrm>
              <a:off x="1567028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3" y="480"/>
                    <a:pt x="480" y="373"/>
                    <a:pt x="480" y="240"/>
                  </a:cubicBezTo>
                  <a:cubicBezTo>
                    <a:pt x="480" y="108"/>
                    <a:pt x="373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7" name="Google Shape;2467;p39"/>
            <p:cNvSpPr/>
            <p:nvPr/>
          </p:nvSpPr>
          <p:spPr>
            <a:xfrm>
              <a:off x="1678078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7" y="1"/>
                    <a:pt x="0" y="108"/>
                    <a:pt x="0" y="240"/>
                  </a:cubicBezTo>
                  <a:cubicBezTo>
                    <a:pt x="0" y="373"/>
                    <a:pt x="107" y="480"/>
                    <a:pt x="240" y="480"/>
                  </a:cubicBezTo>
                  <a:cubicBezTo>
                    <a:pt x="372" y="480"/>
                    <a:pt x="479" y="373"/>
                    <a:pt x="479" y="240"/>
                  </a:cubicBezTo>
                  <a:cubicBezTo>
                    <a:pt x="479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8" name="Google Shape;2468;p39"/>
            <p:cNvSpPr/>
            <p:nvPr/>
          </p:nvSpPr>
          <p:spPr>
            <a:xfrm>
              <a:off x="1789127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1" y="480"/>
                    <a:pt x="480" y="373"/>
                    <a:pt x="480" y="240"/>
                  </a:cubicBezTo>
                  <a:cubicBezTo>
                    <a:pt x="480" y="108"/>
                    <a:pt x="371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9" name="Google Shape;2469;p39"/>
            <p:cNvSpPr/>
            <p:nvPr/>
          </p:nvSpPr>
          <p:spPr>
            <a:xfrm>
              <a:off x="1233953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7"/>
                    <a:pt x="372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0" name="Google Shape;2470;p39"/>
            <p:cNvSpPr/>
            <p:nvPr/>
          </p:nvSpPr>
          <p:spPr>
            <a:xfrm>
              <a:off x="1344928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7"/>
                    <a:pt x="37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1" name="Google Shape;2471;p39"/>
            <p:cNvSpPr/>
            <p:nvPr/>
          </p:nvSpPr>
          <p:spPr>
            <a:xfrm>
              <a:off x="1456052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39" y="479"/>
                  </a:cubicBezTo>
                  <a:cubicBezTo>
                    <a:pt x="371" y="479"/>
                    <a:pt x="480" y="372"/>
                    <a:pt x="480" y="239"/>
                  </a:cubicBezTo>
                  <a:cubicBezTo>
                    <a:pt x="480" y="107"/>
                    <a:pt x="371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2" name="Google Shape;2472;p39"/>
            <p:cNvSpPr/>
            <p:nvPr/>
          </p:nvSpPr>
          <p:spPr>
            <a:xfrm>
              <a:off x="1567028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7"/>
                    <a:pt x="373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3" name="Google Shape;2473;p39"/>
            <p:cNvSpPr/>
            <p:nvPr/>
          </p:nvSpPr>
          <p:spPr>
            <a:xfrm>
              <a:off x="1678078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7" y="0"/>
                    <a:pt x="0" y="107"/>
                    <a:pt x="0" y="239"/>
                  </a:cubicBezTo>
                  <a:cubicBezTo>
                    <a:pt x="0" y="372"/>
                    <a:pt x="107" y="479"/>
                    <a:pt x="240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7"/>
                    <a:pt x="372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4" name="Google Shape;2474;p39"/>
            <p:cNvSpPr/>
            <p:nvPr/>
          </p:nvSpPr>
          <p:spPr>
            <a:xfrm>
              <a:off x="1789127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1" y="479"/>
                    <a:pt x="480" y="372"/>
                    <a:pt x="480" y="239"/>
                  </a:cubicBezTo>
                  <a:cubicBezTo>
                    <a:pt x="480" y="107"/>
                    <a:pt x="371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5" name="Google Shape;2475;p39"/>
            <p:cNvSpPr/>
            <p:nvPr/>
          </p:nvSpPr>
          <p:spPr>
            <a:xfrm>
              <a:off x="1233953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2" y="480"/>
                    <a:pt x="480" y="373"/>
                    <a:pt x="480" y="241"/>
                  </a:cubicBezTo>
                  <a:cubicBezTo>
                    <a:pt x="480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6" name="Google Shape;2476;p39"/>
            <p:cNvSpPr/>
            <p:nvPr/>
          </p:nvSpPr>
          <p:spPr>
            <a:xfrm>
              <a:off x="1344928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7" name="Google Shape;2477;p39"/>
            <p:cNvSpPr/>
            <p:nvPr/>
          </p:nvSpPr>
          <p:spPr>
            <a:xfrm>
              <a:off x="1456052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39" y="480"/>
                  </a:cubicBezTo>
                  <a:cubicBezTo>
                    <a:pt x="371" y="480"/>
                    <a:pt x="480" y="373"/>
                    <a:pt x="480" y="241"/>
                  </a:cubicBezTo>
                  <a:cubicBezTo>
                    <a:pt x="480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8" name="Google Shape;2478;p39"/>
            <p:cNvSpPr/>
            <p:nvPr/>
          </p:nvSpPr>
          <p:spPr>
            <a:xfrm>
              <a:off x="1567028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3" y="480"/>
                    <a:pt x="480" y="373"/>
                    <a:pt x="480" y="241"/>
                  </a:cubicBezTo>
                  <a:cubicBezTo>
                    <a:pt x="480" y="108"/>
                    <a:pt x="373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9" name="Google Shape;2479;p39"/>
            <p:cNvSpPr/>
            <p:nvPr/>
          </p:nvSpPr>
          <p:spPr>
            <a:xfrm>
              <a:off x="1678078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3"/>
                    <a:pt x="107" y="480"/>
                    <a:pt x="240" y="480"/>
                  </a:cubicBezTo>
                  <a:cubicBezTo>
                    <a:pt x="372" y="480"/>
                    <a:pt x="479" y="373"/>
                    <a:pt x="479" y="241"/>
                  </a:cubicBezTo>
                  <a:cubicBezTo>
                    <a:pt x="479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0" name="Google Shape;2480;p39"/>
            <p:cNvSpPr/>
            <p:nvPr/>
          </p:nvSpPr>
          <p:spPr>
            <a:xfrm>
              <a:off x="1789127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1" y="480"/>
                    <a:pt x="480" y="373"/>
                    <a:pt x="480" y="241"/>
                  </a:cubicBezTo>
                  <a:cubicBezTo>
                    <a:pt x="480" y="108"/>
                    <a:pt x="371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481" name="Google Shape;2481;p39"/>
          <p:cNvSpPr/>
          <p:nvPr/>
        </p:nvSpPr>
        <p:spPr>
          <a:xfrm rot="-4499980">
            <a:off x="8095427" y="-271679"/>
            <a:ext cx="1223383" cy="1420139"/>
          </a:xfrm>
          <a:custGeom>
            <a:avLst/>
            <a:gdLst/>
            <a:ahLst/>
            <a:cxnLst/>
            <a:rect l="l" t="t" r="r" b="b"/>
            <a:pathLst>
              <a:path w="14276" h="16572" extrusionOk="0">
                <a:moveTo>
                  <a:pt x="14276" y="1"/>
                </a:moveTo>
                <a:lnTo>
                  <a:pt x="1" y="4723"/>
                </a:lnTo>
                <a:lnTo>
                  <a:pt x="3921" y="16572"/>
                </a:lnTo>
                <a:lnTo>
                  <a:pt x="5950" y="16572"/>
                </a:lnTo>
                <a:lnTo>
                  <a:pt x="2513" y="6184"/>
                </a:lnTo>
                <a:lnTo>
                  <a:pt x="14276" y="2293"/>
                </a:lnTo>
                <a:lnTo>
                  <a:pt x="14276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" name="Sóng 10"/>
          <p:cNvSpPr/>
          <p:nvPr/>
        </p:nvSpPr>
        <p:spPr>
          <a:xfrm>
            <a:off x="15867" y="157102"/>
            <a:ext cx="1997409" cy="687553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Luyện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tập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1 </a:t>
            </a:r>
            <a:endParaRPr lang="en-US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Hộp Văn bản 11"/>
              <p:cNvSpPr txBox="1"/>
              <p:nvPr/>
            </p:nvSpPr>
            <p:spPr>
              <a:xfrm>
                <a:off x="25162" y="815069"/>
                <a:ext cx="9040906" cy="5373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200" dirty="0"/>
                  <a:t>So </a:t>
                </a:r>
                <a:r>
                  <a:rPr lang="en-US" sz="2200" dirty="0" err="1"/>
                  <a:t>sánh</a:t>
                </a:r>
                <a:r>
                  <a:rPr lang="en-US" sz="2200" dirty="0"/>
                  <a:t> </a:t>
                </a:r>
                <a:r>
                  <a:rPr lang="en-US" sz="2200" dirty="0" err="1"/>
                  <a:t>giá</a:t>
                </a:r>
                <a:r>
                  <a:rPr lang="en-US" sz="2200" dirty="0"/>
                  <a:t> </a:t>
                </a:r>
                <a:r>
                  <a:rPr lang="en-US" sz="2200" dirty="0" err="1"/>
                  <a:t>trị</a:t>
                </a:r>
                <a:r>
                  <a:rPr lang="en-US" sz="2200" dirty="0"/>
                  <a:t> </a:t>
                </a:r>
                <a:r>
                  <a:rPr lang="en-US" sz="2200" dirty="0" err="1"/>
                  <a:t>tuyệt</a:t>
                </a:r>
                <a:r>
                  <a:rPr lang="en-US" sz="2200" dirty="0"/>
                  <a:t> </a:t>
                </a:r>
                <a:r>
                  <a:rPr lang="en-US" sz="2200" dirty="0" err="1"/>
                  <a:t>đối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của</a:t>
                </a:r>
                <a:r>
                  <a:rPr lang="en-US" sz="2200" dirty="0"/>
                  <a:t> </a:t>
                </a:r>
                <a:r>
                  <a:rPr lang="en-US" sz="2200" dirty="0" err="1"/>
                  <a:t>hai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số</a:t>
                </a:r>
                <a:r>
                  <a:rPr lang="en-US" sz="2200" dirty="0"/>
                  <a:t> </a:t>
                </a:r>
                <a:r>
                  <a:rPr lang="en-US" sz="2200" dirty="0" err="1"/>
                  <a:t>thực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200" dirty="0" err="1"/>
                  <a:t>trong</a:t>
                </a:r>
                <a:r>
                  <a:rPr lang="en-US" sz="2200" dirty="0"/>
                  <a:t> </a:t>
                </a:r>
                <a:r>
                  <a:rPr lang="en-US" sz="2200" dirty="0" err="1"/>
                  <a:t>mỗi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trường</a:t>
                </a:r>
                <a:r>
                  <a:rPr lang="en-US" sz="2200" dirty="0"/>
                  <a:t> </a:t>
                </a:r>
                <a:r>
                  <a:rPr lang="en-US" sz="2200" dirty="0" err="1"/>
                  <a:t>hợp</a:t>
                </a:r>
                <a:r>
                  <a:rPr lang="en-US" sz="2200" dirty="0"/>
                  <a:t> </a:t>
                </a:r>
                <a:r>
                  <a:rPr lang="en-US" sz="2200" dirty="0" err="1"/>
                  <a:t>sau</a:t>
                </a:r>
                <a:r>
                  <a:rPr lang="en-US" sz="2200" dirty="0"/>
                  <a:t>:</a:t>
                </a:r>
                <a:endParaRPr lang="en-US" sz="2200" dirty="0"/>
              </a:p>
            </p:txBody>
          </p:sp>
        </mc:Choice>
        <mc:Fallback>
          <p:sp>
            <p:nvSpPr>
              <p:cNvPr id="12" name="Hộp Văn bản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62" y="815069"/>
                <a:ext cx="9040906" cy="537391"/>
              </a:xfrm>
              <a:prstGeom prst="rect">
                <a:avLst/>
              </a:prstGeom>
              <a:blipFill rotWithShape="1">
                <a:blip r:embed="rId1"/>
                <a:stretch>
                  <a:fillRect l="-4" t="-68" r="2" b="-2026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Hộp Văn bản 12"/>
          <p:cNvSpPr txBox="1"/>
          <p:nvPr/>
        </p:nvSpPr>
        <p:spPr>
          <a:xfrm>
            <a:off x="51619" y="1924156"/>
            <a:ext cx="4363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a)</a:t>
            </a:r>
            <a:endParaRPr lang="en-US" sz="2200" dirty="0"/>
          </a:p>
        </p:txBody>
      </p:sp>
      <p:sp>
        <p:nvSpPr>
          <p:cNvPr id="14" name="Hộp Văn bản 13"/>
          <p:cNvSpPr txBox="1"/>
          <p:nvPr/>
        </p:nvSpPr>
        <p:spPr>
          <a:xfrm>
            <a:off x="4818490" y="1924156"/>
            <a:ext cx="4363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b)</a:t>
            </a:r>
            <a:endParaRPr lang="en-US" sz="2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Hộp Văn bản 14"/>
              <p:cNvSpPr txBox="1"/>
              <p:nvPr/>
            </p:nvSpPr>
            <p:spPr>
              <a:xfrm>
                <a:off x="487957" y="2875559"/>
                <a:ext cx="3400546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/>
                  <a:t>Ta </a:t>
                </a:r>
                <a:r>
                  <a:rPr lang="en-US" sz="2200" dirty="0" err="1"/>
                  <a:t>có</a:t>
                </a:r>
                <a:r>
                  <a:rPr lang="en-US" sz="2200" dirty="0"/>
                  <a:t>: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𝑂𝐴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; </m:t>
                    </m:r>
                    <m:d>
                      <m:dPr>
                        <m:begChr m:val="|"/>
                        <m:endChr m:val="|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𝑂𝐵</m:t>
                    </m:r>
                  </m:oMath>
                </a14:m>
                <a:endParaRPr lang="en-US" sz="2200" dirty="0">
                  <a:latin typeface="+mj-lt"/>
                </a:endParaRPr>
              </a:p>
            </p:txBody>
          </p:sp>
        </mc:Choice>
        <mc:Fallback>
          <p:sp>
            <p:nvSpPr>
              <p:cNvPr id="15" name="Hộp Văn bản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957" y="2875559"/>
                <a:ext cx="3400546" cy="430887"/>
              </a:xfrm>
              <a:prstGeom prst="rect">
                <a:avLst/>
              </a:prstGeom>
              <a:blipFill rotWithShape="1">
                <a:blip r:embed="rId2"/>
                <a:stretch>
                  <a:fillRect l="-8" t="-65" r="12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Hộp Văn bản 15"/>
              <p:cNvSpPr txBox="1"/>
              <p:nvPr/>
            </p:nvSpPr>
            <p:spPr>
              <a:xfrm>
                <a:off x="5255497" y="2875558"/>
                <a:ext cx="3400546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/>
                  <a:t>Ta </a:t>
                </a:r>
                <a:r>
                  <a:rPr lang="en-US" sz="2200" dirty="0" err="1"/>
                  <a:t>có</a:t>
                </a:r>
                <a:r>
                  <a:rPr lang="en-US" sz="2200" dirty="0"/>
                  <a:t>: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𝑂𝐴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; </m:t>
                    </m:r>
                    <m:d>
                      <m:dPr>
                        <m:begChr m:val="|"/>
                        <m:endChr m:val="|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𝑂𝐵</m:t>
                    </m:r>
                  </m:oMath>
                </a14:m>
                <a:endParaRPr lang="en-US" sz="2200" dirty="0">
                  <a:latin typeface="+mj-lt"/>
                </a:endParaRPr>
              </a:p>
            </p:txBody>
          </p:sp>
        </mc:Choice>
        <mc:Fallback>
          <p:sp>
            <p:nvSpPr>
              <p:cNvPr id="16" name="Hộp Văn bản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5497" y="2875558"/>
                <a:ext cx="3400546" cy="430887"/>
              </a:xfrm>
              <a:prstGeom prst="rect">
                <a:avLst/>
              </a:prstGeom>
              <a:blipFill rotWithShape="1">
                <a:blip r:embed="rId2"/>
                <a:stretch>
                  <a:fillRect l="-7" t="-65" r="1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Hộp Văn bản 16"/>
              <p:cNvSpPr txBox="1"/>
              <p:nvPr/>
            </p:nvSpPr>
            <p:spPr>
              <a:xfrm>
                <a:off x="487957" y="3549947"/>
                <a:ext cx="3372783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/>
                  <a:t>Do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𝑂𝐴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𝑂𝐵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200" b="0" i="0" smtClean="0"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2200" b="0" i="0" smtClean="0">
                        <a:latin typeface="Cambria Math" panose="02040503050406030204" pitchFamily="18" charset="0"/>
                      </a:rPr>
                      <m:t>ê</m:t>
                    </m:r>
                    <m:r>
                      <m:rPr>
                        <m:sty m:val="p"/>
                      </m:rPr>
                      <a:rPr lang="en-US" sz="2200" b="0" i="0" smtClean="0"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2200" b="0" i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|"/>
                        <m:endChr m:val="|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&gt;</m:t>
                    </m:r>
                    <m:d>
                      <m:dPr>
                        <m:begChr m:val="|"/>
                        <m:endChr m:val="|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endParaRPr lang="en-US" sz="2200" dirty="0">
                  <a:latin typeface="+mj-lt"/>
                </a:endParaRPr>
              </a:p>
            </p:txBody>
          </p:sp>
        </mc:Choice>
        <mc:Fallback>
          <p:sp>
            <p:nvSpPr>
              <p:cNvPr id="17" name="Hộp Văn bản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957" y="3549947"/>
                <a:ext cx="3372783" cy="430887"/>
              </a:xfrm>
              <a:prstGeom prst="rect">
                <a:avLst/>
              </a:prstGeom>
              <a:blipFill rotWithShape="1">
                <a:blip r:embed="rId3"/>
                <a:stretch>
                  <a:fillRect l="-8" t="-69" r="17" b="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Hộp Văn bản 17"/>
              <p:cNvSpPr txBox="1"/>
              <p:nvPr/>
            </p:nvSpPr>
            <p:spPr>
              <a:xfrm>
                <a:off x="5280383" y="3549947"/>
                <a:ext cx="3372783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/>
                  <a:t>Do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𝑂𝐴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𝑂𝐵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200" b="0" i="0" smtClean="0"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2200" b="0" i="0" smtClean="0">
                        <a:latin typeface="Cambria Math" panose="02040503050406030204" pitchFamily="18" charset="0"/>
                      </a:rPr>
                      <m:t>ê</m:t>
                    </m:r>
                    <m:r>
                      <m:rPr>
                        <m:sty m:val="p"/>
                      </m:rPr>
                      <a:rPr lang="en-US" sz="2200" b="0" i="0" smtClean="0"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2200" b="0" i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|"/>
                        <m:endChr m:val="|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&lt;</m:t>
                    </m:r>
                    <m:d>
                      <m:dPr>
                        <m:begChr m:val="|"/>
                        <m:endChr m:val="|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endParaRPr lang="en-US" sz="2200" dirty="0">
                  <a:latin typeface="+mj-lt"/>
                </a:endParaRPr>
              </a:p>
            </p:txBody>
          </p:sp>
        </mc:Choice>
        <mc:Fallback>
          <p:sp>
            <p:nvSpPr>
              <p:cNvPr id="18" name="Hộp Văn bản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0383" y="3549947"/>
                <a:ext cx="3372783" cy="430887"/>
              </a:xfrm>
              <a:prstGeom prst="rect">
                <a:avLst/>
              </a:prstGeom>
              <a:blipFill rotWithShape="1">
                <a:blip r:embed="rId4"/>
                <a:stretch>
                  <a:fillRect l="-11" t="-69" r="1" b="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Hình ảnh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151" y="1669993"/>
            <a:ext cx="3999763" cy="956041"/>
          </a:xfrm>
          <a:prstGeom prst="rect">
            <a:avLst/>
          </a:prstGeom>
        </p:spPr>
      </p:pic>
      <p:pic>
        <p:nvPicPr>
          <p:cNvPr id="20" name="Hình ảnh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5497" y="1643366"/>
            <a:ext cx="3669327" cy="9283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theme/theme1.xml><?xml version="1.0" encoding="utf-8"?>
<a:theme xmlns:a="http://schemas.openxmlformats.org/drawingml/2006/main" name="RETAIL STARTUP PITCH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BEECFA"/>
      </a:accent1>
      <a:accent2>
        <a:srgbClr val="FF9ACD"/>
      </a:accent2>
      <a:accent3>
        <a:srgbClr val="FFDE7A"/>
      </a:accent3>
      <a:accent4>
        <a:srgbClr val="B677BD"/>
      </a:accent4>
      <a:accent5>
        <a:srgbClr val="9051AB"/>
      </a:accent5>
      <a:accent6>
        <a:srgbClr val="434343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3918</Words>
  <Application>WPS Presentation</Application>
  <PresentationFormat>Trình chiếu Trên màn hình (16:9)</PresentationFormat>
  <Paragraphs>377</Paragraphs>
  <Slides>27</Slides>
  <Notes>15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40" baseType="lpstr">
      <vt:lpstr>Arial</vt:lpstr>
      <vt:lpstr>SimSun</vt:lpstr>
      <vt:lpstr>Wingdings</vt:lpstr>
      <vt:lpstr>Arial</vt:lpstr>
      <vt:lpstr>Signika</vt:lpstr>
      <vt:lpstr>Open Sans</vt:lpstr>
      <vt:lpstr>Times New Roman</vt:lpstr>
      <vt:lpstr>Cambria Math</vt:lpstr>
      <vt:lpstr>Courier New</vt:lpstr>
      <vt:lpstr>Calibri</vt:lpstr>
      <vt:lpstr>Microsoft YaHei</vt:lpstr>
      <vt:lpstr>Arial Unicode MS</vt:lpstr>
      <vt:lpstr>RETAIL STARTUP PITCH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Lê Thảo</dc:creator>
  <cp:lastModifiedBy>Thao</cp:lastModifiedBy>
  <cp:revision>6</cp:revision>
  <dcterms:created xsi:type="dcterms:W3CDTF">2023-07-26T14:41:59Z</dcterms:created>
  <dcterms:modified xsi:type="dcterms:W3CDTF">2023-07-26T14:42:25Z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82E0D6C2B90F488F83F5C4174100DC3E</vt:lpwstr>
  </property>
  <property fmtid="{D5CDD505-2E9C-101B-9397-08002B2CF9AE}" pid="3" name="KSOProductBuildVer">
    <vt:lpwstr>1033-11.2.0.11537</vt:lpwstr>
  </property>
</Properties>
</file>