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jpeg" ContentType="image/jpeg"/>
  <Default Extension="JPG" ContentType="image/.jp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5" r:id="rId4"/>
  </p:sldMasterIdLst>
  <p:notesMasterIdLst>
    <p:notesMasterId r:id="rId7"/>
  </p:notesMasterIdLst>
  <p:sldIdLst>
    <p:sldId id="319" r:id="rId5"/>
    <p:sldId id="323" r:id="rId6"/>
    <p:sldId id="326" r:id="rId8"/>
    <p:sldId id="320" r:id="rId9"/>
    <p:sldId id="321" r:id="rId10"/>
    <p:sldId id="261" r:id="rId11"/>
    <p:sldId id="262" r:id="rId12"/>
    <p:sldId id="273" r:id="rId13"/>
    <p:sldId id="263" r:id="rId14"/>
    <p:sldId id="327" r:id="rId15"/>
    <p:sldId id="328" r:id="rId16"/>
    <p:sldId id="278" r:id="rId17"/>
    <p:sldId id="302" r:id="rId18"/>
    <p:sldId id="304" r:id="rId19"/>
    <p:sldId id="329" r:id="rId20"/>
    <p:sldId id="308" r:id="rId21"/>
    <p:sldId id="309" r:id="rId22"/>
    <p:sldId id="310" r:id="rId23"/>
    <p:sldId id="314" r:id="rId24"/>
    <p:sldId id="315" r:id="rId25"/>
    <p:sldId id="316" r:id="rId26"/>
    <p:sldId id="324" r:id="rId27"/>
    <p:sldId id="27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3" autoAdjust="0"/>
    <p:restoredTop sz="94660"/>
  </p:normalViewPr>
  <p:slideViewPr>
    <p:cSldViewPr snapToGrid="0">
      <p:cViewPr>
        <p:scale>
          <a:sx n="81" d="100"/>
          <a:sy n="81" d="100"/>
        </p:scale>
        <p:origin x="-102" y="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4" Type="http://schemas.openxmlformats.org/officeDocument/2006/relationships/image" Target="../media/image39.wmf"/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1CAA4-DD34-4F7A-AC08-F33D014107F6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A1D95-D41B-4DCF-84B2-27285EC87D3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gafead7cb4c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4" name="Google Shape;1094;gafead7cb4c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5" name="Google Shape;2245;gd4a2f4a51a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6" name="Google Shape;2246;gd4a2f4a51a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gafead7cd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4" name="Google Shape;1654;gafead7cd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5AADBD-C394-4F6A-9C0D-ED7205812E7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0C7782-5D98-46C2-85D5-2885D0F3BE4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7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7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lt2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"/>
          <p:cNvSpPr txBox="1">
            <a:spLocks noGrp="1"/>
          </p:cNvSpPr>
          <p:nvPr>
            <p:ph type="title"/>
          </p:nvPr>
        </p:nvSpPr>
        <p:spPr>
          <a:xfrm>
            <a:off x="950967" y="1843600"/>
            <a:ext cx="4906000" cy="1355200"/>
          </a:xfrm>
          <a:prstGeom prst="rect">
            <a:avLst/>
          </a:prstGeom>
        </p:spPr>
        <p:txBody>
          <a:bodyPr spcFirstLastPara="1" wrap="square" lIns="76184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9pPr>
          </a:lstStyle>
          <a:p/>
        </p:txBody>
      </p:sp>
      <p:sp>
        <p:nvSpPr>
          <p:cNvPr id="216" name="Google Shape;216;p9"/>
          <p:cNvSpPr txBox="1">
            <a:spLocks noGrp="1"/>
          </p:cNvSpPr>
          <p:nvPr>
            <p:ph type="subTitle" idx="1"/>
          </p:nvPr>
        </p:nvSpPr>
        <p:spPr>
          <a:xfrm>
            <a:off x="961600" y="3230400"/>
            <a:ext cx="4322800" cy="720000"/>
          </a:xfrm>
          <a:prstGeom prst="rect">
            <a:avLst/>
          </a:prstGeom>
        </p:spPr>
        <p:txBody>
          <a:bodyPr spcFirstLastPara="1" wrap="square" lIns="76184" tIns="76184" rIns="76184" bIns="7618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7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7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lt2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"/>
          <p:cNvSpPr txBox="1">
            <a:spLocks noGrp="1"/>
          </p:cNvSpPr>
          <p:nvPr>
            <p:ph type="title"/>
          </p:nvPr>
        </p:nvSpPr>
        <p:spPr>
          <a:xfrm>
            <a:off x="950967" y="1843600"/>
            <a:ext cx="4906000" cy="1355200"/>
          </a:xfrm>
          <a:prstGeom prst="rect">
            <a:avLst/>
          </a:prstGeom>
        </p:spPr>
        <p:txBody>
          <a:bodyPr spcFirstLastPara="1" wrap="square" lIns="76184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9pPr>
          </a:lstStyle>
          <a:p/>
        </p:txBody>
      </p:sp>
      <p:sp>
        <p:nvSpPr>
          <p:cNvPr id="216" name="Google Shape;216;p9"/>
          <p:cNvSpPr txBox="1">
            <a:spLocks noGrp="1"/>
          </p:cNvSpPr>
          <p:nvPr>
            <p:ph type="subTitle" idx="1"/>
          </p:nvPr>
        </p:nvSpPr>
        <p:spPr>
          <a:xfrm>
            <a:off x="961600" y="3230400"/>
            <a:ext cx="4322800" cy="720000"/>
          </a:xfrm>
          <a:prstGeom prst="rect">
            <a:avLst/>
          </a:prstGeom>
        </p:spPr>
        <p:txBody>
          <a:bodyPr spcFirstLastPara="1" wrap="square" lIns="76184" tIns="76184" rIns="76184" bIns="7618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dk2"/>
        </a:solidFill>
        <a:effectLst/>
      </p:bgPr>
    </p:bg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2"/>
          <p:cNvSpPr txBox="1">
            <a:spLocks noGrp="1"/>
          </p:cNvSpPr>
          <p:nvPr>
            <p:ph type="title"/>
          </p:nvPr>
        </p:nvSpPr>
        <p:spPr>
          <a:xfrm>
            <a:off x="2031467" y="2859508"/>
            <a:ext cx="30944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 b="1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9pPr>
          </a:lstStyle>
          <a:p/>
        </p:txBody>
      </p:sp>
      <p:sp>
        <p:nvSpPr>
          <p:cNvPr id="582" name="Google Shape;582;p22"/>
          <p:cNvSpPr txBox="1">
            <a:spLocks noGrp="1"/>
          </p:cNvSpPr>
          <p:nvPr>
            <p:ph type="subTitle" idx="1"/>
          </p:nvPr>
        </p:nvSpPr>
        <p:spPr>
          <a:xfrm>
            <a:off x="2118467" y="3339500"/>
            <a:ext cx="2920400" cy="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22"/>
          <p:cNvSpPr txBox="1">
            <a:spLocks noGrp="1"/>
          </p:cNvSpPr>
          <p:nvPr>
            <p:ph type="title" idx="2"/>
          </p:nvPr>
        </p:nvSpPr>
        <p:spPr>
          <a:xfrm>
            <a:off x="7124944" y="2859505"/>
            <a:ext cx="30944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 b="1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9pPr>
          </a:lstStyle>
          <a:p/>
        </p:txBody>
      </p:sp>
      <p:sp>
        <p:nvSpPr>
          <p:cNvPr id="584" name="Google Shape;584;p22"/>
          <p:cNvSpPr txBox="1">
            <a:spLocks noGrp="1"/>
          </p:cNvSpPr>
          <p:nvPr>
            <p:ph type="subTitle" idx="3"/>
          </p:nvPr>
        </p:nvSpPr>
        <p:spPr>
          <a:xfrm>
            <a:off x="7209822" y="3339484"/>
            <a:ext cx="2920400" cy="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7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7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lt2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"/>
          <p:cNvSpPr txBox="1">
            <a:spLocks noGrp="1"/>
          </p:cNvSpPr>
          <p:nvPr>
            <p:ph type="title"/>
          </p:nvPr>
        </p:nvSpPr>
        <p:spPr>
          <a:xfrm>
            <a:off x="950967" y="1843600"/>
            <a:ext cx="4906000" cy="1355200"/>
          </a:xfrm>
          <a:prstGeom prst="rect">
            <a:avLst/>
          </a:prstGeom>
        </p:spPr>
        <p:txBody>
          <a:bodyPr spcFirstLastPara="1" wrap="square" lIns="76184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5100"/>
            </a:lvl9pPr>
          </a:lstStyle>
          <a:p/>
        </p:txBody>
      </p:sp>
      <p:sp>
        <p:nvSpPr>
          <p:cNvPr id="216" name="Google Shape;216;p9"/>
          <p:cNvSpPr txBox="1">
            <a:spLocks noGrp="1"/>
          </p:cNvSpPr>
          <p:nvPr>
            <p:ph type="subTitle" idx="1"/>
          </p:nvPr>
        </p:nvSpPr>
        <p:spPr>
          <a:xfrm>
            <a:off x="961600" y="3230400"/>
            <a:ext cx="4322800" cy="720000"/>
          </a:xfrm>
          <a:prstGeom prst="rect">
            <a:avLst/>
          </a:prstGeom>
        </p:spPr>
        <p:txBody>
          <a:bodyPr spcFirstLastPara="1" wrap="square" lIns="76184" tIns="76184" rIns="76184" bIns="7618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dk2"/>
        </a:solidFill>
        <a:effectLst/>
      </p:bgPr>
    </p:bg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2"/>
          <p:cNvSpPr txBox="1">
            <a:spLocks noGrp="1"/>
          </p:cNvSpPr>
          <p:nvPr>
            <p:ph type="title"/>
          </p:nvPr>
        </p:nvSpPr>
        <p:spPr>
          <a:xfrm>
            <a:off x="2031467" y="2859508"/>
            <a:ext cx="30944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 b="1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9pPr>
          </a:lstStyle>
          <a:p/>
        </p:txBody>
      </p:sp>
      <p:sp>
        <p:nvSpPr>
          <p:cNvPr id="582" name="Google Shape;582;p22"/>
          <p:cNvSpPr txBox="1">
            <a:spLocks noGrp="1"/>
          </p:cNvSpPr>
          <p:nvPr>
            <p:ph type="subTitle" idx="1"/>
          </p:nvPr>
        </p:nvSpPr>
        <p:spPr>
          <a:xfrm>
            <a:off x="2118467" y="3339500"/>
            <a:ext cx="2920400" cy="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22"/>
          <p:cNvSpPr txBox="1">
            <a:spLocks noGrp="1"/>
          </p:cNvSpPr>
          <p:nvPr>
            <p:ph type="title" idx="2"/>
          </p:nvPr>
        </p:nvSpPr>
        <p:spPr>
          <a:xfrm>
            <a:off x="7124944" y="2859505"/>
            <a:ext cx="30944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 b="1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 panose="02000000000000000000"/>
              <a:buNone/>
              <a:defRPr sz="2665">
                <a:solidFill>
                  <a:schemeClr val="accent3"/>
                </a:solidFill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9pPr>
          </a:lstStyle>
          <a:p/>
        </p:txBody>
      </p:sp>
      <p:sp>
        <p:nvSpPr>
          <p:cNvPr id="584" name="Google Shape;584;p22"/>
          <p:cNvSpPr txBox="1">
            <a:spLocks noGrp="1"/>
          </p:cNvSpPr>
          <p:nvPr>
            <p:ph type="subTitle" idx="3"/>
          </p:nvPr>
        </p:nvSpPr>
        <p:spPr>
          <a:xfrm>
            <a:off x="7209822" y="3339484"/>
            <a:ext cx="2920400" cy="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2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"/>
          <p:cNvSpPr txBox="1">
            <a:spLocks noGrp="1"/>
          </p:cNvSpPr>
          <p:nvPr>
            <p:ph type="title" hasCustomPrompt="1"/>
          </p:nvPr>
        </p:nvSpPr>
        <p:spPr>
          <a:xfrm>
            <a:off x="2115133" y="960000"/>
            <a:ext cx="7330400" cy="36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Font typeface="Bad Script" panose="02000000000000000000"/>
              <a:buNone/>
              <a:defRPr sz="16000" b="1">
                <a:latin typeface="Bad Script" panose="02000000000000000000"/>
                <a:ea typeface="Bad Script" panose="02000000000000000000"/>
                <a:cs typeface="Bad Script" panose="02000000000000000000"/>
                <a:sym typeface="Bad Script" panose="020000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59" name="Google Shape;259;p11"/>
          <p:cNvSpPr txBox="1">
            <a:spLocks noGrp="1"/>
          </p:cNvSpPr>
          <p:nvPr>
            <p:ph type="subTitle" idx="1"/>
          </p:nvPr>
        </p:nvSpPr>
        <p:spPr>
          <a:xfrm>
            <a:off x="1063200" y="5029200"/>
            <a:ext cx="8264400" cy="8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aleway" panose="020B0503030101060003"/>
              <a:buNone/>
              <a:defRPr sz="2000" b="1">
                <a:highlight>
                  <a:schemeClr val="accent1"/>
                </a:highlight>
                <a:latin typeface="Raleway" panose="020B0503030101060003"/>
                <a:ea typeface="Raleway" panose="020B0503030101060003"/>
                <a:cs typeface="Raleway" panose="020B0503030101060003"/>
                <a:sym typeface="Raleway" panose="020B050303010106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 panose="020000000000000000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 panose="020000000000000000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 panose="020000000000000000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 panose="020000000000000000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 panose="020000000000000000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 panose="020000000000000000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 panose="020000000000000000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 panose="02000000000000000000"/>
              <a:buNone/>
              <a:defRPr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4" Type="http://schemas.openxmlformats.org/officeDocument/2006/relationships/theme" Target="../theme/theme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7CFFB-31DD-4C2D-BA1C-FB85F334BCB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29B68-80F2-4B97-93C9-552F929D7F0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7CFFB-31DD-4C2D-BA1C-FB85F334BC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29B68-80F2-4B97-93C9-552F929D7F0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GIF"/><Relationship Id="rId8" Type="http://schemas.openxmlformats.org/officeDocument/2006/relationships/image" Target="../media/image7.GIF"/><Relationship Id="rId7" Type="http://schemas.openxmlformats.org/officeDocument/2006/relationships/image" Target="../media/image6.wmf"/><Relationship Id="rId6" Type="http://schemas.openxmlformats.org/officeDocument/2006/relationships/image" Target="../media/image5.wmf"/><Relationship Id="rId5" Type="http://schemas.openxmlformats.org/officeDocument/2006/relationships/image" Target="../media/image4.png"/><Relationship Id="rId4" Type="http://schemas.openxmlformats.org/officeDocument/2006/relationships/image" Target="../media/image3.GIF"/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9.GIF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25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png"/><Relationship Id="rId8" Type="http://schemas.openxmlformats.org/officeDocument/2006/relationships/image" Target="../media/image39.wmf"/><Relationship Id="rId7" Type="http://schemas.openxmlformats.org/officeDocument/2006/relationships/oleObject" Target="../embeddings/oleObject4.bin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7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36.wmf"/><Relationship Id="rId12" Type="http://schemas.openxmlformats.org/officeDocument/2006/relationships/notesSlide" Target="../notesSlides/notesSlide4.xml"/><Relationship Id="rId11" Type="http://schemas.openxmlformats.org/officeDocument/2006/relationships/vmlDrawing" Target="../drawings/vmlDrawing1.vml"/><Relationship Id="rId10" Type="http://schemas.openxmlformats.org/officeDocument/2006/relationships/slideLayout" Target="../slideLayouts/slideLayout39.xml"/><Relationship Id="rId1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GIF"/><Relationship Id="rId1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GIF"/><Relationship Id="rId1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GIF"/><Relationship Id="rId1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GIF"/><Relationship Id="rId1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6.xml"/><Relationship Id="rId2" Type="http://schemas.openxmlformats.org/officeDocument/2006/relationships/tags" Target="../tags/tag1.xml"/><Relationship Id="rId1" Type="http://schemas.openxmlformats.org/officeDocument/2006/relationships/image" Target="../media/image13.GIF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" Target="slide22.xml"/><Relationship Id="rId8" Type="http://schemas.openxmlformats.org/officeDocument/2006/relationships/slide" Target="slide6.xml"/><Relationship Id="rId7" Type="http://schemas.openxmlformats.org/officeDocument/2006/relationships/slide" Target="slide18.xml"/><Relationship Id="rId6" Type="http://schemas.openxmlformats.org/officeDocument/2006/relationships/slide" Target="slide7.xml"/><Relationship Id="rId5" Type="http://schemas.openxmlformats.org/officeDocument/2006/relationships/slide" Target="slide19.xml"/><Relationship Id="rId4" Type="http://schemas.openxmlformats.org/officeDocument/2006/relationships/slide" Target="slide9.xml"/><Relationship Id="rId3" Type="http://schemas.openxmlformats.org/officeDocument/2006/relationships/slide" Target="slide21.xml"/><Relationship Id="rId2" Type="http://schemas.openxmlformats.org/officeDocument/2006/relationships/image" Target="../media/image42.jpeg"/><Relationship Id="rId13" Type="http://schemas.openxmlformats.org/officeDocument/2006/relationships/notesSlide" Target="../notesSlides/notesSlide6.xml"/><Relationship Id="rId12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10" Type="http://schemas.openxmlformats.org/officeDocument/2006/relationships/image" Target="../media/image13.GIF"/><Relationship Id="rId1" Type="http://schemas.openxmlformats.org/officeDocument/2006/relationships/slide" Target="slide20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3" Type="http://schemas.openxmlformats.org/officeDocument/2006/relationships/image" Target="../media/image13.GIF"/><Relationship Id="rId2" Type="http://schemas.openxmlformats.org/officeDocument/2006/relationships/image" Target="../media/image43.png"/><Relationship Id="rId1" Type="http://schemas.openxmlformats.org/officeDocument/2006/relationships/slide" Target="slide17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wmf"/><Relationship Id="rId8" Type="http://schemas.openxmlformats.org/officeDocument/2006/relationships/oleObject" Target="../embeddings/oleObject5.bin"/><Relationship Id="rId7" Type="http://schemas.openxmlformats.org/officeDocument/2006/relationships/image" Target="../media/image48.png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13.GIF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4" Type="http://schemas.openxmlformats.org/officeDocument/2006/relationships/vmlDrawing" Target="../drawings/vmlDrawing2.vml"/><Relationship Id="rId13" Type="http://schemas.openxmlformats.org/officeDocument/2006/relationships/slideLayout" Target="../slideLayouts/slideLayout6.xml"/><Relationship Id="rId12" Type="http://schemas.openxmlformats.org/officeDocument/2006/relationships/audio" Target="../media/audio3.wav"/><Relationship Id="rId11" Type="http://schemas.openxmlformats.org/officeDocument/2006/relationships/audio" Target="../media/audio2.wav"/><Relationship Id="rId10" Type="http://schemas.openxmlformats.org/officeDocument/2006/relationships/audio" Target="../media/audio4.wav"/><Relationship Id="rId1" Type="http://schemas.openxmlformats.org/officeDocument/2006/relationships/slide" Target="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png"/><Relationship Id="rId8" Type="http://schemas.openxmlformats.org/officeDocument/2006/relationships/image" Target="../media/image55.png"/><Relationship Id="rId7" Type="http://schemas.openxmlformats.org/officeDocument/2006/relationships/image" Target="../media/image54.png"/><Relationship Id="rId6" Type="http://schemas.openxmlformats.org/officeDocument/2006/relationships/image" Target="../media/image53.png"/><Relationship Id="rId5" Type="http://schemas.openxmlformats.org/officeDocument/2006/relationships/image" Target="../media/image52.wmf"/><Relationship Id="rId4" Type="http://schemas.openxmlformats.org/officeDocument/2006/relationships/oleObject" Target="../embeddings/oleObject6.bin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7" Type="http://schemas.openxmlformats.org/officeDocument/2006/relationships/vmlDrawing" Target="../drawings/vmlDrawing3.vml"/><Relationship Id="rId16" Type="http://schemas.openxmlformats.org/officeDocument/2006/relationships/slideLayout" Target="../slideLayouts/slideLayout6.xml"/><Relationship Id="rId15" Type="http://schemas.openxmlformats.org/officeDocument/2006/relationships/audio" Target="../media/audio3.wav"/><Relationship Id="rId14" Type="http://schemas.openxmlformats.org/officeDocument/2006/relationships/audio" Target="../media/audio2.wav"/><Relationship Id="rId13" Type="http://schemas.openxmlformats.org/officeDocument/2006/relationships/audio" Target="../media/audio4.wav"/><Relationship Id="rId12" Type="http://schemas.openxmlformats.org/officeDocument/2006/relationships/image" Target="../media/image58.png"/><Relationship Id="rId11" Type="http://schemas.openxmlformats.org/officeDocument/2006/relationships/image" Target="../media/image13.GIF"/><Relationship Id="rId10" Type="http://schemas.openxmlformats.org/officeDocument/2006/relationships/image" Target="../media/image57.png"/><Relationship Id="rId1" Type="http://schemas.openxmlformats.org/officeDocument/2006/relationships/slide" Target="slide17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13.GIF"/><Relationship Id="rId3" Type="http://schemas.openxmlformats.org/officeDocument/2006/relationships/slide" Target="slide17.xml"/><Relationship Id="rId2" Type="http://schemas.openxmlformats.org/officeDocument/2006/relationships/image" Target="../media/image59.GIF"/><Relationship Id="rId1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6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ppl2941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applause.wav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7967" y="9677400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986012456765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4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8" name="Group 4"/>
          <p:cNvGrpSpPr/>
          <p:nvPr/>
        </p:nvGrpSpPr>
        <p:grpSpPr bwMode="auto">
          <a:xfrm>
            <a:off x="5384800" y="1676400"/>
            <a:ext cx="2032000" cy="3124200"/>
            <a:chOff x="432" y="1017"/>
            <a:chExt cx="621" cy="1239"/>
          </a:xfrm>
        </p:grpSpPr>
        <p:sp>
          <p:nvSpPr>
            <p:cNvPr id="6163" name="Oval 5"/>
            <p:cNvSpPr>
              <a:spLocks noChangeArrowheads="1"/>
            </p:cNvSpPr>
            <p:nvPr/>
          </p:nvSpPr>
          <p:spPr bwMode="auto">
            <a:xfrm>
              <a:off x="432" y="2145"/>
              <a:ext cx="565" cy="111"/>
            </a:xfrm>
            <a:prstGeom prst="ellipse">
              <a:avLst/>
            </a:prstGeom>
            <a:solidFill>
              <a:srgbClr val="66FF33"/>
            </a:solidFill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/>
            <a:p>
              <a:pPr eaLnBrk="1" hangingPunct="1"/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164" name="AutoShape 6"/>
            <p:cNvSpPr>
              <a:spLocks noChangeArrowheads="1"/>
            </p:cNvSpPr>
            <p:nvPr/>
          </p:nvSpPr>
          <p:spPr bwMode="auto">
            <a:xfrm rot="10800000">
              <a:off x="585" y="2112"/>
              <a:ext cx="221" cy="9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6 w 21600"/>
                <a:gd name="T13" fmla="*/ 4454 h 21600"/>
                <a:gd name="T14" fmla="*/ 17104 w 21600"/>
                <a:gd name="T15" fmla="*/ 1714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6165" name="Picture 7" descr="vietnam_fi_md_clr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26768">
              <a:off x="645" y="1077"/>
              <a:ext cx="408" cy="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6" name="Line 8"/>
            <p:cNvSpPr>
              <a:spLocks noChangeShapeType="1"/>
            </p:cNvSpPr>
            <p:nvPr/>
          </p:nvSpPr>
          <p:spPr bwMode="auto">
            <a:xfrm flipV="1">
              <a:off x="690" y="1017"/>
              <a:ext cx="0" cy="1104"/>
            </a:xfrm>
            <a:prstGeom prst="line">
              <a:avLst/>
            </a:prstGeom>
            <a:noFill/>
            <a:ln w="28575">
              <a:solidFill>
                <a:srgbClr val="333399"/>
              </a:solidFill>
              <a:round/>
              <a:headEnd type="oval" w="med" len="med"/>
              <a:tailEnd type="oval" w="med" len="med"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6149" name="Picture 9" descr="constrac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3276601"/>
            <a:ext cx="3454400" cy="153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50" name="Group 11"/>
          <p:cNvGrpSpPr/>
          <p:nvPr/>
        </p:nvGrpSpPr>
        <p:grpSpPr bwMode="auto">
          <a:xfrm rot="1583169">
            <a:off x="7112000" y="2819401"/>
            <a:ext cx="711200" cy="1573213"/>
            <a:chOff x="3554" y="481"/>
            <a:chExt cx="942" cy="2346"/>
          </a:xfrm>
        </p:grpSpPr>
        <p:sp>
          <p:nvSpPr>
            <p:cNvPr id="6158" name="Freeform 12"/>
            <p:cNvSpPr/>
            <p:nvPr/>
          </p:nvSpPr>
          <p:spPr bwMode="auto">
            <a:xfrm>
              <a:off x="3774" y="2022"/>
              <a:ext cx="43" cy="21"/>
            </a:xfrm>
            <a:custGeom>
              <a:avLst/>
              <a:gdLst>
                <a:gd name="T0" fmla="*/ 43 w 43"/>
                <a:gd name="T1" fmla="*/ 0 h 21"/>
                <a:gd name="T2" fmla="*/ 31 w 43"/>
                <a:gd name="T3" fmla="*/ 11 h 21"/>
                <a:gd name="T4" fmla="*/ 8 w 43"/>
                <a:gd name="T5" fmla="*/ 14 h 21"/>
                <a:gd name="T6" fmla="*/ 8 w 43"/>
                <a:gd name="T7" fmla="*/ 21 h 21"/>
                <a:gd name="T8" fmla="*/ 0 w 43"/>
                <a:gd name="T9" fmla="*/ 21 h 21"/>
                <a:gd name="T10" fmla="*/ 43 w 43"/>
                <a:gd name="T11" fmla="*/ 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"/>
                <a:gd name="T19" fmla="*/ 0 h 21"/>
                <a:gd name="T20" fmla="*/ 43 w 43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" h="21">
                  <a:moveTo>
                    <a:pt x="43" y="0"/>
                  </a:moveTo>
                  <a:lnTo>
                    <a:pt x="31" y="11"/>
                  </a:lnTo>
                  <a:lnTo>
                    <a:pt x="8" y="14"/>
                  </a:lnTo>
                  <a:lnTo>
                    <a:pt x="8" y="21"/>
                  </a:lnTo>
                  <a:lnTo>
                    <a:pt x="0" y="21"/>
                  </a:lnTo>
                  <a:lnTo>
                    <a:pt x="4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FF"/>
                </a:gs>
                <a:gs pos="100000">
                  <a:srgbClr val="000076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9" name="Freeform 13"/>
            <p:cNvSpPr/>
            <p:nvPr/>
          </p:nvSpPr>
          <p:spPr bwMode="auto">
            <a:xfrm>
              <a:off x="3554" y="481"/>
              <a:ext cx="942" cy="2346"/>
            </a:xfrm>
            <a:custGeom>
              <a:avLst/>
              <a:gdLst>
                <a:gd name="T0" fmla="*/ 883 w 942"/>
                <a:gd name="T1" fmla="*/ 1901 h 2346"/>
                <a:gd name="T2" fmla="*/ 836 w 942"/>
                <a:gd name="T3" fmla="*/ 1828 h 2346"/>
                <a:gd name="T4" fmla="*/ 816 w 942"/>
                <a:gd name="T5" fmla="*/ 1745 h 2346"/>
                <a:gd name="T6" fmla="*/ 816 w 942"/>
                <a:gd name="T7" fmla="*/ 1652 h 2346"/>
                <a:gd name="T8" fmla="*/ 816 w 942"/>
                <a:gd name="T9" fmla="*/ 1590 h 2346"/>
                <a:gd name="T10" fmla="*/ 942 w 942"/>
                <a:gd name="T11" fmla="*/ 1116 h 2346"/>
                <a:gd name="T12" fmla="*/ 687 w 942"/>
                <a:gd name="T13" fmla="*/ 1064 h 2346"/>
                <a:gd name="T14" fmla="*/ 498 w 942"/>
                <a:gd name="T15" fmla="*/ 632 h 2346"/>
                <a:gd name="T16" fmla="*/ 530 w 942"/>
                <a:gd name="T17" fmla="*/ 207 h 2346"/>
                <a:gd name="T18" fmla="*/ 408 w 942"/>
                <a:gd name="T19" fmla="*/ 0 h 2346"/>
                <a:gd name="T20" fmla="*/ 443 w 942"/>
                <a:gd name="T21" fmla="*/ 231 h 2346"/>
                <a:gd name="T22" fmla="*/ 392 w 942"/>
                <a:gd name="T23" fmla="*/ 570 h 2346"/>
                <a:gd name="T24" fmla="*/ 0 w 942"/>
                <a:gd name="T25" fmla="*/ 1064 h 2346"/>
                <a:gd name="T26" fmla="*/ 247 w 942"/>
                <a:gd name="T27" fmla="*/ 1116 h 2346"/>
                <a:gd name="T28" fmla="*/ 122 w 942"/>
                <a:gd name="T29" fmla="*/ 1600 h 2346"/>
                <a:gd name="T30" fmla="*/ 133 w 942"/>
                <a:gd name="T31" fmla="*/ 1704 h 2346"/>
                <a:gd name="T32" fmla="*/ 126 w 942"/>
                <a:gd name="T33" fmla="*/ 1790 h 2346"/>
                <a:gd name="T34" fmla="*/ 94 w 942"/>
                <a:gd name="T35" fmla="*/ 1866 h 2346"/>
                <a:gd name="T36" fmla="*/ 31 w 942"/>
                <a:gd name="T37" fmla="*/ 1935 h 2346"/>
                <a:gd name="T38" fmla="*/ 24 w 942"/>
                <a:gd name="T39" fmla="*/ 2346 h 2346"/>
                <a:gd name="T40" fmla="*/ 67 w 942"/>
                <a:gd name="T41" fmla="*/ 2246 h 2346"/>
                <a:gd name="T42" fmla="*/ 443 w 942"/>
                <a:gd name="T43" fmla="*/ 1116 h 2346"/>
                <a:gd name="T44" fmla="*/ 506 w 942"/>
                <a:gd name="T45" fmla="*/ 1230 h 2346"/>
                <a:gd name="T46" fmla="*/ 443 w 942"/>
                <a:gd name="T47" fmla="*/ 950 h 2346"/>
                <a:gd name="T48" fmla="*/ 361 w 942"/>
                <a:gd name="T49" fmla="*/ 1064 h 2346"/>
                <a:gd name="T50" fmla="*/ 498 w 942"/>
                <a:gd name="T51" fmla="*/ 726 h 2346"/>
                <a:gd name="T52" fmla="*/ 506 w 942"/>
                <a:gd name="T53" fmla="*/ 1064 h 2346"/>
                <a:gd name="T54" fmla="*/ 596 w 942"/>
                <a:gd name="T55" fmla="*/ 1116 h 2346"/>
                <a:gd name="T56" fmla="*/ 891 w 942"/>
                <a:gd name="T57" fmla="*/ 2246 h 2346"/>
                <a:gd name="T58" fmla="*/ 914 w 942"/>
                <a:gd name="T59" fmla="*/ 1935 h 2346"/>
                <a:gd name="T60" fmla="*/ 875 w 942"/>
                <a:gd name="T61" fmla="*/ 1966 h 2346"/>
                <a:gd name="T62" fmla="*/ 851 w 942"/>
                <a:gd name="T63" fmla="*/ 1987 h 2346"/>
                <a:gd name="T64" fmla="*/ 824 w 942"/>
                <a:gd name="T65" fmla="*/ 1966 h 2346"/>
                <a:gd name="T66" fmla="*/ 851 w 942"/>
                <a:gd name="T67" fmla="*/ 1945 h 2346"/>
                <a:gd name="T68" fmla="*/ 875 w 942"/>
                <a:gd name="T69" fmla="*/ 1966 h 2346"/>
                <a:gd name="T70" fmla="*/ 914 w 942"/>
                <a:gd name="T71" fmla="*/ 1935 h 23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42"/>
                <a:gd name="T109" fmla="*/ 0 h 2346"/>
                <a:gd name="T110" fmla="*/ 942 w 942"/>
                <a:gd name="T111" fmla="*/ 2346 h 23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42" h="2346">
                  <a:moveTo>
                    <a:pt x="922" y="1935"/>
                  </a:moveTo>
                  <a:lnTo>
                    <a:pt x="883" y="1901"/>
                  </a:lnTo>
                  <a:lnTo>
                    <a:pt x="855" y="1866"/>
                  </a:lnTo>
                  <a:lnTo>
                    <a:pt x="836" y="1828"/>
                  </a:lnTo>
                  <a:lnTo>
                    <a:pt x="820" y="1790"/>
                  </a:lnTo>
                  <a:lnTo>
                    <a:pt x="816" y="1745"/>
                  </a:lnTo>
                  <a:lnTo>
                    <a:pt x="812" y="1704"/>
                  </a:lnTo>
                  <a:lnTo>
                    <a:pt x="816" y="1652"/>
                  </a:lnTo>
                  <a:lnTo>
                    <a:pt x="824" y="1600"/>
                  </a:lnTo>
                  <a:lnTo>
                    <a:pt x="816" y="1590"/>
                  </a:lnTo>
                  <a:lnTo>
                    <a:pt x="695" y="1116"/>
                  </a:lnTo>
                  <a:lnTo>
                    <a:pt x="942" y="1116"/>
                  </a:lnTo>
                  <a:lnTo>
                    <a:pt x="942" y="1064"/>
                  </a:lnTo>
                  <a:lnTo>
                    <a:pt x="687" y="1064"/>
                  </a:lnTo>
                  <a:lnTo>
                    <a:pt x="557" y="570"/>
                  </a:lnTo>
                  <a:lnTo>
                    <a:pt x="498" y="632"/>
                  </a:lnTo>
                  <a:lnTo>
                    <a:pt x="498" y="231"/>
                  </a:lnTo>
                  <a:lnTo>
                    <a:pt x="530" y="207"/>
                  </a:lnTo>
                  <a:lnTo>
                    <a:pt x="530" y="0"/>
                  </a:lnTo>
                  <a:lnTo>
                    <a:pt x="408" y="0"/>
                  </a:lnTo>
                  <a:lnTo>
                    <a:pt x="408" y="207"/>
                  </a:lnTo>
                  <a:lnTo>
                    <a:pt x="443" y="231"/>
                  </a:lnTo>
                  <a:lnTo>
                    <a:pt x="443" y="632"/>
                  </a:lnTo>
                  <a:lnTo>
                    <a:pt x="392" y="570"/>
                  </a:lnTo>
                  <a:lnTo>
                    <a:pt x="263" y="1064"/>
                  </a:lnTo>
                  <a:lnTo>
                    <a:pt x="0" y="1064"/>
                  </a:lnTo>
                  <a:lnTo>
                    <a:pt x="0" y="1116"/>
                  </a:lnTo>
                  <a:lnTo>
                    <a:pt x="247" y="1116"/>
                  </a:lnTo>
                  <a:lnTo>
                    <a:pt x="122" y="1590"/>
                  </a:lnTo>
                  <a:lnTo>
                    <a:pt x="122" y="1600"/>
                  </a:lnTo>
                  <a:lnTo>
                    <a:pt x="129" y="1652"/>
                  </a:lnTo>
                  <a:lnTo>
                    <a:pt x="133" y="1704"/>
                  </a:lnTo>
                  <a:lnTo>
                    <a:pt x="133" y="1745"/>
                  </a:lnTo>
                  <a:lnTo>
                    <a:pt x="126" y="1790"/>
                  </a:lnTo>
                  <a:lnTo>
                    <a:pt x="114" y="1828"/>
                  </a:lnTo>
                  <a:lnTo>
                    <a:pt x="94" y="1866"/>
                  </a:lnTo>
                  <a:lnTo>
                    <a:pt x="67" y="1901"/>
                  </a:lnTo>
                  <a:lnTo>
                    <a:pt x="31" y="1935"/>
                  </a:lnTo>
                  <a:lnTo>
                    <a:pt x="24" y="1935"/>
                  </a:lnTo>
                  <a:lnTo>
                    <a:pt x="24" y="2346"/>
                  </a:lnTo>
                  <a:lnTo>
                    <a:pt x="51" y="2246"/>
                  </a:lnTo>
                  <a:lnTo>
                    <a:pt x="67" y="2246"/>
                  </a:lnTo>
                  <a:lnTo>
                    <a:pt x="353" y="1116"/>
                  </a:lnTo>
                  <a:lnTo>
                    <a:pt x="443" y="1116"/>
                  </a:lnTo>
                  <a:lnTo>
                    <a:pt x="443" y="1230"/>
                  </a:lnTo>
                  <a:lnTo>
                    <a:pt x="506" y="1230"/>
                  </a:lnTo>
                  <a:lnTo>
                    <a:pt x="506" y="950"/>
                  </a:lnTo>
                  <a:lnTo>
                    <a:pt x="443" y="950"/>
                  </a:lnTo>
                  <a:lnTo>
                    <a:pt x="443" y="1064"/>
                  </a:lnTo>
                  <a:lnTo>
                    <a:pt x="361" y="1064"/>
                  </a:lnTo>
                  <a:lnTo>
                    <a:pt x="451" y="726"/>
                  </a:lnTo>
                  <a:lnTo>
                    <a:pt x="498" y="726"/>
                  </a:lnTo>
                  <a:lnTo>
                    <a:pt x="581" y="1064"/>
                  </a:lnTo>
                  <a:lnTo>
                    <a:pt x="506" y="1064"/>
                  </a:lnTo>
                  <a:lnTo>
                    <a:pt x="506" y="1116"/>
                  </a:lnTo>
                  <a:lnTo>
                    <a:pt x="596" y="1116"/>
                  </a:lnTo>
                  <a:lnTo>
                    <a:pt x="875" y="2246"/>
                  </a:lnTo>
                  <a:lnTo>
                    <a:pt x="891" y="2246"/>
                  </a:lnTo>
                  <a:lnTo>
                    <a:pt x="914" y="2346"/>
                  </a:lnTo>
                  <a:lnTo>
                    <a:pt x="914" y="1935"/>
                  </a:lnTo>
                  <a:lnTo>
                    <a:pt x="867" y="1959"/>
                  </a:lnTo>
                  <a:lnTo>
                    <a:pt x="875" y="1966"/>
                  </a:lnTo>
                  <a:lnTo>
                    <a:pt x="867" y="1980"/>
                  </a:lnTo>
                  <a:lnTo>
                    <a:pt x="851" y="1987"/>
                  </a:lnTo>
                  <a:lnTo>
                    <a:pt x="832" y="1980"/>
                  </a:lnTo>
                  <a:lnTo>
                    <a:pt x="824" y="1966"/>
                  </a:lnTo>
                  <a:lnTo>
                    <a:pt x="832" y="1952"/>
                  </a:lnTo>
                  <a:lnTo>
                    <a:pt x="851" y="1945"/>
                  </a:lnTo>
                  <a:lnTo>
                    <a:pt x="867" y="1952"/>
                  </a:lnTo>
                  <a:lnTo>
                    <a:pt x="875" y="1966"/>
                  </a:lnTo>
                  <a:lnTo>
                    <a:pt x="867" y="1959"/>
                  </a:lnTo>
                  <a:lnTo>
                    <a:pt x="914" y="1935"/>
                  </a:lnTo>
                  <a:lnTo>
                    <a:pt x="922" y="1935"/>
                  </a:lnTo>
                  <a:close/>
                </a:path>
              </a:pathLst>
            </a:custGeom>
            <a:gradFill rotWithShape="1">
              <a:gsLst>
                <a:gs pos="0">
                  <a:srgbClr val="0000FF"/>
                </a:gs>
                <a:gs pos="100000">
                  <a:srgbClr val="000076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0" name="Freeform 14"/>
            <p:cNvSpPr/>
            <p:nvPr/>
          </p:nvSpPr>
          <p:spPr bwMode="auto">
            <a:xfrm>
              <a:off x="3809" y="768"/>
              <a:ext cx="447" cy="397"/>
            </a:xfrm>
            <a:custGeom>
              <a:avLst/>
              <a:gdLst>
                <a:gd name="T0" fmla="*/ 188 w 447"/>
                <a:gd name="T1" fmla="*/ 55 h 397"/>
                <a:gd name="T2" fmla="*/ 130 w 447"/>
                <a:gd name="T3" fmla="*/ 76 h 397"/>
                <a:gd name="T4" fmla="*/ 82 w 447"/>
                <a:gd name="T5" fmla="*/ 117 h 397"/>
                <a:gd name="T6" fmla="*/ 59 w 447"/>
                <a:gd name="T7" fmla="*/ 172 h 397"/>
                <a:gd name="T8" fmla="*/ 59 w 447"/>
                <a:gd name="T9" fmla="*/ 231 h 397"/>
                <a:gd name="T10" fmla="*/ 82 w 447"/>
                <a:gd name="T11" fmla="*/ 283 h 397"/>
                <a:gd name="T12" fmla="*/ 130 w 447"/>
                <a:gd name="T13" fmla="*/ 321 h 397"/>
                <a:gd name="T14" fmla="*/ 188 w 447"/>
                <a:gd name="T15" fmla="*/ 342 h 397"/>
                <a:gd name="T16" fmla="*/ 255 w 447"/>
                <a:gd name="T17" fmla="*/ 342 h 397"/>
                <a:gd name="T18" fmla="*/ 318 w 447"/>
                <a:gd name="T19" fmla="*/ 321 h 397"/>
                <a:gd name="T20" fmla="*/ 365 w 447"/>
                <a:gd name="T21" fmla="*/ 283 h 397"/>
                <a:gd name="T22" fmla="*/ 389 w 447"/>
                <a:gd name="T23" fmla="*/ 231 h 397"/>
                <a:gd name="T24" fmla="*/ 389 w 447"/>
                <a:gd name="T25" fmla="*/ 172 h 397"/>
                <a:gd name="T26" fmla="*/ 365 w 447"/>
                <a:gd name="T27" fmla="*/ 117 h 397"/>
                <a:gd name="T28" fmla="*/ 286 w 447"/>
                <a:gd name="T29" fmla="*/ 62 h 397"/>
                <a:gd name="T30" fmla="*/ 220 w 447"/>
                <a:gd name="T31" fmla="*/ 51 h 397"/>
                <a:gd name="T32" fmla="*/ 263 w 447"/>
                <a:gd name="T33" fmla="*/ 3 h 397"/>
                <a:gd name="T34" fmla="*/ 345 w 447"/>
                <a:gd name="T35" fmla="*/ 34 h 397"/>
                <a:gd name="T36" fmla="*/ 408 w 447"/>
                <a:gd name="T37" fmla="*/ 86 h 397"/>
                <a:gd name="T38" fmla="*/ 443 w 447"/>
                <a:gd name="T39" fmla="*/ 162 h 397"/>
                <a:gd name="T40" fmla="*/ 443 w 447"/>
                <a:gd name="T41" fmla="*/ 242 h 397"/>
                <a:gd name="T42" fmla="*/ 408 w 447"/>
                <a:gd name="T43" fmla="*/ 311 h 397"/>
                <a:gd name="T44" fmla="*/ 345 w 447"/>
                <a:gd name="T45" fmla="*/ 362 h 397"/>
                <a:gd name="T46" fmla="*/ 263 w 447"/>
                <a:gd name="T47" fmla="*/ 394 h 397"/>
                <a:gd name="T48" fmla="*/ 177 w 447"/>
                <a:gd name="T49" fmla="*/ 394 h 397"/>
                <a:gd name="T50" fmla="*/ 98 w 447"/>
                <a:gd name="T51" fmla="*/ 362 h 397"/>
                <a:gd name="T52" fmla="*/ 39 w 447"/>
                <a:gd name="T53" fmla="*/ 311 h 397"/>
                <a:gd name="T54" fmla="*/ 4 w 447"/>
                <a:gd name="T55" fmla="*/ 242 h 397"/>
                <a:gd name="T56" fmla="*/ 4 w 447"/>
                <a:gd name="T57" fmla="*/ 162 h 397"/>
                <a:gd name="T58" fmla="*/ 39 w 447"/>
                <a:gd name="T59" fmla="*/ 86 h 397"/>
                <a:gd name="T60" fmla="*/ 98 w 447"/>
                <a:gd name="T61" fmla="*/ 34 h 397"/>
                <a:gd name="T62" fmla="*/ 177 w 447"/>
                <a:gd name="T63" fmla="*/ 3 h 397"/>
                <a:gd name="T64" fmla="*/ 220 w 447"/>
                <a:gd name="T65" fmla="*/ 51 h 39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47"/>
                <a:gd name="T100" fmla="*/ 0 h 397"/>
                <a:gd name="T101" fmla="*/ 447 w 447"/>
                <a:gd name="T102" fmla="*/ 397 h 39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47" h="397">
                  <a:moveTo>
                    <a:pt x="220" y="51"/>
                  </a:moveTo>
                  <a:lnTo>
                    <a:pt x="188" y="55"/>
                  </a:lnTo>
                  <a:lnTo>
                    <a:pt x="157" y="62"/>
                  </a:lnTo>
                  <a:lnTo>
                    <a:pt x="130" y="76"/>
                  </a:lnTo>
                  <a:lnTo>
                    <a:pt x="102" y="96"/>
                  </a:lnTo>
                  <a:lnTo>
                    <a:pt x="82" y="117"/>
                  </a:lnTo>
                  <a:lnTo>
                    <a:pt x="67" y="145"/>
                  </a:lnTo>
                  <a:lnTo>
                    <a:pt x="59" y="172"/>
                  </a:lnTo>
                  <a:lnTo>
                    <a:pt x="55" y="204"/>
                  </a:lnTo>
                  <a:lnTo>
                    <a:pt x="59" y="231"/>
                  </a:lnTo>
                  <a:lnTo>
                    <a:pt x="67" y="259"/>
                  </a:lnTo>
                  <a:lnTo>
                    <a:pt x="82" y="283"/>
                  </a:lnTo>
                  <a:lnTo>
                    <a:pt x="102" y="304"/>
                  </a:lnTo>
                  <a:lnTo>
                    <a:pt x="130" y="321"/>
                  </a:lnTo>
                  <a:lnTo>
                    <a:pt x="157" y="335"/>
                  </a:lnTo>
                  <a:lnTo>
                    <a:pt x="188" y="342"/>
                  </a:lnTo>
                  <a:lnTo>
                    <a:pt x="220" y="345"/>
                  </a:lnTo>
                  <a:lnTo>
                    <a:pt x="255" y="342"/>
                  </a:lnTo>
                  <a:lnTo>
                    <a:pt x="286" y="335"/>
                  </a:lnTo>
                  <a:lnTo>
                    <a:pt x="318" y="321"/>
                  </a:lnTo>
                  <a:lnTo>
                    <a:pt x="341" y="304"/>
                  </a:lnTo>
                  <a:lnTo>
                    <a:pt x="365" y="283"/>
                  </a:lnTo>
                  <a:lnTo>
                    <a:pt x="381" y="259"/>
                  </a:lnTo>
                  <a:lnTo>
                    <a:pt x="389" y="231"/>
                  </a:lnTo>
                  <a:lnTo>
                    <a:pt x="392" y="204"/>
                  </a:lnTo>
                  <a:lnTo>
                    <a:pt x="389" y="172"/>
                  </a:lnTo>
                  <a:lnTo>
                    <a:pt x="381" y="145"/>
                  </a:lnTo>
                  <a:lnTo>
                    <a:pt x="365" y="117"/>
                  </a:lnTo>
                  <a:lnTo>
                    <a:pt x="318" y="76"/>
                  </a:lnTo>
                  <a:lnTo>
                    <a:pt x="286" y="62"/>
                  </a:lnTo>
                  <a:lnTo>
                    <a:pt x="255" y="55"/>
                  </a:lnTo>
                  <a:lnTo>
                    <a:pt x="220" y="51"/>
                  </a:lnTo>
                  <a:lnTo>
                    <a:pt x="220" y="0"/>
                  </a:lnTo>
                  <a:lnTo>
                    <a:pt x="263" y="3"/>
                  </a:lnTo>
                  <a:lnTo>
                    <a:pt x="306" y="13"/>
                  </a:lnTo>
                  <a:lnTo>
                    <a:pt x="345" y="34"/>
                  </a:lnTo>
                  <a:lnTo>
                    <a:pt x="381" y="58"/>
                  </a:lnTo>
                  <a:lnTo>
                    <a:pt x="408" y="86"/>
                  </a:lnTo>
                  <a:lnTo>
                    <a:pt x="428" y="121"/>
                  </a:lnTo>
                  <a:lnTo>
                    <a:pt x="443" y="162"/>
                  </a:lnTo>
                  <a:lnTo>
                    <a:pt x="447" y="204"/>
                  </a:lnTo>
                  <a:lnTo>
                    <a:pt x="443" y="242"/>
                  </a:lnTo>
                  <a:lnTo>
                    <a:pt x="428" y="280"/>
                  </a:lnTo>
                  <a:lnTo>
                    <a:pt x="408" y="311"/>
                  </a:lnTo>
                  <a:lnTo>
                    <a:pt x="381" y="342"/>
                  </a:lnTo>
                  <a:lnTo>
                    <a:pt x="345" y="362"/>
                  </a:lnTo>
                  <a:lnTo>
                    <a:pt x="306" y="383"/>
                  </a:lnTo>
                  <a:lnTo>
                    <a:pt x="263" y="394"/>
                  </a:lnTo>
                  <a:lnTo>
                    <a:pt x="220" y="397"/>
                  </a:lnTo>
                  <a:lnTo>
                    <a:pt x="177" y="394"/>
                  </a:lnTo>
                  <a:lnTo>
                    <a:pt x="133" y="383"/>
                  </a:lnTo>
                  <a:lnTo>
                    <a:pt x="98" y="362"/>
                  </a:lnTo>
                  <a:lnTo>
                    <a:pt x="63" y="342"/>
                  </a:lnTo>
                  <a:lnTo>
                    <a:pt x="39" y="311"/>
                  </a:lnTo>
                  <a:lnTo>
                    <a:pt x="16" y="280"/>
                  </a:lnTo>
                  <a:lnTo>
                    <a:pt x="4" y="242"/>
                  </a:lnTo>
                  <a:lnTo>
                    <a:pt x="0" y="204"/>
                  </a:lnTo>
                  <a:lnTo>
                    <a:pt x="4" y="162"/>
                  </a:lnTo>
                  <a:lnTo>
                    <a:pt x="16" y="121"/>
                  </a:lnTo>
                  <a:lnTo>
                    <a:pt x="39" y="86"/>
                  </a:lnTo>
                  <a:lnTo>
                    <a:pt x="63" y="58"/>
                  </a:lnTo>
                  <a:lnTo>
                    <a:pt x="98" y="34"/>
                  </a:lnTo>
                  <a:lnTo>
                    <a:pt x="133" y="13"/>
                  </a:lnTo>
                  <a:lnTo>
                    <a:pt x="177" y="3"/>
                  </a:lnTo>
                  <a:lnTo>
                    <a:pt x="220" y="0"/>
                  </a:lnTo>
                  <a:lnTo>
                    <a:pt x="220" y="51"/>
                  </a:lnTo>
                  <a:close/>
                </a:path>
              </a:pathLst>
            </a:custGeom>
            <a:gradFill rotWithShape="1">
              <a:gsLst>
                <a:gs pos="0">
                  <a:srgbClr val="0000FF"/>
                </a:gs>
                <a:gs pos="100000">
                  <a:srgbClr val="000076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1" name="Freeform 15"/>
            <p:cNvSpPr/>
            <p:nvPr/>
          </p:nvSpPr>
          <p:spPr bwMode="auto">
            <a:xfrm>
              <a:off x="3840" y="1562"/>
              <a:ext cx="40" cy="35"/>
            </a:xfrm>
            <a:custGeom>
              <a:avLst/>
              <a:gdLst>
                <a:gd name="T0" fmla="*/ 24 w 40"/>
                <a:gd name="T1" fmla="*/ 35 h 35"/>
                <a:gd name="T2" fmla="*/ 36 w 40"/>
                <a:gd name="T3" fmla="*/ 32 h 35"/>
                <a:gd name="T4" fmla="*/ 40 w 40"/>
                <a:gd name="T5" fmla="*/ 21 h 35"/>
                <a:gd name="T6" fmla="*/ 36 w 40"/>
                <a:gd name="T7" fmla="*/ 7 h 35"/>
                <a:gd name="T8" fmla="*/ 24 w 40"/>
                <a:gd name="T9" fmla="*/ 0 h 35"/>
                <a:gd name="T10" fmla="*/ 8 w 40"/>
                <a:gd name="T11" fmla="*/ 7 h 35"/>
                <a:gd name="T12" fmla="*/ 0 w 40"/>
                <a:gd name="T13" fmla="*/ 21 h 35"/>
                <a:gd name="T14" fmla="*/ 8 w 40"/>
                <a:gd name="T15" fmla="*/ 32 h 35"/>
                <a:gd name="T16" fmla="*/ 24 w 40"/>
                <a:gd name="T17" fmla="*/ 35 h 35"/>
                <a:gd name="T18" fmla="*/ 16 w 40"/>
                <a:gd name="T19" fmla="*/ 35 h 35"/>
                <a:gd name="T20" fmla="*/ 24 w 40"/>
                <a:gd name="T21" fmla="*/ 35 h 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"/>
                <a:gd name="T34" fmla="*/ 0 h 35"/>
                <a:gd name="T35" fmla="*/ 40 w 40"/>
                <a:gd name="T36" fmla="*/ 35 h 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" h="35">
                  <a:moveTo>
                    <a:pt x="24" y="35"/>
                  </a:moveTo>
                  <a:lnTo>
                    <a:pt x="36" y="32"/>
                  </a:lnTo>
                  <a:lnTo>
                    <a:pt x="40" y="21"/>
                  </a:lnTo>
                  <a:lnTo>
                    <a:pt x="36" y="7"/>
                  </a:lnTo>
                  <a:lnTo>
                    <a:pt x="24" y="0"/>
                  </a:lnTo>
                  <a:lnTo>
                    <a:pt x="8" y="7"/>
                  </a:lnTo>
                  <a:lnTo>
                    <a:pt x="0" y="21"/>
                  </a:lnTo>
                  <a:lnTo>
                    <a:pt x="8" y="32"/>
                  </a:lnTo>
                  <a:lnTo>
                    <a:pt x="24" y="35"/>
                  </a:lnTo>
                  <a:lnTo>
                    <a:pt x="16" y="35"/>
                  </a:lnTo>
                  <a:lnTo>
                    <a:pt x="24" y="35"/>
                  </a:lnTo>
                  <a:close/>
                </a:path>
              </a:pathLst>
            </a:custGeom>
            <a:gradFill rotWithShape="1">
              <a:gsLst>
                <a:gs pos="0">
                  <a:srgbClr val="0000FF"/>
                </a:gs>
                <a:gs pos="100000">
                  <a:srgbClr val="000076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2" name="Freeform 16"/>
            <p:cNvSpPr/>
            <p:nvPr/>
          </p:nvSpPr>
          <p:spPr bwMode="auto">
            <a:xfrm>
              <a:off x="4174" y="1562"/>
              <a:ext cx="51" cy="35"/>
            </a:xfrm>
            <a:custGeom>
              <a:avLst/>
              <a:gdLst>
                <a:gd name="T0" fmla="*/ 27 w 51"/>
                <a:gd name="T1" fmla="*/ 35 h 35"/>
                <a:gd name="T2" fmla="*/ 43 w 51"/>
                <a:gd name="T3" fmla="*/ 32 h 35"/>
                <a:gd name="T4" fmla="*/ 51 w 51"/>
                <a:gd name="T5" fmla="*/ 21 h 35"/>
                <a:gd name="T6" fmla="*/ 43 w 51"/>
                <a:gd name="T7" fmla="*/ 7 h 35"/>
                <a:gd name="T8" fmla="*/ 27 w 51"/>
                <a:gd name="T9" fmla="*/ 0 h 35"/>
                <a:gd name="T10" fmla="*/ 8 w 51"/>
                <a:gd name="T11" fmla="*/ 7 h 35"/>
                <a:gd name="T12" fmla="*/ 0 w 51"/>
                <a:gd name="T13" fmla="*/ 21 h 35"/>
                <a:gd name="T14" fmla="*/ 8 w 51"/>
                <a:gd name="T15" fmla="*/ 32 h 35"/>
                <a:gd name="T16" fmla="*/ 27 w 51"/>
                <a:gd name="T17" fmla="*/ 35 h 35"/>
                <a:gd name="T18" fmla="*/ 20 w 51"/>
                <a:gd name="T19" fmla="*/ 35 h 35"/>
                <a:gd name="T20" fmla="*/ 27 w 51"/>
                <a:gd name="T21" fmla="*/ 35 h 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1"/>
                <a:gd name="T34" fmla="*/ 0 h 35"/>
                <a:gd name="T35" fmla="*/ 51 w 51"/>
                <a:gd name="T36" fmla="*/ 35 h 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1" h="35">
                  <a:moveTo>
                    <a:pt x="27" y="35"/>
                  </a:moveTo>
                  <a:lnTo>
                    <a:pt x="43" y="32"/>
                  </a:lnTo>
                  <a:lnTo>
                    <a:pt x="51" y="21"/>
                  </a:lnTo>
                  <a:lnTo>
                    <a:pt x="43" y="7"/>
                  </a:lnTo>
                  <a:lnTo>
                    <a:pt x="27" y="0"/>
                  </a:lnTo>
                  <a:lnTo>
                    <a:pt x="8" y="7"/>
                  </a:lnTo>
                  <a:lnTo>
                    <a:pt x="0" y="21"/>
                  </a:lnTo>
                  <a:lnTo>
                    <a:pt x="8" y="32"/>
                  </a:lnTo>
                  <a:lnTo>
                    <a:pt x="27" y="35"/>
                  </a:lnTo>
                  <a:lnTo>
                    <a:pt x="20" y="35"/>
                  </a:lnTo>
                  <a:lnTo>
                    <a:pt x="27" y="35"/>
                  </a:lnTo>
                  <a:close/>
                </a:path>
              </a:pathLst>
            </a:custGeom>
            <a:gradFill rotWithShape="1">
              <a:gsLst>
                <a:gs pos="0">
                  <a:srgbClr val="0000FF"/>
                </a:gs>
                <a:gs pos="100000">
                  <a:srgbClr val="000076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151" name="Picture 17" descr="j023213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048000"/>
            <a:ext cx="178011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8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30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9" descr="natures1%20(12)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800" y="1"/>
            <a:ext cx="13462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20" descr="B10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50038"/>
            <a:ext cx="121920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WordArt 45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12192000" cy="2590800"/>
          </a:xfrm>
          <a:prstGeom prst="rect">
            <a:avLst/>
          </a:prstGeom>
          <a:scene3d>
            <a:camera prst="orthographicFront">
              <a:rot lat="21299999" lon="21299991" rev="0"/>
            </a:camera>
            <a:lightRig rig="threePt" dir="t"/>
          </a:scene3d>
        </p:spPr>
        <p:txBody>
          <a:bodyPr wrap="none" fromWordArt="1">
            <a:prstTxWarp prst="textCascadeUp">
              <a:avLst>
                <a:gd name="adj" fmla="val 48889"/>
              </a:avLst>
            </a:prstTxWarp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10">
                <a:ln w="0">
                  <a:solidFill>
                    <a:srgbClr val="FF0000"/>
                  </a:solidFill>
                  <a:round/>
                </a:ln>
                <a:solidFill>
                  <a:srgbClr val="FFFF00"/>
                </a:solidFill>
                <a:effectLst>
                  <a:outerShdw dist="68392" dir="1308085" algn="ctr" rotWithShape="0">
                    <a:srgbClr val="0D0D0D"/>
                  </a:outerShdw>
                </a:effectLst>
                <a:latin typeface="Times New Roman" panose="02020603050405020304"/>
              </a:rPr>
              <a:t>Chào mừng </a:t>
            </a:r>
            <a:r>
              <a:rPr lang="en-US" sz="3600" b="1" kern="10" err="1">
                <a:ln w="0">
                  <a:solidFill>
                    <a:srgbClr val="FF0000"/>
                  </a:solidFill>
                  <a:round/>
                </a:ln>
                <a:solidFill>
                  <a:srgbClr val="FFFF00"/>
                </a:solidFill>
                <a:effectLst>
                  <a:outerShdw dist="68392" dir="1308085" algn="ctr" rotWithShape="0">
                    <a:srgbClr val="0D0D0D"/>
                  </a:outerShdw>
                </a:effectLst>
                <a:latin typeface="Times New Roman" panose="02020603050405020304"/>
              </a:rPr>
              <a:t>quý</a:t>
            </a:r>
            <a:r>
              <a:rPr lang="en-US" sz="3600" b="1" kern="10">
                <a:ln w="0">
                  <a:solidFill>
                    <a:srgbClr val="FF0000"/>
                  </a:solidFill>
                  <a:round/>
                </a:ln>
                <a:solidFill>
                  <a:srgbClr val="FFFF00"/>
                </a:solidFill>
                <a:effectLst>
                  <a:outerShdw dist="68392" dir="1308085" algn="ctr" rotWithShape="0">
                    <a:srgbClr val="0D0D0D"/>
                  </a:outerShdw>
                </a:effectLst>
                <a:latin typeface="Times New Roman" panose="02020603050405020304"/>
              </a:rPr>
              <a:t> thầy cô về dự giờ</a:t>
            </a:r>
            <a:endParaRPr lang="en-US" sz="3600" b="1" kern="10" dirty="0">
              <a:ln w="0">
                <a:solidFill>
                  <a:srgbClr val="FF0000"/>
                </a:solidFill>
                <a:round/>
              </a:ln>
              <a:solidFill>
                <a:srgbClr val="FFFF00"/>
              </a:solidFill>
              <a:effectLst>
                <a:outerShdw dist="68392" dir="1308085" algn="ctr" rotWithShape="0">
                  <a:srgbClr val="0D0D0D"/>
                </a:outerShdw>
              </a:effectLst>
              <a:latin typeface="Times New Roman" panose="02020603050405020304"/>
            </a:endParaRP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1217084" y="5874944"/>
            <a:ext cx="10058400" cy="6451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600" b="1" i="1" err="1">
                <a:solidFill>
                  <a:srgbClr val="FF0000"/>
                </a:solidFill>
                <a:latin typeface="Times New Roman" panose="02020603050405020304"/>
              </a:rPr>
              <a:t>Giáo</a:t>
            </a:r>
            <a:r>
              <a:rPr lang="en-US" sz="3600" b="1" i="1">
                <a:solidFill>
                  <a:srgbClr val="FF0000"/>
                </a:solidFill>
                <a:latin typeface="Times New Roman" panose="02020603050405020304"/>
              </a:rPr>
              <a:t> </a:t>
            </a:r>
            <a:r>
              <a:rPr lang="en-US" sz="3600" b="1" i="1" smtClean="0">
                <a:solidFill>
                  <a:srgbClr val="FF0000"/>
                </a:solidFill>
                <a:latin typeface="Times New Roman" panose="02020603050405020304"/>
              </a:rPr>
              <a:t>viên:Nguyễn Thị </a:t>
            </a:r>
            <a:r>
              <a:rPr lang="vi-VN" altLang="en-US" sz="3600" b="1" i="1" smtClean="0">
                <a:solidFill>
                  <a:srgbClr val="FF0000"/>
                </a:solidFill>
                <a:latin typeface="Times New Roman" panose="02020603050405020304"/>
              </a:rPr>
              <a:t>Bích </a:t>
            </a:r>
            <a:r>
              <a:rPr lang="vi-VN" altLang="en-US" sz="3600" b="1" i="1" smtClean="0">
                <a:solidFill>
                  <a:srgbClr val="FF0000"/>
                </a:solidFill>
                <a:latin typeface="Times New Roman" panose="02020603050405020304"/>
              </a:rPr>
              <a:t>Thảo</a:t>
            </a:r>
            <a:endParaRPr lang="vi-VN" altLang="en-US" sz="3600" b="1" i="1" smtClean="0">
              <a:solidFill>
                <a:srgbClr val="FF0000"/>
              </a:solidFill>
              <a:latin typeface="Times New Roman" panose="02020603050405020304"/>
            </a:endParaRPr>
          </a:p>
        </p:txBody>
      </p:sp>
      <p:pic>
        <p:nvPicPr>
          <p:cNvPr id="33" name="Picture 3" descr="kitty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9567" y="1177570"/>
            <a:ext cx="2622551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oogle Shape;1565;p48"/>
          <p:cNvGrpSpPr/>
          <p:nvPr/>
        </p:nvGrpSpPr>
        <p:grpSpPr>
          <a:xfrm>
            <a:off x="7980482" y="2883963"/>
            <a:ext cx="3667125" cy="3353858"/>
            <a:chOff x="3277819" y="1170029"/>
            <a:chExt cx="2189139" cy="1948673"/>
          </a:xfrm>
        </p:grpSpPr>
        <p:grpSp>
          <p:nvGrpSpPr>
            <p:cNvPr id="24" name="Google Shape;1566;p48"/>
            <p:cNvGrpSpPr/>
            <p:nvPr/>
          </p:nvGrpSpPr>
          <p:grpSpPr>
            <a:xfrm rot="712540">
              <a:off x="3355469" y="1953585"/>
              <a:ext cx="2033838" cy="966187"/>
              <a:chOff x="3644900" y="2138522"/>
              <a:chExt cx="1865155" cy="886053"/>
            </a:xfrm>
          </p:grpSpPr>
          <p:sp>
            <p:nvSpPr>
              <p:cNvPr id="47" name="Google Shape;1567;p48"/>
              <p:cNvSpPr/>
              <p:nvPr/>
            </p:nvSpPr>
            <p:spPr>
              <a:xfrm>
                <a:off x="3644900" y="2174444"/>
                <a:ext cx="1865155" cy="845256"/>
              </a:xfrm>
              <a:custGeom>
                <a:avLst/>
                <a:gdLst/>
                <a:ahLst/>
                <a:cxnLst/>
                <a:rect l="l" t="t" r="r" b="b"/>
                <a:pathLst>
                  <a:path w="53581" h="24282" extrusionOk="0">
                    <a:moveTo>
                      <a:pt x="16556" y="10009"/>
                    </a:moveTo>
                    <a:cubicBezTo>
                      <a:pt x="16666" y="10009"/>
                      <a:pt x="16778" y="10028"/>
                      <a:pt x="16887" y="10069"/>
                    </a:cubicBezTo>
                    <a:lnTo>
                      <a:pt x="36624" y="17779"/>
                    </a:lnTo>
                    <a:cubicBezTo>
                      <a:pt x="37271" y="18023"/>
                      <a:pt x="37096" y="18985"/>
                      <a:pt x="36414" y="18985"/>
                    </a:cubicBezTo>
                    <a:lnTo>
                      <a:pt x="12063" y="18985"/>
                    </a:lnTo>
                    <a:cubicBezTo>
                      <a:pt x="11346" y="18985"/>
                      <a:pt x="10909" y="18181"/>
                      <a:pt x="11293" y="17569"/>
                    </a:cubicBezTo>
                    <a:lnTo>
                      <a:pt x="15786" y="10436"/>
                    </a:lnTo>
                    <a:cubicBezTo>
                      <a:pt x="15954" y="10165"/>
                      <a:pt x="16246" y="10009"/>
                      <a:pt x="16556" y="10009"/>
                    </a:cubicBezTo>
                    <a:close/>
                    <a:moveTo>
                      <a:pt x="14437" y="1"/>
                    </a:moveTo>
                    <a:cubicBezTo>
                      <a:pt x="13645" y="1"/>
                      <a:pt x="12871" y="415"/>
                      <a:pt x="12430" y="1154"/>
                    </a:cubicBezTo>
                    <a:lnTo>
                      <a:pt x="927" y="20733"/>
                    </a:lnTo>
                    <a:cubicBezTo>
                      <a:pt x="0" y="22289"/>
                      <a:pt x="1119" y="24282"/>
                      <a:pt x="2920" y="24282"/>
                    </a:cubicBezTo>
                    <a:lnTo>
                      <a:pt x="50364" y="24282"/>
                    </a:lnTo>
                    <a:cubicBezTo>
                      <a:pt x="52777" y="24282"/>
                      <a:pt x="53581" y="21013"/>
                      <a:pt x="51466" y="19859"/>
                    </a:cubicBezTo>
                    <a:lnTo>
                      <a:pt x="15524" y="280"/>
                    </a:lnTo>
                    <a:cubicBezTo>
                      <a:pt x="15179" y="91"/>
                      <a:pt x="14806" y="1"/>
                      <a:pt x="144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48" name="Google Shape;1568;p48"/>
              <p:cNvSpPr/>
              <p:nvPr/>
            </p:nvSpPr>
            <p:spPr>
              <a:xfrm>
                <a:off x="3660703" y="2169571"/>
                <a:ext cx="1823209" cy="855003"/>
              </a:xfrm>
              <a:custGeom>
                <a:avLst/>
                <a:gdLst/>
                <a:ahLst/>
                <a:cxnLst/>
                <a:rect l="l" t="t" r="r" b="b"/>
                <a:pathLst>
                  <a:path w="52376" h="24562" extrusionOk="0">
                    <a:moveTo>
                      <a:pt x="16101" y="10297"/>
                    </a:moveTo>
                    <a:cubicBezTo>
                      <a:pt x="16189" y="10297"/>
                      <a:pt x="16276" y="10314"/>
                      <a:pt x="16381" y="10349"/>
                    </a:cubicBezTo>
                    <a:lnTo>
                      <a:pt x="36117" y="18058"/>
                    </a:lnTo>
                    <a:cubicBezTo>
                      <a:pt x="36345" y="18146"/>
                      <a:pt x="36432" y="18303"/>
                      <a:pt x="36432" y="18495"/>
                    </a:cubicBezTo>
                    <a:cubicBezTo>
                      <a:pt x="36432" y="18618"/>
                      <a:pt x="36380" y="18740"/>
                      <a:pt x="36310" y="18828"/>
                    </a:cubicBezTo>
                    <a:cubicBezTo>
                      <a:pt x="36222" y="18915"/>
                      <a:pt x="36117" y="18985"/>
                      <a:pt x="35960" y="18985"/>
                    </a:cubicBezTo>
                    <a:lnTo>
                      <a:pt x="11609" y="18985"/>
                    </a:lnTo>
                    <a:cubicBezTo>
                      <a:pt x="11381" y="18985"/>
                      <a:pt x="11189" y="18880"/>
                      <a:pt x="11049" y="18740"/>
                    </a:cubicBezTo>
                    <a:cubicBezTo>
                      <a:pt x="10927" y="18600"/>
                      <a:pt x="10839" y="18408"/>
                      <a:pt x="10839" y="18198"/>
                    </a:cubicBezTo>
                    <a:cubicBezTo>
                      <a:pt x="10839" y="18058"/>
                      <a:pt x="10874" y="17919"/>
                      <a:pt x="10962" y="17796"/>
                    </a:cubicBezTo>
                    <a:lnTo>
                      <a:pt x="15454" y="10646"/>
                    </a:lnTo>
                    <a:cubicBezTo>
                      <a:pt x="15594" y="10419"/>
                      <a:pt x="15839" y="10297"/>
                      <a:pt x="16101" y="10297"/>
                    </a:cubicBezTo>
                    <a:close/>
                    <a:moveTo>
                      <a:pt x="16101" y="10000"/>
                    </a:moveTo>
                    <a:cubicBezTo>
                      <a:pt x="15752" y="10000"/>
                      <a:pt x="15402" y="10174"/>
                      <a:pt x="15210" y="10489"/>
                    </a:cubicBezTo>
                    <a:lnTo>
                      <a:pt x="10717" y="17639"/>
                    </a:lnTo>
                    <a:cubicBezTo>
                      <a:pt x="10595" y="17814"/>
                      <a:pt x="10542" y="18006"/>
                      <a:pt x="10542" y="18198"/>
                    </a:cubicBezTo>
                    <a:cubicBezTo>
                      <a:pt x="10542" y="18478"/>
                      <a:pt x="10665" y="18740"/>
                      <a:pt x="10839" y="18950"/>
                    </a:cubicBezTo>
                    <a:cubicBezTo>
                      <a:pt x="11032" y="19142"/>
                      <a:pt x="11294" y="19265"/>
                      <a:pt x="11609" y="19265"/>
                    </a:cubicBezTo>
                    <a:lnTo>
                      <a:pt x="35960" y="19265"/>
                    </a:lnTo>
                    <a:cubicBezTo>
                      <a:pt x="36187" y="19265"/>
                      <a:pt x="36397" y="19177"/>
                      <a:pt x="36519" y="19020"/>
                    </a:cubicBezTo>
                    <a:cubicBezTo>
                      <a:pt x="36659" y="18880"/>
                      <a:pt x="36712" y="18688"/>
                      <a:pt x="36712" y="18495"/>
                    </a:cubicBezTo>
                    <a:cubicBezTo>
                      <a:pt x="36729" y="18216"/>
                      <a:pt x="36554" y="17901"/>
                      <a:pt x="36240" y="17779"/>
                    </a:cubicBezTo>
                    <a:lnTo>
                      <a:pt x="16486" y="10069"/>
                    </a:lnTo>
                    <a:cubicBezTo>
                      <a:pt x="16363" y="10017"/>
                      <a:pt x="16224" y="10000"/>
                      <a:pt x="16101" y="10000"/>
                    </a:cubicBezTo>
                    <a:close/>
                    <a:moveTo>
                      <a:pt x="13969" y="280"/>
                    </a:moveTo>
                    <a:cubicBezTo>
                      <a:pt x="14318" y="280"/>
                      <a:pt x="14668" y="367"/>
                      <a:pt x="15000" y="560"/>
                    </a:cubicBezTo>
                    <a:lnTo>
                      <a:pt x="50942" y="20139"/>
                    </a:lnTo>
                    <a:cubicBezTo>
                      <a:pt x="51728" y="20576"/>
                      <a:pt x="52078" y="21292"/>
                      <a:pt x="52078" y="22044"/>
                    </a:cubicBezTo>
                    <a:cubicBezTo>
                      <a:pt x="52078" y="22604"/>
                      <a:pt x="51886" y="23163"/>
                      <a:pt x="51501" y="23582"/>
                    </a:cubicBezTo>
                    <a:cubicBezTo>
                      <a:pt x="51134" y="23985"/>
                      <a:pt x="50592" y="24264"/>
                      <a:pt x="49910" y="24264"/>
                    </a:cubicBezTo>
                    <a:lnTo>
                      <a:pt x="2466" y="24264"/>
                    </a:lnTo>
                    <a:cubicBezTo>
                      <a:pt x="1819" y="24264"/>
                      <a:pt x="1277" y="24002"/>
                      <a:pt x="893" y="23600"/>
                    </a:cubicBezTo>
                    <a:cubicBezTo>
                      <a:pt x="508" y="23198"/>
                      <a:pt x="281" y="22639"/>
                      <a:pt x="281" y="22062"/>
                    </a:cubicBezTo>
                    <a:cubicBezTo>
                      <a:pt x="281" y="21695"/>
                      <a:pt x="386" y="21310"/>
                      <a:pt x="595" y="20943"/>
                    </a:cubicBezTo>
                    <a:lnTo>
                      <a:pt x="12098" y="1364"/>
                    </a:lnTo>
                    <a:cubicBezTo>
                      <a:pt x="12518" y="665"/>
                      <a:pt x="13234" y="280"/>
                      <a:pt x="13969" y="280"/>
                    </a:cubicBezTo>
                    <a:close/>
                    <a:moveTo>
                      <a:pt x="13969" y="0"/>
                    </a:moveTo>
                    <a:cubicBezTo>
                      <a:pt x="13129" y="0"/>
                      <a:pt x="12308" y="437"/>
                      <a:pt x="11853" y="1224"/>
                    </a:cubicBezTo>
                    <a:lnTo>
                      <a:pt x="351" y="20803"/>
                    </a:lnTo>
                    <a:cubicBezTo>
                      <a:pt x="106" y="21205"/>
                      <a:pt x="1" y="21642"/>
                      <a:pt x="1" y="22062"/>
                    </a:cubicBezTo>
                    <a:cubicBezTo>
                      <a:pt x="1" y="22708"/>
                      <a:pt x="246" y="23338"/>
                      <a:pt x="683" y="23792"/>
                    </a:cubicBezTo>
                    <a:cubicBezTo>
                      <a:pt x="1120" y="24264"/>
                      <a:pt x="1749" y="24561"/>
                      <a:pt x="2466" y="24561"/>
                    </a:cubicBezTo>
                    <a:lnTo>
                      <a:pt x="49910" y="24561"/>
                    </a:lnTo>
                    <a:cubicBezTo>
                      <a:pt x="50679" y="24561"/>
                      <a:pt x="51291" y="24247"/>
                      <a:pt x="51728" y="23775"/>
                    </a:cubicBezTo>
                    <a:cubicBezTo>
                      <a:pt x="52148" y="23303"/>
                      <a:pt x="52375" y="22673"/>
                      <a:pt x="52375" y="22044"/>
                    </a:cubicBezTo>
                    <a:cubicBezTo>
                      <a:pt x="52375" y="21205"/>
                      <a:pt x="51973" y="20366"/>
                      <a:pt x="51081" y="19876"/>
                    </a:cubicBezTo>
                    <a:lnTo>
                      <a:pt x="15140" y="297"/>
                    </a:lnTo>
                    <a:cubicBezTo>
                      <a:pt x="14773" y="88"/>
                      <a:pt x="14371" y="0"/>
                      <a:pt x="139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49" name="Google Shape;1569;p48"/>
              <p:cNvSpPr/>
              <p:nvPr/>
            </p:nvSpPr>
            <p:spPr>
              <a:xfrm>
                <a:off x="3644900" y="2144021"/>
                <a:ext cx="1865155" cy="844665"/>
              </a:xfrm>
              <a:custGeom>
                <a:avLst/>
                <a:gdLst/>
                <a:ahLst/>
                <a:cxnLst/>
                <a:rect l="l" t="t" r="r" b="b"/>
                <a:pathLst>
                  <a:path w="53581" h="24265" extrusionOk="0">
                    <a:moveTo>
                      <a:pt x="16541" y="10005"/>
                    </a:moveTo>
                    <a:cubicBezTo>
                      <a:pt x="16655" y="10005"/>
                      <a:pt x="16773" y="10026"/>
                      <a:pt x="16887" y="10069"/>
                    </a:cubicBezTo>
                    <a:lnTo>
                      <a:pt x="36624" y="17778"/>
                    </a:lnTo>
                    <a:cubicBezTo>
                      <a:pt x="37271" y="18023"/>
                      <a:pt x="37096" y="18985"/>
                      <a:pt x="36414" y="18985"/>
                    </a:cubicBezTo>
                    <a:lnTo>
                      <a:pt x="12063" y="18985"/>
                    </a:lnTo>
                    <a:cubicBezTo>
                      <a:pt x="11346" y="18985"/>
                      <a:pt x="10909" y="18181"/>
                      <a:pt x="11293" y="17569"/>
                    </a:cubicBezTo>
                    <a:lnTo>
                      <a:pt x="15786" y="10419"/>
                    </a:lnTo>
                    <a:cubicBezTo>
                      <a:pt x="15951" y="10152"/>
                      <a:pt x="16236" y="10005"/>
                      <a:pt x="16541" y="10005"/>
                    </a:cubicBezTo>
                    <a:close/>
                    <a:moveTo>
                      <a:pt x="14434" y="0"/>
                    </a:moveTo>
                    <a:cubicBezTo>
                      <a:pt x="13643" y="0"/>
                      <a:pt x="12870" y="410"/>
                      <a:pt x="12430" y="1136"/>
                    </a:cubicBezTo>
                    <a:lnTo>
                      <a:pt x="927" y="20733"/>
                    </a:lnTo>
                    <a:cubicBezTo>
                      <a:pt x="0" y="22289"/>
                      <a:pt x="1119" y="24264"/>
                      <a:pt x="2920" y="24264"/>
                    </a:cubicBezTo>
                    <a:lnTo>
                      <a:pt x="50364" y="24264"/>
                    </a:lnTo>
                    <a:cubicBezTo>
                      <a:pt x="52777" y="24264"/>
                      <a:pt x="53581" y="21013"/>
                      <a:pt x="51466" y="19859"/>
                    </a:cubicBezTo>
                    <a:lnTo>
                      <a:pt x="15524" y="280"/>
                    </a:lnTo>
                    <a:cubicBezTo>
                      <a:pt x="15178" y="90"/>
                      <a:pt x="14804" y="0"/>
                      <a:pt x="14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50" name="Google Shape;1570;p48"/>
              <p:cNvSpPr/>
              <p:nvPr/>
            </p:nvSpPr>
            <p:spPr>
              <a:xfrm>
                <a:off x="3660703" y="2138522"/>
                <a:ext cx="1823209" cy="855630"/>
              </a:xfrm>
              <a:custGeom>
                <a:avLst/>
                <a:gdLst/>
                <a:ahLst/>
                <a:cxnLst/>
                <a:rect l="l" t="t" r="r" b="b"/>
                <a:pathLst>
                  <a:path w="52376" h="24580" extrusionOk="0">
                    <a:moveTo>
                      <a:pt x="16101" y="10297"/>
                    </a:moveTo>
                    <a:cubicBezTo>
                      <a:pt x="16189" y="10297"/>
                      <a:pt x="16276" y="10315"/>
                      <a:pt x="16381" y="10350"/>
                    </a:cubicBezTo>
                    <a:lnTo>
                      <a:pt x="36117" y="18059"/>
                    </a:lnTo>
                    <a:cubicBezTo>
                      <a:pt x="36345" y="18146"/>
                      <a:pt x="36432" y="18321"/>
                      <a:pt x="36432" y="18496"/>
                    </a:cubicBezTo>
                    <a:cubicBezTo>
                      <a:pt x="36432" y="18636"/>
                      <a:pt x="36380" y="18758"/>
                      <a:pt x="36310" y="18846"/>
                    </a:cubicBezTo>
                    <a:cubicBezTo>
                      <a:pt x="36222" y="18933"/>
                      <a:pt x="36117" y="18985"/>
                      <a:pt x="35960" y="18985"/>
                    </a:cubicBezTo>
                    <a:lnTo>
                      <a:pt x="11609" y="18985"/>
                    </a:lnTo>
                    <a:cubicBezTo>
                      <a:pt x="11381" y="18985"/>
                      <a:pt x="11189" y="18898"/>
                      <a:pt x="11049" y="18758"/>
                    </a:cubicBezTo>
                    <a:cubicBezTo>
                      <a:pt x="10927" y="18618"/>
                      <a:pt x="10839" y="18408"/>
                      <a:pt x="10839" y="18216"/>
                    </a:cubicBezTo>
                    <a:cubicBezTo>
                      <a:pt x="10839" y="18076"/>
                      <a:pt x="10874" y="17936"/>
                      <a:pt x="10962" y="17797"/>
                    </a:cubicBezTo>
                    <a:lnTo>
                      <a:pt x="15454" y="10664"/>
                    </a:lnTo>
                    <a:cubicBezTo>
                      <a:pt x="15594" y="10437"/>
                      <a:pt x="15839" y="10297"/>
                      <a:pt x="16101" y="10297"/>
                    </a:cubicBezTo>
                    <a:close/>
                    <a:moveTo>
                      <a:pt x="16101" y="10017"/>
                    </a:moveTo>
                    <a:cubicBezTo>
                      <a:pt x="15752" y="10017"/>
                      <a:pt x="15402" y="10192"/>
                      <a:pt x="15210" y="10507"/>
                    </a:cubicBezTo>
                    <a:lnTo>
                      <a:pt x="10717" y="17639"/>
                    </a:lnTo>
                    <a:cubicBezTo>
                      <a:pt x="10595" y="17832"/>
                      <a:pt x="10542" y="18024"/>
                      <a:pt x="10542" y="18216"/>
                    </a:cubicBezTo>
                    <a:cubicBezTo>
                      <a:pt x="10542" y="18496"/>
                      <a:pt x="10665" y="18758"/>
                      <a:pt x="10839" y="18950"/>
                    </a:cubicBezTo>
                    <a:cubicBezTo>
                      <a:pt x="11032" y="19160"/>
                      <a:pt x="11294" y="19283"/>
                      <a:pt x="11609" y="19283"/>
                    </a:cubicBezTo>
                    <a:lnTo>
                      <a:pt x="35960" y="19283"/>
                    </a:lnTo>
                    <a:cubicBezTo>
                      <a:pt x="36187" y="19283"/>
                      <a:pt x="36397" y="19178"/>
                      <a:pt x="36519" y="19038"/>
                    </a:cubicBezTo>
                    <a:cubicBezTo>
                      <a:pt x="36659" y="18880"/>
                      <a:pt x="36712" y="18688"/>
                      <a:pt x="36712" y="18496"/>
                    </a:cubicBezTo>
                    <a:cubicBezTo>
                      <a:pt x="36729" y="18216"/>
                      <a:pt x="36554" y="17919"/>
                      <a:pt x="36240" y="17797"/>
                    </a:cubicBezTo>
                    <a:lnTo>
                      <a:pt x="16486" y="10087"/>
                    </a:lnTo>
                    <a:cubicBezTo>
                      <a:pt x="16363" y="10035"/>
                      <a:pt x="16224" y="10017"/>
                      <a:pt x="16101" y="10017"/>
                    </a:cubicBezTo>
                    <a:close/>
                    <a:moveTo>
                      <a:pt x="13969" y="298"/>
                    </a:moveTo>
                    <a:cubicBezTo>
                      <a:pt x="14318" y="298"/>
                      <a:pt x="14668" y="385"/>
                      <a:pt x="15000" y="560"/>
                    </a:cubicBezTo>
                    <a:lnTo>
                      <a:pt x="50942" y="20139"/>
                    </a:lnTo>
                    <a:cubicBezTo>
                      <a:pt x="51728" y="20576"/>
                      <a:pt x="52078" y="21310"/>
                      <a:pt x="52078" y="22062"/>
                    </a:cubicBezTo>
                    <a:cubicBezTo>
                      <a:pt x="52078" y="22621"/>
                      <a:pt x="51886" y="23181"/>
                      <a:pt x="51501" y="23583"/>
                    </a:cubicBezTo>
                    <a:cubicBezTo>
                      <a:pt x="51134" y="24003"/>
                      <a:pt x="50592" y="24282"/>
                      <a:pt x="49910" y="24282"/>
                    </a:cubicBezTo>
                    <a:lnTo>
                      <a:pt x="2466" y="24282"/>
                    </a:lnTo>
                    <a:cubicBezTo>
                      <a:pt x="1819" y="24282"/>
                      <a:pt x="1277" y="24020"/>
                      <a:pt x="893" y="23618"/>
                    </a:cubicBezTo>
                    <a:cubicBezTo>
                      <a:pt x="508" y="23198"/>
                      <a:pt x="281" y="22656"/>
                      <a:pt x="281" y="22080"/>
                    </a:cubicBezTo>
                    <a:cubicBezTo>
                      <a:pt x="281" y="21695"/>
                      <a:pt x="386" y="21310"/>
                      <a:pt x="595" y="20961"/>
                    </a:cubicBezTo>
                    <a:lnTo>
                      <a:pt x="12098" y="1382"/>
                    </a:lnTo>
                    <a:cubicBezTo>
                      <a:pt x="12518" y="682"/>
                      <a:pt x="13234" y="298"/>
                      <a:pt x="13969" y="298"/>
                    </a:cubicBezTo>
                    <a:close/>
                    <a:moveTo>
                      <a:pt x="13969" y="1"/>
                    </a:moveTo>
                    <a:cubicBezTo>
                      <a:pt x="13129" y="1"/>
                      <a:pt x="12308" y="455"/>
                      <a:pt x="11853" y="1224"/>
                    </a:cubicBezTo>
                    <a:lnTo>
                      <a:pt x="351" y="20803"/>
                    </a:lnTo>
                    <a:cubicBezTo>
                      <a:pt x="106" y="21223"/>
                      <a:pt x="1" y="21660"/>
                      <a:pt x="1" y="22080"/>
                    </a:cubicBezTo>
                    <a:cubicBezTo>
                      <a:pt x="1" y="22726"/>
                      <a:pt x="246" y="23356"/>
                      <a:pt x="683" y="23810"/>
                    </a:cubicBezTo>
                    <a:cubicBezTo>
                      <a:pt x="1120" y="24265"/>
                      <a:pt x="1749" y="24579"/>
                      <a:pt x="2466" y="24579"/>
                    </a:cubicBezTo>
                    <a:lnTo>
                      <a:pt x="49910" y="24579"/>
                    </a:lnTo>
                    <a:cubicBezTo>
                      <a:pt x="50679" y="24579"/>
                      <a:pt x="51291" y="24265"/>
                      <a:pt x="51728" y="23793"/>
                    </a:cubicBezTo>
                    <a:cubicBezTo>
                      <a:pt x="52148" y="23303"/>
                      <a:pt x="52375" y="22691"/>
                      <a:pt x="52375" y="22062"/>
                    </a:cubicBezTo>
                    <a:cubicBezTo>
                      <a:pt x="52375" y="21223"/>
                      <a:pt x="51973" y="20366"/>
                      <a:pt x="51081" y="19894"/>
                    </a:cubicBezTo>
                    <a:lnTo>
                      <a:pt x="15140" y="315"/>
                    </a:lnTo>
                    <a:cubicBezTo>
                      <a:pt x="14773" y="106"/>
                      <a:pt x="14371" y="1"/>
                      <a:pt x="139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51" name="Google Shape;1571;p48"/>
              <p:cNvSpPr/>
              <p:nvPr/>
            </p:nvSpPr>
            <p:spPr>
              <a:xfrm>
                <a:off x="4766508" y="2518773"/>
                <a:ext cx="662051" cy="370726"/>
              </a:xfrm>
              <a:custGeom>
                <a:avLst/>
                <a:gdLst/>
                <a:ahLst/>
                <a:cxnLst/>
                <a:rect l="l" t="t" r="r" b="b"/>
                <a:pathLst>
                  <a:path w="19019" h="10650" extrusionOk="0">
                    <a:moveTo>
                      <a:pt x="362" y="1"/>
                    </a:moveTo>
                    <a:cubicBezTo>
                      <a:pt x="78" y="1"/>
                      <a:pt x="1" y="492"/>
                      <a:pt x="311" y="684"/>
                    </a:cubicBezTo>
                    <a:cubicBezTo>
                      <a:pt x="6167" y="4233"/>
                      <a:pt x="12199" y="7817"/>
                      <a:pt x="18457" y="10614"/>
                    </a:cubicBezTo>
                    <a:cubicBezTo>
                      <a:pt x="18516" y="10639"/>
                      <a:pt x="18570" y="10650"/>
                      <a:pt x="18618" y="10650"/>
                    </a:cubicBezTo>
                    <a:cubicBezTo>
                      <a:pt x="18943" y="10650"/>
                      <a:pt x="19019" y="10152"/>
                      <a:pt x="18684" y="9984"/>
                    </a:cubicBezTo>
                    <a:cubicBezTo>
                      <a:pt x="12653" y="6645"/>
                      <a:pt x="6482" y="3551"/>
                      <a:pt x="538" y="55"/>
                    </a:cubicBezTo>
                    <a:cubicBezTo>
                      <a:pt x="473" y="17"/>
                      <a:pt x="414" y="1"/>
                      <a:pt x="3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</p:grpSp>
        <p:grpSp>
          <p:nvGrpSpPr>
            <p:cNvPr id="25" name="Google Shape;1572;p48"/>
            <p:cNvGrpSpPr/>
            <p:nvPr/>
          </p:nvGrpSpPr>
          <p:grpSpPr>
            <a:xfrm>
              <a:off x="4057436" y="1170029"/>
              <a:ext cx="1409522" cy="1539840"/>
              <a:chOff x="4323984" y="1150925"/>
              <a:chExt cx="1237182" cy="1351567"/>
            </a:xfrm>
          </p:grpSpPr>
          <p:sp>
            <p:nvSpPr>
              <p:cNvPr id="26" name="Google Shape;1573;p48"/>
              <p:cNvSpPr/>
              <p:nvPr/>
            </p:nvSpPr>
            <p:spPr>
              <a:xfrm>
                <a:off x="4333730" y="1198404"/>
                <a:ext cx="1215252" cy="1293748"/>
              </a:xfrm>
              <a:custGeom>
                <a:avLst/>
                <a:gdLst/>
                <a:ahLst/>
                <a:cxnLst/>
                <a:rect l="l" t="t" r="r" b="b"/>
                <a:pathLst>
                  <a:path w="34911" h="37166" extrusionOk="0">
                    <a:moveTo>
                      <a:pt x="5857" y="0"/>
                    </a:moveTo>
                    <a:cubicBezTo>
                      <a:pt x="5647" y="0"/>
                      <a:pt x="5454" y="70"/>
                      <a:pt x="5280" y="227"/>
                    </a:cubicBezTo>
                    <a:lnTo>
                      <a:pt x="280" y="4790"/>
                    </a:lnTo>
                    <a:cubicBezTo>
                      <a:pt x="105" y="4947"/>
                      <a:pt x="0" y="5175"/>
                      <a:pt x="0" y="5419"/>
                    </a:cubicBezTo>
                    <a:cubicBezTo>
                      <a:pt x="0" y="5629"/>
                      <a:pt x="88" y="5821"/>
                      <a:pt x="228" y="5996"/>
                    </a:cubicBezTo>
                    <a:lnTo>
                      <a:pt x="28425" y="36886"/>
                    </a:lnTo>
                    <a:cubicBezTo>
                      <a:pt x="28582" y="37078"/>
                      <a:pt x="28827" y="37165"/>
                      <a:pt x="29054" y="37165"/>
                    </a:cubicBezTo>
                    <a:cubicBezTo>
                      <a:pt x="29264" y="37165"/>
                      <a:pt x="29474" y="37095"/>
                      <a:pt x="29631" y="36938"/>
                    </a:cubicBezTo>
                    <a:lnTo>
                      <a:pt x="34631" y="32375"/>
                    </a:lnTo>
                    <a:cubicBezTo>
                      <a:pt x="34806" y="32218"/>
                      <a:pt x="34911" y="31973"/>
                      <a:pt x="34911" y="31746"/>
                    </a:cubicBezTo>
                    <a:cubicBezTo>
                      <a:pt x="34911" y="31536"/>
                      <a:pt x="34841" y="31327"/>
                      <a:pt x="34683" y="31169"/>
                    </a:cubicBezTo>
                    <a:lnTo>
                      <a:pt x="6503" y="280"/>
                    </a:lnTo>
                    <a:cubicBezTo>
                      <a:pt x="6329" y="88"/>
                      <a:pt x="6101" y="0"/>
                      <a:pt x="5857" y="0"/>
                    </a:cubicBez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27" name="Google Shape;1574;p48"/>
              <p:cNvSpPr/>
              <p:nvPr/>
            </p:nvSpPr>
            <p:spPr>
              <a:xfrm>
                <a:off x="4323984" y="1188031"/>
                <a:ext cx="1235337" cy="1314460"/>
              </a:xfrm>
              <a:custGeom>
                <a:avLst/>
                <a:gdLst/>
                <a:ahLst/>
                <a:cxnLst/>
                <a:rect l="l" t="t" r="r" b="b"/>
                <a:pathLst>
                  <a:path w="35488" h="37761" extrusionOk="0">
                    <a:moveTo>
                      <a:pt x="6137" y="298"/>
                    </a:moveTo>
                    <a:cubicBezTo>
                      <a:pt x="6381" y="298"/>
                      <a:pt x="6609" y="386"/>
                      <a:pt x="6783" y="578"/>
                    </a:cubicBezTo>
                    <a:lnTo>
                      <a:pt x="34963" y="31467"/>
                    </a:lnTo>
                    <a:cubicBezTo>
                      <a:pt x="35121" y="31625"/>
                      <a:pt x="35191" y="31834"/>
                      <a:pt x="35191" y="32044"/>
                    </a:cubicBezTo>
                    <a:cubicBezTo>
                      <a:pt x="35191" y="32271"/>
                      <a:pt x="35086" y="32516"/>
                      <a:pt x="34911" y="32673"/>
                    </a:cubicBezTo>
                    <a:lnTo>
                      <a:pt x="29911" y="37236"/>
                    </a:lnTo>
                    <a:cubicBezTo>
                      <a:pt x="29754" y="37393"/>
                      <a:pt x="29544" y="37463"/>
                      <a:pt x="29334" y="37463"/>
                    </a:cubicBezTo>
                    <a:cubicBezTo>
                      <a:pt x="29107" y="37463"/>
                      <a:pt x="28862" y="37376"/>
                      <a:pt x="28705" y="37184"/>
                    </a:cubicBezTo>
                    <a:lnTo>
                      <a:pt x="508" y="6294"/>
                    </a:lnTo>
                    <a:cubicBezTo>
                      <a:pt x="368" y="6119"/>
                      <a:pt x="280" y="5927"/>
                      <a:pt x="280" y="5717"/>
                    </a:cubicBezTo>
                    <a:cubicBezTo>
                      <a:pt x="280" y="5473"/>
                      <a:pt x="385" y="5245"/>
                      <a:pt x="560" y="5088"/>
                    </a:cubicBezTo>
                    <a:lnTo>
                      <a:pt x="5560" y="525"/>
                    </a:lnTo>
                    <a:cubicBezTo>
                      <a:pt x="5734" y="368"/>
                      <a:pt x="5927" y="298"/>
                      <a:pt x="6137" y="298"/>
                    </a:cubicBezTo>
                    <a:close/>
                    <a:moveTo>
                      <a:pt x="6137" y="1"/>
                    </a:moveTo>
                    <a:cubicBezTo>
                      <a:pt x="5857" y="1"/>
                      <a:pt x="5595" y="106"/>
                      <a:pt x="5367" y="298"/>
                    </a:cubicBezTo>
                    <a:lnTo>
                      <a:pt x="368" y="4861"/>
                    </a:lnTo>
                    <a:cubicBezTo>
                      <a:pt x="123" y="5088"/>
                      <a:pt x="1" y="5403"/>
                      <a:pt x="1" y="5717"/>
                    </a:cubicBezTo>
                    <a:cubicBezTo>
                      <a:pt x="1" y="5997"/>
                      <a:pt x="88" y="6277"/>
                      <a:pt x="298" y="6486"/>
                    </a:cubicBezTo>
                    <a:lnTo>
                      <a:pt x="28478" y="37376"/>
                    </a:lnTo>
                    <a:cubicBezTo>
                      <a:pt x="28705" y="37621"/>
                      <a:pt x="29020" y="37761"/>
                      <a:pt x="29334" y="37761"/>
                    </a:cubicBezTo>
                    <a:cubicBezTo>
                      <a:pt x="29614" y="37761"/>
                      <a:pt x="29894" y="37656"/>
                      <a:pt x="30103" y="37446"/>
                    </a:cubicBezTo>
                    <a:lnTo>
                      <a:pt x="35103" y="32901"/>
                    </a:lnTo>
                    <a:cubicBezTo>
                      <a:pt x="35348" y="32673"/>
                      <a:pt x="35488" y="32359"/>
                      <a:pt x="35470" y="32044"/>
                    </a:cubicBezTo>
                    <a:cubicBezTo>
                      <a:pt x="35488" y="31764"/>
                      <a:pt x="35383" y="31485"/>
                      <a:pt x="35173" y="31275"/>
                    </a:cubicBezTo>
                    <a:lnTo>
                      <a:pt x="6993" y="386"/>
                    </a:lnTo>
                    <a:cubicBezTo>
                      <a:pt x="6766" y="123"/>
                      <a:pt x="6451" y="1"/>
                      <a:pt x="6137" y="1"/>
                    </a:cubicBezTo>
                    <a:close/>
                  </a:path>
                </a:pathLst>
              </a:custGeom>
              <a:solidFill>
                <a:srgbClr val="517FC9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30" name="Google Shape;1575;p48"/>
              <p:cNvSpPr/>
              <p:nvPr/>
            </p:nvSpPr>
            <p:spPr>
              <a:xfrm>
                <a:off x="4328231" y="1158270"/>
                <a:ext cx="1232935" cy="1303809"/>
              </a:xfrm>
              <a:custGeom>
                <a:avLst/>
                <a:gdLst/>
                <a:ahLst/>
                <a:cxnLst/>
                <a:rect l="l" t="t" r="r" b="b"/>
                <a:pathLst>
                  <a:path w="35419" h="37455" extrusionOk="0">
                    <a:moveTo>
                      <a:pt x="6116" y="1"/>
                    </a:moveTo>
                    <a:cubicBezTo>
                      <a:pt x="5872" y="1"/>
                      <a:pt x="5628" y="88"/>
                      <a:pt x="5438" y="262"/>
                    </a:cubicBezTo>
                    <a:lnTo>
                      <a:pt x="438" y="4824"/>
                    </a:lnTo>
                    <a:cubicBezTo>
                      <a:pt x="36" y="5191"/>
                      <a:pt x="1" y="5821"/>
                      <a:pt x="368" y="6240"/>
                    </a:cubicBezTo>
                    <a:lnTo>
                      <a:pt x="28565" y="37130"/>
                    </a:lnTo>
                    <a:cubicBezTo>
                      <a:pt x="28762" y="37344"/>
                      <a:pt x="29032" y="37454"/>
                      <a:pt x="29306" y="37454"/>
                    </a:cubicBezTo>
                    <a:cubicBezTo>
                      <a:pt x="29545" y="37454"/>
                      <a:pt x="29786" y="37371"/>
                      <a:pt x="29981" y="37200"/>
                    </a:cubicBezTo>
                    <a:lnTo>
                      <a:pt x="34981" y="32637"/>
                    </a:lnTo>
                    <a:cubicBezTo>
                      <a:pt x="35383" y="32270"/>
                      <a:pt x="35418" y="31623"/>
                      <a:pt x="35034" y="31221"/>
                    </a:cubicBezTo>
                    <a:lnTo>
                      <a:pt x="6854" y="331"/>
                    </a:lnTo>
                    <a:cubicBezTo>
                      <a:pt x="6660" y="110"/>
                      <a:pt x="6388" y="1"/>
                      <a:pt x="61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31" name="Google Shape;1576;p48"/>
              <p:cNvSpPr/>
              <p:nvPr/>
            </p:nvSpPr>
            <p:spPr>
              <a:xfrm>
                <a:off x="4347723" y="1156216"/>
                <a:ext cx="1205505" cy="1277875"/>
              </a:xfrm>
              <a:custGeom>
                <a:avLst/>
                <a:gdLst/>
                <a:ahLst/>
                <a:cxnLst/>
                <a:rect l="l" t="t" r="r" b="b"/>
                <a:pathLst>
                  <a:path w="34631" h="36710" extrusionOk="0">
                    <a:moveTo>
                      <a:pt x="5555" y="0"/>
                    </a:moveTo>
                    <a:cubicBezTo>
                      <a:pt x="5316" y="0"/>
                      <a:pt x="5074" y="88"/>
                      <a:pt x="4878" y="268"/>
                    </a:cubicBezTo>
                    <a:lnTo>
                      <a:pt x="437" y="4324"/>
                    </a:lnTo>
                    <a:cubicBezTo>
                      <a:pt x="18" y="4691"/>
                      <a:pt x="0" y="5338"/>
                      <a:pt x="367" y="5740"/>
                    </a:cubicBezTo>
                    <a:lnTo>
                      <a:pt x="28320" y="36384"/>
                    </a:lnTo>
                    <a:cubicBezTo>
                      <a:pt x="28526" y="36599"/>
                      <a:pt x="28801" y="36709"/>
                      <a:pt x="29076" y="36709"/>
                    </a:cubicBezTo>
                    <a:cubicBezTo>
                      <a:pt x="29317" y="36709"/>
                      <a:pt x="29558" y="36625"/>
                      <a:pt x="29754" y="36454"/>
                    </a:cubicBezTo>
                    <a:lnTo>
                      <a:pt x="34194" y="32399"/>
                    </a:lnTo>
                    <a:cubicBezTo>
                      <a:pt x="34596" y="32014"/>
                      <a:pt x="34631" y="31385"/>
                      <a:pt x="34264" y="30965"/>
                    </a:cubicBezTo>
                    <a:lnTo>
                      <a:pt x="6294" y="338"/>
                    </a:lnTo>
                    <a:cubicBezTo>
                      <a:pt x="6098" y="115"/>
                      <a:pt x="5828" y="0"/>
                      <a:pt x="55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32" name="Google Shape;1577;p48"/>
              <p:cNvSpPr/>
              <p:nvPr/>
            </p:nvSpPr>
            <p:spPr>
              <a:xfrm>
                <a:off x="4346505" y="1150925"/>
                <a:ext cx="1207942" cy="1288283"/>
              </a:xfrm>
              <a:custGeom>
                <a:avLst/>
                <a:gdLst/>
                <a:ahLst/>
                <a:cxnLst/>
                <a:rect l="l" t="t" r="r" b="b"/>
                <a:pathLst>
                  <a:path w="34701" h="37009" extrusionOk="0">
                    <a:moveTo>
                      <a:pt x="5594" y="298"/>
                    </a:moveTo>
                    <a:cubicBezTo>
                      <a:pt x="5822" y="298"/>
                      <a:pt x="6049" y="403"/>
                      <a:pt x="6224" y="577"/>
                    </a:cubicBezTo>
                    <a:lnTo>
                      <a:pt x="34194" y="31222"/>
                    </a:lnTo>
                    <a:cubicBezTo>
                      <a:pt x="34334" y="31379"/>
                      <a:pt x="34404" y="31589"/>
                      <a:pt x="34404" y="31799"/>
                    </a:cubicBezTo>
                    <a:cubicBezTo>
                      <a:pt x="34404" y="32026"/>
                      <a:pt x="34316" y="32271"/>
                      <a:pt x="34124" y="32428"/>
                    </a:cubicBezTo>
                    <a:lnTo>
                      <a:pt x="29684" y="36501"/>
                    </a:lnTo>
                    <a:cubicBezTo>
                      <a:pt x="29526" y="36641"/>
                      <a:pt x="29317" y="36711"/>
                      <a:pt x="29107" y="36711"/>
                    </a:cubicBezTo>
                    <a:cubicBezTo>
                      <a:pt x="28880" y="36711"/>
                      <a:pt x="28635" y="36624"/>
                      <a:pt x="28478" y="36432"/>
                    </a:cubicBezTo>
                    <a:lnTo>
                      <a:pt x="507" y="5804"/>
                    </a:lnTo>
                    <a:cubicBezTo>
                      <a:pt x="368" y="5630"/>
                      <a:pt x="280" y="5420"/>
                      <a:pt x="280" y="5210"/>
                    </a:cubicBezTo>
                    <a:cubicBezTo>
                      <a:pt x="280" y="4983"/>
                      <a:pt x="385" y="4755"/>
                      <a:pt x="560" y="4581"/>
                    </a:cubicBezTo>
                    <a:lnTo>
                      <a:pt x="5018" y="525"/>
                    </a:lnTo>
                    <a:cubicBezTo>
                      <a:pt x="5175" y="368"/>
                      <a:pt x="5385" y="298"/>
                      <a:pt x="5594" y="298"/>
                    </a:cubicBezTo>
                    <a:close/>
                    <a:moveTo>
                      <a:pt x="5594" y="1"/>
                    </a:moveTo>
                    <a:cubicBezTo>
                      <a:pt x="5315" y="1"/>
                      <a:pt x="5035" y="105"/>
                      <a:pt x="4825" y="315"/>
                    </a:cubicBezTo>
                    <a:lnTo>
                      <a:pt x="368" y="4371"/>
                    </a:lnTo>
                    <a:cubicBezTo>
                      <a:pt x="123" y="4598"/>
                      <a:pt x="0" y="4913"/>
                      <a:pt x="0" y="5210"/>
                    </a:cubicBezTo>
                    <a:cubicBezTo>
                      <a:pt x="0" y="5490"/>
                      <a:pt x="88" y="5769"/>
                      <a:pt x="298" y="5997"/>
                    </a:cubicBezTo>
                    <a:lnTo>
                      <a:pt x="28250" y="36641"/>
                    </a:lnTo>
                    <a:cubicBezTo>
                      <a:pt x="28478" y="36886"/>
                      <a:pt x="28792" y="37008"/>
                      <a:pt x="29107" y="37008"/>
                    </a:cubicBezTo>
                    <a:cubicBezTo>
                      <a:pt x="29387" y="37008"/>
                      <a:pt x="29666" y="36904"/>
                      <a:pt x="29876" y="36711"/>
                    </a:cubicBezTo>
                    <a:lnTo>
                      <a:pt x="34334" y="32656"/>
                    </a:lnTo>
                    <a:cubicBezTo>
                      <a:pt x="34579" y="32428"/>
                      <a:pt x="34701" y="32114"/>
                      <a:pt x="34701" y="31799"/>
                    </a:cubicBezTo>
                    <a:cubicBezTo>
                      <a:pt x="34701" y="31519"/>
                      <a:pt x="34596" y="31240"/>
                      <a:pt x="34404" y="31030"/>
                    </a:cubicBezTo>
                    <a:lnTo>
                      <a:pt x="6434" y="385"/>
                    </a:lnTo>
                    <a:cubicBezTo>
                      <a:pt x="6206" y="140"/>
                      <a:pt x="5909" y="1"/>
                      <a:pt x="55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34" name="Google Shape;1578;p48"/>
              <p:cNvSpPr/>
              <p:nvPr/>
            </p:nvSpPr>
            <p:spPr>
              <a:xfrm>
                <a:off x="4477316" y="1267743"/>
                <a:ext cx="958493" cy="1049139"/>
              </a:xfrm>
              <a:custGeom>
                <a:avLst/>
                <a:gdLst/>
                <a:ahLst/>
                <a:cxnLst/>
                <a:rect l="l" t="t" r="r" b="b"/>
                <a:pathLst>
                  <a:path w="27535" h="30139" extrusionOk="0">
                    <a:moveTo>
                      <a:pt x="176" y="1"/>
                    </a:moveTo>
                    <a:lnTo>
                      <a:pt x="1" y="176"/>
                    </a:lnTo>
                    <a:lnTo>
                      <a:pt x="27342" y="30139"/>
                    </a:lnTo>
                    <a:lnTo>
                      <a:pt x="27534" y="29981"/>
                    </a:lnTo>
                    <a:lnTo>
                      <a:pt x="1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35" name="Google Shape;1579;p48"/>
              <p:cNvSpPr/>
              <p:nvPr/>
            </p:nvSpPr>
            <p:spPr>
              <a:xfrm>
                <a:off x="5010378" y="1976069"/>
                <a:ext cx="75503" cy="70003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2011" extrusionOk="0">
                    <a:moveTo>
                      <a:pt x="2011" y="0"/>
                    </a:moveTo>
                    <a:lnTo>
                      <a:pt x="1" y="1836"/>
                    </a:lnTo>
                    <a:lnTo>
                      <a:pt x="140" y="2011"/>
                    </a:lnTo>
                    <a:lnTo>
                      <a:pt x="2168" y="158"/>
                    </a:lnTo>
                    <a:lnTo>
                      <a:pt x="20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36" name="Google Shape;1580;p48"/>
              <p:cNvSpPr/>
              <p:nvPr/>
            </p:nvSpPr>
            <p:spPr>
              <a:xfrm>
                <a:off x="5052984" y="2055781"/>
                <a:ext cx="39579" cy="36551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1050" extrusionOk="0">
                    <a:moveTo>
                      <a:pt x="997" y="0"/>
                    </a:moveTo>
                    <a:lnTo>
                      <a:pt x="0" y="892"/>
                    </a:lnTo>
                    <a:lnTo>
                      <a:pt x="158" y="1049"/>
                    </a:lnTo>
                    <a:lnTo>
                      <a:pt x="1137" y="158"/>
                    </a:lnTo>
                    <a:lnTo>
                      <a:pt x="9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37" name="Google Shape;1581;p48"/>
              <p:cNvSpPr/>
              <p:nvPr/>
            </p:nvSpPr>
            <p:spPr>
              <a:xfrm>
                <a:off x="5074878" y="2079521"/>
                <a:ext cx="39579" cy="36516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1049" extrusionOk="0">
                    <a:moveTo>
                      <a:pt x="980" y="0"/>
                    </a:moveTo>
                    <a:lnTo>
                      <a:pt x="1" y="892"/>
                    </a:lnTo>
                    <a:lnTo>
                      <a:pt x="140" y="1049"/>
                    </a:lnTo>
                    <a:lnTo>
                      <a:pt x="1137" y="157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38" name="Google Shape;1582;p48"/>
              <p:cNvSpPr/>
              <p:nvPr/>
            </p:nvSpPr>
            <p:spPr>
              <a:xfrm>
                <a:off x="5096181" y="2103225"/>
                <a:ext cx="39579" cy="36551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1050" extrusionOk="0">
                    <a:moveTo>
                      <a:pt x="997" y="1"/>
                    </a:moveTo>
                    <a:lnTo>
                      <a:pt x="0" y="892"/>
                    </a:lnTo>
                    <a:lnTo>
                      <a:pt x="158" y="1050"/>
                    </a:lnTo>
                    <a:lnTo>
                      <a:pt x="1137" y="158"/>
                    </a:lnTo>
                    <a:lnTo>
                      <a:pt x="9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39" name="Google Shape;1583;p48"/>
              <p:cNvSpPr/>
              <p:nvPr/>
            </p:nvSpPr>
            <p:spPr>
              <a:xfrm>
                <a:off x="5118076" y="2094105"/>
                <a:ext cx="75503" cy="69411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994" extrusionOk="0">
                    <a:moveTo>
                      <a:pt x="2011" y="1"/>
                    </a:moveTo>
                    <a:lnTo>
                      <a:pt x="1" y="1836"/>
                    </a:lnTo>
                    <a:lnTo>
                      <a:pt x="141" y="1993"/>
                    </a:lnTo>
                    <a:lnTo>
                      <a:pt x="2168" y="158"/>
                    </a:lnTo>
                    <a:lnTo>
                      <a:pt x="201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40" name="Google Shape;1584;p48"/>
              <p:cNvSpPr/>
              <p:nvPr/>
            </p:nvSpPr>
            <p:spPr>
              <a:xfrm>
                <a:off x="5139379" y="2150078"/>
                <a:ext cx="38987" cy="36551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050" extrusionOk="0">
                    <a:moveTo>
                      <a:pt x="980" y="1"/>
                    </a:moveTo>
                    <a:lnTo>
                      <a:pt x="1" y="892"/>
                    </a:lnTo>
                    <a:lnTo>
                      <a:pt x="140" y="1050"/>
                    </a:lnTo>
                    <a:lnTo>
                      <a:pt x="1119" y="158"/>
                    </a:lnTo>
                    <a:lnTo>
                      <a:pt x="9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41" name="Google Shape;1585;p48"/>
              <p:cNvSpPr/>
              <p:nvPr/>
            </p:nvSpPr>
            <p:spPr>
              <a:xfrm>
                <a:off x="5160682" y="2173818"/>
                <a:ext cx="39579" cy="36551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1050" extrusionOk="0">
                    <a:moveTo>
                      <a:pt x="997" y="1"/>
                    </a:moveTo>
                    <a:lnTo>
                      <a:pt x="0" y="892"/>
                    </a:lnTo>
                    <a:lnTo>
                      <a:pt x="158" y="1049"/>
                    </a:lnTo>
                    <a:lnTo>
                      <a:pt x="1137" y="158"/>
                    </a:lnTo>
                    <a:lnTo>
                      <a:pt x="9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42" name="Google Shape;1586;p48"/>
              <p:cNvSpPr/>
              <p:nvPr/>
            </p:nvSpPr>
            <p:spPr>
              <a:xfrm>
                <a:off x="5182577" y="2197557"/>
                <a:ext cx="39614" cy="36551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050" extrusionOk="0">
                    <a:moveTo>
                      <a:pt x="980" y="0"/>
                    </a:moveTo>
                    <a:lnTo>
                      <a:pt x="1" y="892"/>
                    </a:lnTo>
                    <a:lnTo>
                      <a:pt x="141" y="1049"/>
                    </a:lnTo>
                    <a:lnTo>
                      <a:pt x="1137" y="158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43" name="Google Shape;1587;p48"/>
              <p:cNvSpPr/>
              <p:nvPr/>
            </p:nvSpPr>
            <p:spPr>
              <a:xfrm>
                <a:off x="5203879" y="2221297"/>
                <a:ext cx="39579" cy="36551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1050" extrusionOk="0">
                    <a:moveTo>
                      <a:pt x="997" y="0"/>
                    </a:moveTo>
                    <a:lnTo>
                      <a:pt x="1" y="892"/>
                    </a:lnTo>
                    <a:lnTo>
                      <a:pt x="158" y="1049"/>
                    </a:lnTo>
                    <a:lnTo>
                      <a:pt x="1137" y="157"/>
                    </a:lnTo>
                    <a:lnTo>
                      <a:pt x="9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44" name="Google Shape;1588;p48"/>
              <p:cNvSpPr/>
              <p:nvPr/>
            </p:nvSpPr>
            <p:spPr>
              <a:xfrm>
                <a:off x="5225774" y="2212142"/>
                <a:ext cx="75503" cy="69411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994" extrusionOk="0">
                    <a:moveTo>
                      <a:pt x="2011" y="1"/>
                    </a:moveTo>
                    <a:lnTo>
                      <a:pt x="1" y="1836"/>
                    </a:lnTo>
                    <a:lnTo>
                      <a:pt x="141" y="1994"/>
                    </a:lnTo>
                    <a:lnTo>
                      <a:pt x="2169" y="158"/>
                    </a:lnTo>
                    <a:lnTo>
                      <a:pt x="201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45" name="Google Shape;1589;p48"/>
              <p:cNvSpPr/>
              <p:nvPr/>
            </p:nvSpPr>
            <p:spPr>
              <a:xfrm>
                <a:off x="5247077" y="2268150"/>
                <a:ext cx="38987" cy="36551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050" extrusionOk="0">
                    <a:moveTo>
                      <a:pt x="980" y="0"/>
                    </a:moveTo>
                    <a:lnTo>
                      <a:pt x="1" y="892"/>
                    </a:lnTo>
                    <a:lnTo>
                      <a:pt x="141" y="1049"/>
                    </a:lnTo>
                    <a:lnTo>
                      <a:pt x="1120" y="158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  <p:sp>
            <p:nvSpPr>
              <p:cNvPr id="46" name="Google Shape;1590;p48"/>
              <p:cNvSpPr/>
              <p:nvPr/>
            </p:nvSpPr>
            <p:spPr>
              <a:xfrm>
                <a:off x="5235625" y="1969316"/>
                <a:ext cx="271448" cy="277610"/>
              </a:xfrm>
              <a:custGeom>
                <a:avLst/>
                <a:gdLst/>
                <a:ahLst/>
                <a:cxnLst/>
                <a:rect l="l" t="t" r="r" b="b"/>
                <a:pathLst>
                  <a:path w="7798" h="7975" extrusionOk="0">
                    <a:moveTo>
                      <a:pt x="446" y="0"/>
                    </a:moveTo>
                    <a:cubicBezTo>
                      <a:pt x="204" y="0"/>
                      <a:pt x="0" y="259"/>
                      <a:pt x="225" y="509"/>
                    </a:cubicBezTo>
                    <a:cubicBezTo>
                      <a:pt x="2393" y="3079"/>
                      <a:pt x="4683" y="5613"/>
                      <a:pt x="7182" y="7868"/>
                    </a:cubicBezTo>
                    <a:cubicBezTo>
                      <a:pt x="7265" y="7943"/>
                      <a:pt x="7345" y="7975"/>
                      <a:pt x="7416" y="7975"/>
                    </a:cubicBezTo>
                    <a:cubicBezTo>
                      <a:pt x="7660" y="7975"/>
                      <a:pt x="7797" y="7605"/>
                      <a:pt x="7567" y="7362"/>
                    </a:cubicBezTo>
                    <a:cubicBezTo>
                      <a:pt x="5225" y="5002"/>
                      <a:pt x="2900" y="2659"/>
                      <a:pt x="732" y="142"/>
                    </a:cubicBezTo>
                    <a:cubicBezTo>
                      <a:pt x="647" y="42"/>
                      <a:pt x="544" y="0"/>
                      <a:pt x="4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46280" tIns="146280" rIns="146280" bIns="146280" anchor="ctr" anchorCtr="0">
                <a:noAutofit/>
              </a:bodyPr>
              <a:lstStyle/>
              <a:p>
                <a:endParaRPr sz="1900"/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13 -0.00277 L -0.19913 -0.0027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9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9" name="Google Shape;2249;p80"/>
          <p:cNvSpPr txBox="1">
            <a:spLocks noGrp="1"/>
          </p:cNvSpPr>
          <p:nvPr>
            <p:ph type="subTitle" idx="1"/>
          </p:nvPr>
        </p:nvSpPr>
        <p:spPr>
          <a:xfrm>
            <a:off x="284922" y="539260"/>
            <a:ext cx="11543663" cy="564851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-US" altLang="en-GB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en-US" alt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alt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alt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GB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5 và hình 6. </a:t>
            </a:r>
            <a:r>
              <a:rPr lang="en-US" alt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clrChange>
              <a:clrFrom>
                <a:srgbClr val="EDEDED">
                  <a:alpha val="100000"/>
                </a:srgbClr>
              </a:clrFrom>
              <a:clrTo>
                <a:srgbClr val="EDEDED">
                  <a:alpha val="100000"/>
                  <a:alpha val="0"/>
                </a:srgbClr>
              </a:clrTo>
            </a:clrChange>
          </a:blip>
          <a:srcRect t="8103" r="6815" b="1923"/>
          <a:stretch>
            <a:fillRect/>
          </a:stretch>
        </p:blipFill>
        <p:spPr>
          <a:xfrm>
            <a:off x="516671" y="1526860"/>
            <a:ext cx="2460096" cy="24267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EFEFEF">
                  <a:alpha val="100000"/>
                </a:srgbClr>
              </a:clrFrom>
              <a:clrTo>
                <a:srgbClr val="EFEFE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5714" y="1513920"/>
            <a:ext cx="2222500" cy="23129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ECECEC">
                  <a:alpha val="100000"/>
                </a:srgbClr>
              </a:clrFrom>
              <a:clrTo>
                <a:srgbClr val="ECECE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0900" y="1586126"/>
            <a:ext cx="2249488" cy="23674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4923" y="4483820"/>
            <a:ext cx="2919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// b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sole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nhau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73990" y="4517074"/>
            <a:ext cx="23930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d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sole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nhau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27224" y="4530712"/>
            <a:ext cx="21825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m//n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nhau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6165" y="82062"/>
            <a:ext cx="2745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:</a:t>
            </a:r>
            <a:endParaRPr lang="en-US" sz="3200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EBEBEB">
                  <a:alpha val="100000"/>
                </a:srgbClr>
              </a:clrFrom>
              <a:clrTo>
                <a:srgbClr val="EBEBE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7089" y="1583987"/>
            <a:ext cx="2407179" cy="21939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616961" y="4495543"/>
            <a:ext cx="2504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vì có  cặp góc đồng vị bằng nhau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2737" y="5697415"/>
            <a:ext cx="1719263" cy="113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42343" y="3576517"/>
            <a:ext cx="138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5</a:t>
            </a:r>
            <a:endParaRPr lang="en-US" sz="24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9" grpId="0" animBg="1" build="p"/>
      <p:bldP spid="11" grpId="0"/>
      <p:bldP spid="14" grpId="0"/>
      <p:bldP spid="15" grpId="0"/>
      <p:bldP spid="16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385" y="891594"/>
            <a:ext cx="10890508" cy="13123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8" name="Google Shape;1098;p39"/>
          <p:cNvSpPr txBox="1"/>
          <p:nvPr/>
        </p:nvSpPr>
        <p:spPr>
          <a:xfrm>
            <a:off x="54385" y="868148"/>
            <a:ext cx="10890508" cy="1312347"/>
          </a:xfrm>
          <a:prstGeom prst="rect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>
            <a:solidFill>
              <a:srgbClr val="FF0000"/>
            </a:solidFill>
          </a:ln>
        </p:spPr>
        <p:txBody>
          <a:bodyPr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731520" marR="0" lvl="0" indent="-5486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 panose="020B0603030101060003"/>
              <a:buNone/>
              <a:defRPr sz="2240" b="0" i="0" u="none" strike="noStrike" cap="none">
                <a:solidFill>
                  <a:schemeClr val="dk1"/>
                </a:solidFill>
                <a:latin typeface="Raleway Medium" panose="020B0603030101060003"/>
                <a:ea typeface="Raleway Medium" panose="020B0603030101060003"/>
                <a:cs typeface="Raleway Medium" panose="020B0603030101060003"/>
                <a:sym typeface="Raleway Medium" panose="020B0603030101060003"/>
              </a:defRPr>
            </a:lvl1pPr>
            <a:lvl2pPr marL="1463040" marR="0" lvl="1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 panose="020B0603030101060003"/>
              <a:buNone/>
              <a:defRPr sz="2240" b="0" i="0" u="none" strike="noStrike" cap="none">
                <a:solidFill>
                  <a:schemeClr val="dk1"/>
                </a:solidFill>
                <a:latin typeface="Raleway Medium" panose="020B0603030101060003"/>
                <a:ea typeface="Raleway Medium" panose="020B0603030101060003"/>
                <a:cs typeface="Raleway Medium" panose="020B0603030101060003"/>
                <a:sym typeface="Raleway Medium" panose="020B0603030101060003"/>
              </a:defRPr>
            </a:lvl2pPr>
            <a:lvl3pPr marL="2194560" marR="0" lvl="2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 panose="020B0603030101060003"/>
              <a:buNone/>
              <a:defRPr sz="2240" b="0" i="0" u="none" strike="noStrike" cap="none">
                <a:solidFill>
                  <a:schemeClr val="dk1"/>
                </a:solidFill>
                <a:latin typeface="Raleway Medium" panose="020B0603030101060003"/>
                <a:ea typeface="Raleway Medium" panose="020B0603030101060003"/>
                <a:cs typeface="Raleway Medium" panose="020B0603030101060003"/>
                <a:sym typeface="Raleway Medium" panose="020B0603030101060003"/>
              </a:defRPr>
            </a:lvl3pPr>
            <a:lvl4pPr marL="2926080" marR="0" lvl="3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 panose="020B0603030101060003"/>
              <a:buNone/>
              <a:defRPr sz="2240" b="0" i="0" u="none" strike="noStrike" cap="none">
                <a:solidFill>
                  <a:schemeClr val="dk1"/>
                </a:solidFill>
                <a:latin typeface="Raleway Medium" panose="020B0603030101060003"/>
                <a:ea typeface="Raleway Medium" panose="020B0603030101060003"/>
                <a:cs typeface="Raleway Medium" panose="020B0603030101060003"/>
                <a:sym typeface="Raleway Medium" panose="020B0603030101060003"/>
              </a:defRPr>
            </a:lvl4pPr>
            <a:lvl5pPr marL="3657600" marR="0" lvl="4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 panose="020B0603030101060003"/>
              <a:buNone/>
              <a:defRPr sz="2240" b="0" i="0" u="none" strike="noStrike" cap="none">
                <a:solidFill>
                  <a:schemeClr val="dk1"/>
                </a:solidFill>
                <a:latin typeface="Raleway Medium" panose="020B0603030101060003"/>
                <a:ea typeface="Raleway Medium" panose="020B0603030101060003"/>
                <a:cs typeface="Raleway Medium" panose="020B0603030101060003"/>
                <a:sym typeface="Raleway Medium" panose="020B0603030101060003"/>
              </a:defRPr>
            </a:lvl5pPr>
            <a:lvl6pPr marL="4389120" marR="0" lvl="5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 panose="020B0603030101060003"/>
              <a:buNone/>
              <a:defRPr sz="2240" b="0" i="0" u="none" strike="noStrike" cap="none">
                <a:solidFill>
                  <a:schemeClr val="dk1"/>
                </a:solidFill>
                <a:latin typeface="Raleway Medium" panose="020B0603030101060003"/>
                <a:ea typeface="Raleway Medium" panose="020B0603030101060003"/>
                <a:cs typeface="Raleway Medium" panose="020B0603030101060003"/>
                <a:sym typeface="Raleway Medium" panose="020B0603030101060003"/>
              </a:defRPr>
            </a:lvl6pPr>
            <a:lvl7pPr marL="5120640" marR="0" lvl="6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 panose="020B0603030101060003"/>
              <a:buNone/>
              <a:defRPr sz="2240" b="0" i="0" u="none" strike="noStrike" cap="none">
                <a:solidFill>
                  <a:schemeClr val="dk1"/>
                </a:solidFill>
                <a:latin typeface="Raleway Medium" panose="020B0603030101060003"/>
                <a:ea typeface="Raleway Medium" panose="020B0603030101060003"/>
                <a:cs typeface="Raleway Medium" panose="020B0603030101060003"/>
                <a:sym typeface="Raleway Medium" panose="020B0603030101060003"/>
              </a:defRPr>
            </a:lvl7pPr>
            <a:lvl8pPr marL="5852160" marR="0" lvl="7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 panose="020B0603030101060003"/>
              <a:buNone/>
              <a:defRPr sz="2240" b="0" i="0" u="none" strike="noStrike" cap="none">
                <a:solidFill>
                  <a:schemeClr val="dk1"/>
                </a:solidFill>
                <a:latin typeface="Raleway Medium" panose="020B0603030101060003"/>
                <a:ea typeface="Raleway Medium" panose="020B0603030101060003"/>
                <a:cs typeface="Raleway Medium" panose="020B0603030101060003"/>
                <a:sym typeface="Raleway Medium" panose="020B0603030101060003"/>
              </a:defRPr>
            </a:lvl8pPr>
            <a:lvl9pPr marL="6583680" marR="0" lvl="8" indent="-5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Medium" panose="020B0603030101060003"/>
              <a:buNone/>
              <a:defRPr sz="2240" b="0" i="0" u="none" strike="noStrike" cap="none">
                <a:solidFill>
                  <a:schemeClr val="dk1"/>
                </a:solidFill>
                <a:latin typeface="Raleway Medium" panose="020B0603030101060003"/>
                <a:ea typeface="Raleway Medium" panose="020B0603030101060003"/>
                <a:cs typeface="Raleway Medium" panose="020B0603030101060003"/>
                <a:sym typeface="Raleway Medium" panose="020B0603030101060003"/>
              </a:defRPr>
            </a:lvl9pPr>
          </a:lstStyle>
          <a:p>
            <a:pPr marL="0" indent="0" algn="just">
              <a:spcBef>
                <a:spcPts val="1335"/>
              </a:spcBef>
              <a:buClr>
                <a:prstClr val="black"/>
              </a:buClr>
            </a:pP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nhau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8565" y="138640"/>
            <a:ext cx="2506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038850" y="331946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6" name="Equation" r:id="rId1" imgW="2743200" imgH="5181600" progId="Equation.3">
                  <p:embed/>
                </p:oleObj>
              </mc:Choice>
              <mc:Fallback>
                <p:oleObj name="Equation" r:id="rId1" imgW="2743200" imgH="5181600" progId="Equation.3">
                  <p:embed/>
                  <p:pic>
                    <p:nvPicPr>
                      <p:cNvPr id="0" name="Picture 449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038850" y="3319463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5791201" y="3955364"/>
          <a:ext cx="1133719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7" name="Equation" r:id="rId3" imgW="8839200" imgH="9753600" progId="Equation.3">
                  <p:embed/>
                </p:oleObj>
              </mc:Choice>
              <mc:Fallback>
                <p:oleObj name="Equation" r:id="rId3" imgW="8839200" imgH="9753600" progId="Equation.3">
                  <p:embed/>
                  <p:pic>
                    <p:nvPicPr>
                      <p:cNvPr id="0" name="Picture 449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91201" y="3955364"/>
                        <a:ext cx="1133719" cy="99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/>
        </p:nvGraphicFramePr>
        <p:xfrm>
          <a:off x="6509241" y="3892841"/>
          <a:ext cx="688728" cy="1131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8" name="Equation" r:id="rId5" imgW="5486400" imgH="5181600" progId="Equation.3">
                  <p:embed/>
                </p:oleObj>
              </mc:Choice>
              <mc:Fallback>
                <p:oleObj name="Equation" r:id="rId5" imgW="5486400" imgH="5181600" progId="Equation.3">
                  <p:embed/>
                  <p:pic>
                    <p:nvPicPr>
                      <p:cNvPr id="0" name="Picture 449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09241" y="3892841"/>
                        <a:ext cx="688728" cy="11310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7350369" y="4185138"/>
          <a:ext cx="1477108" cy="561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9" name="Equation" r:id="rId7" imgW="12496800" imgH="4267200" progId="Equation.3">
                  <p:embed/>
                </p:oleObj>
              </mc:Choice>
              <mc:Fallback>
                <p:oleObj name="Equation" r:id="rId7" imgW="12496800" imgH="4267200" progId="Equation.3">
                  <p:embed/>
                  <p:pic>
                    <p:nvPicPr>
                      <p:cNvPr id="0" name="Picture 449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50369" y="4185138"/>
                        <a:ext cx="1477108" cy="5617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clrChange>
              <a:clrFrom>
                <a:srgbClr val="EBEBEB">
                  <a:alpha val="100000"/>
                </a:srgbClr>
              </a:clrFrom>
              <a:clrTo>
                <a:srgbClr val="EBEBE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6078" y="3305176"/>
            <a:ext cx="2407179" cy="2193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9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3892295" y="2234316"/>
            <a:ext cx="1939925" cy="2732300"/>
          </a:xfrm>
          <a:prstGeom prst="rtTriangle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cxnSp>
        <p:nvCxnSpPr>
          <p:cNvPr id="14" name="Straight Connector 13"/>
          <p:cNvCxnSpPr>
            <a:stCxn id="9" idx="0"/>
          </p:cNvCxnSpPr>
          <p:nvPr/>
        </p:nvCxnSpPr>
        <p:spPr>
          <a:xfrm>
            <a:off x="3892295" y="2234316"/>
            <a:ext cx="0" cy="349062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9" idx="2"/>
          </p:cNvCxnSpPr>
          <p:nvPr/>
        </p:nvCxnSpPr>
        <p:spPr>
          <a:xfrm>
            <a:off x="3892295" y="4966616"/>
            <a:ext cx="200757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Picture 18" descr="Image-00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65" y="4975046"/>
            <a:ext cx="64008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1260221" y="4388871"/>
            <a:ext cx="692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altLang="en-US" sz="4400" dirty="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3896305" y="1186069"/>
            <a:ext cx="1939925" cy="2732300"/>
          </a:xfrm>
          <a:prstGeom prst="rtTriangle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cxnSp>
        <p:nvCxnSpPr>
          <p:cNvPr id="23" name="Straight Connector 22"/>
          <p:cNvCxnSpPr>
            <a:stCxn id="19" idx="2"/>
          </p:cNvCxnSpPr>
          <p:nvPr/>
        </p:nvCxnSpPr>
        <p:spPr>
          <a:xfrm flipV="1">
            <a:off x="3896305" y="3912042"/>
            <a:ext cx="2003563" cy="632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4" name="Picture 18" descr="Image-00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65" y="3941457"/>
            <a:ext cx="64008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1178781" y="3382501"/>
            <a:ext cx="692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altLang="en-US" sz="4400" dirty="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3808780" y="4388871"/>
            <a:ext cx="692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altLang="en-US" sz="4400" dirty="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3764903" y="3337999"/>
            <a:ext cx="692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altLang="en-US" sz="4400" dirty="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1474239" y="4966616"/>
            <a:ext cx="239052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558962" y="2559509"/>
            <a:ext cx="484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+mj-lt"/>
              </a:rPr>
              <a:t>d</a:t>
            </a:r>
            <a:endParaRPr lang="en-US" sz="2400" dirty="0"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29908" y="5365382"/>
            <a:ext cx="1324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rgbClr val="C00000"/>
                </a:solidFill>
                <a:latin typeface="+mj-lt"/>
              </a:rPr>
              <a:t>a // b</a:t>
            </a:r>
            <a:endParaRPr lang="en-US" sz="3200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20" name="Group 19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21" name="Picture 20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1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24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27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5" name="Straight Connector 34"/>
          <p:cNvCxnSpPr/>
          <p:nvPr/>
        </p:nvCxnSpPr>
        <p:spPr>
          <a:xfrm flipH="1">
            <a:off x="1474239" y="3921374"/>
            <a:ext cx="2418056" cy="109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1805216" y="3490329"/>
            <a:ext cx="2108745" cy="484093"/>
            <a:chOff x="1756021" y="3521703"/>
            <a:chExt cx="2108745" cy="484093"/>
          </a:xfrm>
        </p:grpSpPr>
        <p:sp>
          <p:nvSpPr>
            <p:cNvPr id="39" name="TextBox 38"/>
            <p:cNvSpPr txBox="1"/>
            <p:nvPr/>
          </p:nvSpPr>
          <p:spPr>
            <a:xfrm>
              <a:off x="1756021" y="3544131"/>
              <a:ext cx="4846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492381" y="3521703"/>
              <a:ext cx="3723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772084" y="4572033"/>
            <a:ext cx="2092682" cy="484093"/>
            <a:chOff x="1772084" y="4572033"/>
            <a:chExt cx="2092682" cy="484093"/>
          </a:xfrm>
        </p:grpSpPr>
        <p:sp>
          <p:nvSpPr>
            <p:cNvPr id="38" name="TextBox 37"/>
            <p:cNvSpPr txBox="1"/>
            <p:nvPr/>
          </p:nvSpPr>
          <p:spPr>
            <a:xfrm>
              <a:off x="1772084" y="4594461"/>
              <a:ext cx="4846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92381" y="4572033"/>
              <a:ext cx="3723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23054" y="162002"/>
            <a:ext cx="1121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055" y="653284"/>
            <a:ext cx="10543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hai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thẳng song song bằng thước thẳng và eke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0.22044 0.0011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16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49653E-7 L 0.37587 2.49653E-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0.22044 0.00116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16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694 L 0.22044 -0.00578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16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8" grpId="0"/>
      <p:bldP spid="18" grpId="1"/>
      <p:bldP spid="18" grpId="2"/>
      <p:bldP spid="19" grpId="0" animBg="1"/>
      <p:bldP spid="19" grpId="1" animBg="1"/>
      <p:bldP spid="26" grpId="0"/>
      <p:bldP spid="26" grpId="1"/>
      <p:bldP spid="26" grpId="2"/>
      <p:bldP spid="27" grpId="0"/>
      <p:bldP spid="27" grpId="1"/>
      <p:bldP spid="27" grpId="2"/>
      <p:bldP spid="29" grpId="0"/>
      <p:bldP spid="29" grpId="1"/>
      <p:bldP spid="29" grpId="2"/>
      <p:bldP spid="40" grpId="0"/>
      <p:bldP spid="42" grpId="0"/>
      <p:bldP spid="30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5"/>
          <p:cNvSpPr>
            <a:spLocks noChangeShapeType="1"/>
          </p:cNvSpPr>
          <p:nvPr/>
        </p:nvSpPr>
        <p:spPr bwMode="auto">
          <a:xfrm>
            <a:off x="1828800" y="4337050"/>
            <a:ext cx="4876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4459347" y="2097177"/>
            <a:ext cx="45403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>
                <a:latin typeface="Arial" panose="020B0604020202020204" pitchFamily="34" charset="0"/>
                <a:sym typeface="Symbol" panose="05050102010706020507" pitchFamily="18" charset="2"/>
              </a:rPr>
              <a:t>A  </a:t>
            </a:r>
            <a:endParaRPr lang="en-US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/>
            <a:r>
              <a:rPr lang="en-US">
                <a:latin typeface="Arial" panose="020B0604020202020204" pitchFamily="34" charset="0"/>
                <a:sym typeface="Symbol" panose="05050102010706020507" pitchFamily="18" charset="2"/>
              </a:rPr>
              <a:t>  </a:t>
            </a:r>
            <a:endParaRPr lang="en-US"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  <p:grpSp>
        <p:nvGrpSpPr>
          <p:cNvPr id="6151" name="Group 7"/>
          <p:cNvGrpSpPr/>
          <p:nvPr/>
        </p:nvGrpSpPr>
        <p:grpSpPr bwMode="auto">
          <a:xfrm>
            <a:off x="2951163" y="2382928"/>
            <a:ext cx="1941512" cy="1939925"/>
            <a:chOff x="4860" y="2067"/>
            <a:chExt cx="3057" cy="3056"/>
          </a:xfrm>
        </p:grpSpPr>
        <p:sp>
          <p:nvSpPr>
            <p:cNvPr id="26644" name="AutoShape 8"/>
            <p:cNvSpPr>
              <a:spLocks noChangeArrowheads="1"/>
            </p:cNvSpPr>
            <p:nvPr/>
          </p:nvSpPr>
          <p:spPr bwMode="auto">
            <a:xfrm rot="-5400000">
              <a:off x="4861" y="2066"/>
              <a:ext cx="3056" cy="3057"/>
            </a:xfrm>
            <a:prstGeom prst="rtTriangl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6645" name="AutoShape 9"/>
            <p:cNvSpPr>
              <a:spLocks noChangeArrowheads="1"/>
            </p:cNvSpPr>
            <p:nvPr/>
          </p:nvSpPr>
          <p:spPr bwMode="auto">
            <a:xfrm rot="-5400000">
              <a:off x="6120" y="3327"/>
              <a:ext cx="1260" cy="1260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</p:grpSp>
      <p:grpSp>
        <p:nvGrpSpPr>
          <p:cNvPr id="6155" name="Group 11"/>
          <p:cNvGrpSpPr/>
          <p:nvPr/>
        </p:nvGrpSpPr>
        <p:grpSpPr bwMode="auto">
          <a:xfrm rot="10800000">
            <a:off x="2667060" y="2590800"/>
            <a:ext cx="1941513" cy="1939925"/>
            <a:chOff x="4860" y="2067"/>
            <a:chExt cx="3057" cy="3056"/>
          </a:xfrm>
        </p:grpSpPr>
        <p:sp>
          <p:nvSpPr>
            <p:cNvPr id="26642" name="AutoShape 12"/>
            <p:cNvSpPr>
              <a:spLocks noChangeArrowheads="1"/>
            </p:cNvSpPr>
            <p:nvPr/>
          </p:nvSpPr>
          <p:spPr bwMode="auto">
            <a:xfrm rot="-5400000">
              <a:off x="4861" y="2066"/>
              <a:ext cx="3056" cy="3057"/>
            </a:xfrm>
            <a:prstGeom prst="rtTriangl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6643" name="AutoShape 13"/>
            <p:cNvSpPr>
              <a:spLocks noChangeArrowheads="1"/>
            </p:cNvSpPr>
            <p:nvPr/>
          </p:nvSpPr>
          <p:spPr bwMode="auto">
            <a:xfrm rot="-5400000">
              <a:off x="6120" y="3327"/>
              <a:ext cx="1260" cy="1260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</p:grp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2647951" y="2432064"/>
            <a:ext cx="2133600" cy="2110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2805192" y="3719513"/>
            <a:ext cx="6976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440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sz="440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H="1">
            <a:off x="2647951" y="2570163"/>
            <a:ext cx="2133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2514688" y="1973352"/>
            <a:ext cx="6976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440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sz="440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6162" name="Picture 18" descr="Image-00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587715"/>
            <a:ext cx="64008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Line 19"/>
          <p:cNvSpPr>
            <a:spLocks noChangeShapeType="1"/>
          </p:cNvSpPr>
          <p:nvPr/>
        </p:nvSpPr>
        <p:spPr bwMode="auto">
          <a:xfrm flipH="1">
            <a:off x="3187761" y="2570163"/>
            <a:ext cx="34718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2998866" y="1971764"/>
            <a:ext cx="6976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440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sz="440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165" name="Arc 21"/>
          <p:cNvSpPr/>
          <p:nvPr/>
        </p:nvSpPr>
        <p:spPr bwMode="auto">
          <a:xfrm rot="11223997">
            <a:off x="4116448" y="2543265"/>
            <a:ext cx="530225" cy="409575"/>
          </a:xfrm>
          <a:custGeom>
            <a:avLst/>
            <a:gdLst>
              <a:gd name="T0" fmla="*/ 2147483647 w 21475"/>
              <a:gd name="T1" fmla="*/ 0 h 16576"/>
              <a:gd name="T2" fmla="*/ 2147483647 w 21475"/>
              <a:gd name="T3" fmla="*/ 2147483647 h 16576"/>
              <a:gd name="T4" fmla="*/ 0 w 21475"/>
              <a:gd name="T5" fmla="*/ 2147483647 h 165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475" h="16576" fill="none" extrusionOk="0">
                <a:moveTo>
                  <a:pt x="13849" y="-1"/>
                </a:moveTo>
                <a:cubicBezTo>
                  <a:pt x="18140" y="3585"/>
                  <a:pt x="20874" y="8696"/>
                  <a:pt x="21475" y="14256"/>
                </a:cubicBezTo>
              </a:path>
              <a:path w="21475" h="16576" stroke="0" extrusionOk="0">
                <a:moveTo>
                  <a:pt x="13849" y="-1"/>
                </a:moveTo>
                <a:cubicBezTo>
                  <a:pt x="18140" y="3585"/>
                  <a:pt x="20874" y="8696"/>
                  <a:pt x="21475" y="14256"/>
                </a:cubicBezTo>
                <a:lnTo>
                  <a:pt x="0" y="16576"/>
                </a:lnTo>
                <a:lnTo>
                  <a:pt x="13849" y="-1"/>
                </a:lnTo>
                <a:close/>
              </a:path>
            </a:pathLst>
          </a:custGeom>
          <a:solidFill>
            <a:srgbClr val="0000FF">
              <a:alpha val="89803"/>
            </a:srgbClr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6" name="Arc 22"/>
          <p:cNvSpPr/>
          <p:nvPr/>
        </p:nvSpPr>
        <p:spPr bwMode="auto">
          <a:xfrm rot="331273">
            <a:off x="2932127" y="3933825"/>
            <a:ext cx="530225" cy="409575"/>
          </a:xfrm>
          <a:custGeom>
            <a:avLst/>
            <a:gdLst>
              <a:gd name="T0" fmla="*/ 2147483647 w 21475"/>
              <a:gd name="T1" fmla="*/ 0 h 16576"/>
              <a:gd name="T2" fmla="*/ 2147483647 w 21475"/>
              <a:gd name="T3" fmla="*/ 2147483647 h 16576"/>
              <a:gd name="T4" fmla="*/ 0 w 21475"/>
              <a:gd name="T5" fmla="*/ 2147483647 h 165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475" h="16576" fill="none" extrusionOk="0">
                <a:moveTo>
                  <a:pt x="13849" y="-1"/>
                </a:moveTo>
                <a:cubicBezTo>
                  <a:pt x="18140" y="3585"/>
                  <a:pt x="20874" y="8696"/>
                  <a:pt x="21475" y="14256"/>
                </a:cubicBezTo>
              </a:path>
              <a:path w="21475" h="16576" stroke="0" extrusionOk="0">
                <a:moveTo>
                  <a:pt x="13849" y="-1"/>
                </a:moveTo>
                <a:cubicBezTo>
                  <a:pt x="18140" y="3585"/>
                  <a:pt x="20874" y="8696"/>
                  <a:pt x="21475" y="14256"/>
                </a:cubicBezTo>
                <a:lnTo>
                  <a:pt x="0" y="16576"/>
                </a:lnTo>
                <a:lnTo>
                  <a:pt x="13849" y="-1"/>
                </a:lnTo>
                <a:close/>
              </a:path>
            </a:pathLst>
          </a:custGeom>
          <a:solidFill>
            <a:srgbClr val="0000FF">
              <a:alpha val="89803"/>
            </a:srgbClr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46922" y="304800"/>
            <a:ext cx="9223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Một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21" name="Picture 20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1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2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23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23 0.09097 L 0.195 -0.322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62" y="-2067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8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9.10772E-7 L 0.22049 0.0011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4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8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49653E-7 L 0.37587 2.49653E-7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85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8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8" grpId="0" animBg="1"/>
      <p:bldP spid="6159" grpId="0"/>
      <p:bldP spid="6159" grpId="1"/>
      <p:bldP spid="6159" grpId="2"/>
      <p:bldP spid="6160" grpId="0" animBg="1"/>
      <p:bldP spid="6161" grpId="0"/>
      <p:bldP spid="6161" grpId="1"/>
      <p:bldP spid="6161" grpId="2"/>
      <p:bldP spid="6163" grpId="0" animBg="1"/>
      <p:bldP spid="6164" grpId="0"/>
      <p:bldP spid="6164" grpId="1"/>
      <p:bldP spid="6164" grpId="2"/>
      <p:bldP spid="6165" grpId="0" animBg="1"/>
      <p:bldP spid="6165" grpId="1" animBg="1"/>
      <p:bldP spid="6166" grpId="0" animBg="1"/>
      <p:bldP spid="616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Line 4"/>
          <p:cNvSpPr>
            <a:spLocks noChangeShapeType="1"/>
          </p:cNvSpPr>
          <p:nvPr/>
        </p:nvSpPr>
        <p:spPr bwMode="auto">
          <a:xfrm>
            <a:off x="1828800" y="4337050"/>
            <a:ext cx="4876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4459347" y="2097177"/>
            <a:ext cx="45403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>
                <a:latin typeface="Arial" panose="020B0604020202020204" pitchFamily="34" charset="0"/>
                <a:sym typeface="Symbol" panose="05050102010706020507" pitchFamily="18" charset="2"/>
              </a:rPr>
              <a:t>A  </a:t>
            </a:r>
            <a:endParaRPr lang="en-US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/>
            <a:r>
              <a:rPr lang="en-US">
                <a:latin typeface="Arial" panose="020B0604020202020204" pitchFamily="34" charset="0"/>
                <a:sym typeface="Symbol" panose="05050102010706020507" pitchFamily="18" charset="2"/>
              </a:rPr>
              <a:t>  </a:t>
            </a:r>
            <a:endParaRPr lang="en-US"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  <p:grpSp>
        <p:nvGrpSpPr>
          <p:cNvPr id="7174" name="Group 6"/>
          <p:cNvGrpSpPr/>
          <p:nvPr/>
        </p:nvGrpSpPr>
        <p:grpSpPr bwMode="auto">
          <a:xfrm>
            <a:off x="2951163" y="2382928"/>
            <a:ext cx="1941512" cy="1939925"/>
            <a:chOff x="4860" y="2067"/>
            <a:chExt cx="3057" cy="3056"/>
          </a:xfrm>
        </p:grpSpPr>
        <p:sp>
          <p:nvSpPr>
            <p:cNvPr id="27666" name="AutoShape 7"/>
            <p:cNvSpPr>
              <a:spLocks noChangeArrowheads="1"/>
            </p:cNvSpPr>
            <p:nvPr/>
          </p:nvSpPr>
          <p:spPr bwMode="auto">
            <a:xfrm rot="-5400000">
              <a:off x="4861" y="2066"/>
              <a:ext cx="3056" cy="3057"/>
            </a:xfrm>
            <a:prstGeom prst="rtTriangl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7667" name="AutoShape 8"/>
            <p:cNvSpPr>
              <a:spLocks noChangeArrowheads="1"/>
            </p:cNvSpPr>
            <p:nvPr/>
          </p:nvSpPr>
          <p:spPr bwMode="auto">
            <a:xfrm rot="-5400000">
              <a:off x="6120" y="3327"/>
              <a:ext cx="1260" cy="1260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</p:grpSp>
      <p:grpSp>
        <p:nvGrpSpPr>
          <p:cNvPr id="7177" name="Group 9"/>
          <p:cNvGrpSpPr/>
          <p:nvPr/>
        </p:nvGrpSpPr>
        <p:grpSpPr bwMode="auto">
          <a:xfrm>
            <a:off x="4705410" y="628740"/>
            <a:ext cx="1941513" cy="1939925"/>
            <a:chOff x="4860" y="2067"/>
            <a:chExt cx="3057" cy="3056"/>
          </a:xfrm>
        </p:grpSpPr>
        <p:sp>
          <p:nvSpPr>
            <p:cNvPr id="27664" name="AutoShape 10"/>
            <p:cNvSpPr>
              <a:spLocks noChangeArrowheads="1"/>
            </p:cNvSpPr>
            <p:nvPr/>
          </p:nvSpPr>
          <p:spPr bwMode="auto">
            <a:xfrm rot="-5400000">
              <a:off x="4861" y="2066"/>
              <a:ext cx="3056" cy="3057"/>
            </a:xfrm>
            <a:prstGeom prst="rtTriangl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7665" name="AutoShape 11"/>
            <p:cNvSpPr>
              <a:spLocks noChangeArrowheads="1"/>
            </p:cNvSpPr>
            <p:nvPr/>
          </p:nvSpPr>
          <p:spPr bwMode="auto">
            <a:xfrm rot="-5400000">
              <a:off x="6120" y="3327"/>
              <a:ext cx="1260" cy="1260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pPr eaLnBrk="1" hangingPunct="1"/>
              <a:endParaRPr lang="en-US"/>
            </a:p>
          </p:txBody>
        </p:sp>
      </p:grpSp>
      <p:sp>
        <p:nvSpPr>
          <p:cNvPr id="7180" name="Line 12"/>
          <p:cNvSpPr>
            <a:spLocks noChangeShapeType="1"/>
          </p:cNvSpPr>
          <p:nvPr/>
        </p:nvSpPr>
        <p:spPr bwMode="auto">
          <a:xfrm flipV="1">
            <a:off x="2736063" y="2286089"/>
            <a:ext cx="2216937" cy="221715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2800432" y="3733800"/>
            <a:ext cx="6976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440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sz="440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flipH="1">
            <a:off x="4691063" y="2570163"/>
            <a:ext cx="2133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4578436" y="1973352"/>
            <a:ext cx="6976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440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sz="440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7184" name="Picture 16" descr="Image-00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590890"/>
            <a:ext cx="64008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5" name="Line 17"/>
          <p:cNvSpPr>
            <a:spLocks noChangeShapeType="1"/>
          </p:cNvSpPr>
          <p:nvPr/>
        </p:nvSpPr>
        <p:spPr bwMode="auto">
          <a:xfrm flipH="1">
            <a:off x="2171761" y="2571750"/>
            <a:ext cx="34718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2038436" y="1962239"/>
            <a:ext cx="6976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440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sz="440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7187" name="Arc 19"/>
          <p:cNvSpPr/>
          <p:nvPr/>
        </p:nvSpPr>
        <p:spPr bwMode="auto">
          <a:xfrm rot="345274">
            <a:off x="4705410" y="2171790"/>
            <a:ext cx="530225" cy="409575"/>
          </a:xfrm>
          <a:custGeom>
            <a:avLst/>
            <a:gdLst>
              <a:gd name="T0" fmla="*/ 2147483647 w 21475"/>
              <a:gd name="T1" fmla="*/ 0 h 16576"/>
              <a:gd name="T2" fmla="*/ 2147483647 w 21475"/>
              <a:gd name="T3" fmla="*/ 2147483647 h 16576"/>
              <a:gd name="T4" fmla="*/ 0 w 21475"/>
              <a:gd name="T5" fmla="*/ 2147483647 h 165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475" h="16576" fill="none" extrusionOk="0">
                <a:moveTo>
                  <a:pt x="13849" y="-1"/>
                </a:moveTo>
                <a:cubicBezTo>
                  <a:pt x="18140" y="3585"/>
                  <a:pt x="20874" y="8696"/>
                  <a:pt x="21475" y="14256"/>
                </a:cubicBezTo>
              </a:path>
              <a:path w="21475" h="16576" stroke="0" extrusionOk="0">
                <a:moveTo>
                  <a:pt x="13849" y="-1"/>
                </a:moveTo>
                <a:cubicBezTo>
                  <a:pt x="18140" y="3585"/>
                  <a:pt x="20874" y="8696"/>
                  <a:pt x="21475" y="14256"/>
                </a:cubicBezTo>
                <a:lnTo>
                  <a:pt x="0" y="16576"/>
                </a:lnTo>
                <a:lnTo>
                  <a:pt x="13849" y="-1"/>
                </a:lnTo>
                <a:close/>
              </a:path>
            </a:pathLst>
          </a:custGeom>
          <a:solidFill>
            <a:srgbClr val="0000FF">
              <a:alpha val="89803"/>
            </a:srgbClr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Arc 20"/>
          <p:cNvSpPr/>
          <p:nvPr/>
        </p:nvSpPr>
        <p:spPr bwMode="auto">
          <a:xfrm rot="331273">
            <a:off x="2932127" y="3952875"/>
            <a:ext cx="530225" cy="409575"/>
          </a:xfrm>
          <a:custGeom>
            <a:avLst/>
            <a:gdLst>
              <a:gd name="T0" fmla="*/ 2147483647 w 21475"/>
              <a:gd name="T1" fmla="*/ 0 h 16576"/>
              <a:gd name="T2" fmla="*/ 2147483647 w 21475"/>
              <a:gd name="T3" fmla="*/ 2147483647 h 16576"/>
              <a:gd name="T4" fmla="*/ 0 w 21475"/>
              <a:gd name="T5" fmla="*/ 2147483647 h 165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475" h="16576" fill="none" extrusionOk="0">
                <a:moveTo>
                  <a:pt x="13849" y="-1"/>
                </a:moveTo>
                <a:cubicBezTo>
                  <a:pt x="18140" y="3585"/>
                  <a:pt x="20874" y="8696"/>
                  <a:pt x="21475" y="14256"/>
                </a:cubicBezTo>
              </a:path>
              <a:path w="21475" h="16576" stroke="0" extrusionOk="0">
                <a:moveTo>
                  <a:pt x="13849" y="-1"/>
                </a:moveTo>
                <a:cubicBezTo>
                  <a:pt x="18140" y="3585"/>
                  <a:pt x="20874" y="8696"/>
                  <a:pt x="21475" y="14256"/>
                </a:cubicBezTo>
                <a:lnTo>
                  <a:pt x="0" y="16576"/>
                </a:lnTo>
                <a:lnTo>
                  <a:pt x="13849" y="-1"/>
                </a:lnTo>
                <a:close/>
              </a:path>
            </a:pathLst>
          </a:custGeom>
          <a:solidFill>
            <a:srgbClr val="0000FF">
              <a:alpha val="89803"/>
            </a:srgbClr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9" name="Group 18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20" name="Picture 19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0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1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2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13 0.07639 L 0.19883 -0.3446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-2106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8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9.10772E-7 L 0.22049 0.0011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4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8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0301 L 0.37587 0.0030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85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8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0" grpId="0" animBg="1"/>
      <p:bldP spid="7181" grpId="0"/>
      <p:bldP spid="7181" grpId="1"/>
      <p:bldP spid="7181" grpId="2"/>
      <p:bldP spid="7182" grpId="0" animBg="1"/>
      <p:bldP spid="7183" grpId="0"/>
      <p:bldP spid="7183" grpId="1"/>
      <p:bldP spid="7183" grpId="2"/>
      <p:bldP spid="7185" grpId="0" animBg="1"/>
      <p:bldP spid="7186" grpId="0"/>
      <p:bldP spid="7186" grpId="1"/>
      <p:bldP spid="7186" grpId="2"/>
      <p:bldP spid="7187" grpId="0" animBg="1"/>
      <p:bldP spid="7187" grpId="1" animBg="1"/>
      <p:bldP spid="7188" grpId="0" animBg="1"/>
      <p:bldP spid="718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73" y="1126137"/>
            <a:ext cx="4010081" cy="1848187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599" y="2186441"/>
            <a:ext cx="4010081" cy="1848187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H="1">
            <a:off x="4660500" y="1126137"/>
            <a:ext cx="2045100" cy="34076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191069" y="4017191"/>
            <a:ext cx="376023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3072896" y="3447815"/>
            <a:ext cx="692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altLang="en-US" sz="4400" dirty="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3380" y="4096139"/>
            <a:ext cx="419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+mj-lt"/>
              </a:rPr>
              <a:t>d</a:t>
            </a:r>
            <a:endParaRPr lang="en-US" sz="2400" dirty="0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319437" y="3978981"/>
            <a:ext cx="2005219" cy="461666"/>
            <a:chOff x="3319437" y="3978981"/>
            <a:chExt cx="2005219" cy="461666"/>
          </a:xfrm>
        </p:grpSpPr>
        <p:sp>
          <p:nvSpPr>
            <p:cNvPr id="13" name="TextBox 12"/>
            <p:cNvSpPr txBox="1"/>
            <p:nvPr/>
          </p:nvSpPr>
          <p:spPr>
            <a:xfrm>
              <a:off x="3319437" y="3978981"/>
              <a:ext cx="373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latin typeface="+mj-lt"/>
                </a:rPr>
                <a:t>a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951431" y="3978982"/>
              <a:ext cx="373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latin typeface="+mj-lt"/>
                </a:rPr>
                <a:t>A</a:t>
              </a:r>
              <a:endParaRPr lang="en-US" sz="2400" dirty="0">
                <a:latin typeface="+mj-lt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636096" y="2863128"/>
            <a:ext cx="2285542" cy="498108"/>
            <a:chOff x="3636096" y="2863128"/>
            <a:chExt cx="2285542" cy="498108"/>
          </a:xfrm>
        </p:grpSpPr>
        <p:sp>
          <p:nvSpPr>
            <p:cNvPr id="15" name="TextBox 14"/>
            <p:cNvSpPr txBox="1"/>
            <p:nvPr/>
          </p:nvSpPr>
          <p:spPr>
            <a:xfrm>
              <a:off x="3636096" y="2863128"/>
              <a:ext cx="373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latin typeface="+mj-lt"/>
                </a:rPr>
                <a:t>b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548413" y="2899571"/>
              <a:ext cx="373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>
                  <a:latin typeface="+mj-lt"/>
                </a:rPr>
                <a:t>B</a:t>
              </a:r>
              <a:endParaRPr lang="en-US" sz="2400" dirty="0">
                <a:latin typeface="+mj-lt"/>
              </a:endParaRP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3746384" y="2974324"/>
            <a:ext cx="374374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3614620" y="2371862"/>
            <a:ext cx="692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FF33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altLang="en-US" sz="4400" dirty="0">
              <a:solidFill>
                <a:srgbClr val="FF330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grpSp>
        <p:nvGrpSpPr>
          <p:cNvPr id="19" name="Group 18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20" name="Picture 19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23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24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25" descr="n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97368" y="511933"/>
            <a:ext cx="11074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+mj-lt"/>
              </a:rPr>
              <a:t>2 /</a:t>
            </a:r>
            <a:r>
              <a:rPr lang="vi-VN" sz="3200" smtClean="0">
                <a:latin typeface="+mj-lt"/>
              </a:rPr>
              <a:t>Vẽ </a:t>
            </a:r>
            <a:r>
              <a:rPr lang="vi-VN" sz="3200" dirty="0">
                <a:latin typeface="+mj-lt"/>
              </a:rPr>
              <a:t>hai đường thẳng song song bằng thước thẳng và thước đo độ</a:t>
            </a:r>
            <a:endParaRPr lang="en-US" sz="3200" dirty="0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5791" y="9603"/>
            <a:ext cx="1121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0694 L 0.30729 -0.000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5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4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0.00695 L 0.30729 -0.000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5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1" grpId="2"/>
      <p:bldP spid="12" grpId="0"/>
      <p:bldP spid="22" grpId="0"/>
      <p:bldP spid="22" grpId="1"/>
      <p:bldP spid="22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086710" y="935892"/>
            <a:ext cx="8128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440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TextBox 28"/>
          <p:cNvSpPr txBox="1">
            <a:spLocks noChangeArrowheads="1"/>
          </p:cNvSpPr>
          <p:nvPr/>
        </p:nvSpPr>
        <p:spPr bwMode="auto">
          <a:xfrm>
            <a:off x="190502" y="2758740"/>
            <a:ext cx="11715789" cy="32521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 tổ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 nào trong tổ trả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i="1" dirty="0"/>
          </a:p>
        </p:txBody>
      </p:sp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347136" y="1708464"/>
            <a:ext cx="3081845" cy="9593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30"/>
          <p:cNvSpPr>
            <a:spLocks noChangeArrowheads="1"/>
          </p:cNvSpPr>
          <p:nvPr/>
        </p:nvSpPr>
        <p:spPr bwMode="auto">
          <a:xfrm>
            <a:off x="820615" y="96838"/>
            <a:ext cx="9507416" cy="839054"/>
          </a:xfrm>
          <a:prstGeom prst="horizontalScroll">
            <a:avLst>
              <a:gd name="adj" fmla="val 12500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</a:ln>
        </p:spPr>
        <p:txBody>
          <a:bodyPr anchor="ctr"/>
          <a:lstStyle/>
          <a:p>
            <a:pPr algn="ctr"/>
            <a:endParaRPr lang="en-US" sz="4265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7" name="Picture 6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26831" y="125492"/>
            <a:ext cx="97418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</a:rPr>
              <a:t>HOẠT ĐỘNG LUYỆN TẬP, VẬN </a:t>
            </a:r>
            <a:r>
              <a:rPr lang="en-US" sz="3200" b="1" smtClean="0">
                <a:solidFill>
                  <a:srgbClr val="0000FF"/>
                </a:solidFill>
                <a:latin typeface="Times New Roman" panose="02020603050405020304" pitchFamily="18" charset="0"/>
              </a:rPr>
              <a:t>DỤNG,CỦNG CỐ</a:t>
            </a:r>
            <a:endParaRPr lang="en-US" sz="32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3" descr="HOA HONG.jpg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66" y="996462"/>
            <a:ext cx="12103601" cy="7977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>
          <a:xfrm>
            <a:off x="1166386" y="-25399"/>
            <a:ext cx="8599470" cy="11183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6665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6665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65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6665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6665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6665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65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6665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endParaRPr lang="en-US" sz="6665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2641600" y="2592431"/>
            <a:ext cx="1320800" cy="144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sz="8800" u="sng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u="sng" dirty="0">
              <a:solidFill>
                <a:srgbClr val="00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3352800" y="5230447"/>
            <a:ext cx="1320800" cy="144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sz="8800" smtClean="0">
                <a:solidFill>
                  <a:srgbClr val="FF0000"/>
                </a:solidFill>
                <a:hlinkClick r:id="rId5" action="ppaction://hlinksldjump"/>
              </a:rPr>
              <a:t>4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6783752" y="4401692"/>
            <a:ext cx="1320800" cy="144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sz="8800">
                <a:hlinkClick r:id="rId7" action="ppaction://hlinksldjump"/>
              </a:rPr>
              <a:t>3</a:t>
            </a:r>
            <a:endParaRPr lang="en-US" sz="2400"/>
          </a:p>
        </p:txBody>
      </p:sp>
      <p:sp>
        <p:nvSpPr>
          <p:cNvPr id="30" name="TextBox 29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5619262" y="1639280"/>
            <a:ext cx="1320800" cy="144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sz="8800" smtClean="0">
                <a:solidFill>
                  <a:srgbClr val="FF0000"/>
                </a:solidFill>
                <a:hlinkClick r:id="rId1" action="ppaction://hlinksldjump"/>
              </a:rPr>
              <a:t>2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0" name="Action Button: Forward or Next 39">
            <a:hlinkClick r:id="" action="ppaction://noaction" highlightClick="1"/>
            <a:hlinkHover r:id="rId9" action="ppaction://hlinksldjump"/>
          </p:cNvPr>
          <p:cNvSpPr/>
          <p:nvPr/>
        </p:nvSpPr>
        <p:spPr>
          <a:xfrm>
            <a:off x="11781367" y="48419"/>
            <a:ext cx="406400" cy="609600"/>
          </a:xfrm>
          <a:prstGeom prst="actionButtonForwardNex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grpSp>
        <p:nvGrpSpPr>
          <p:cNvPr id="9" name="Group 8"/>
          <p:cNvGrpSpPr/>
          <p:nvPr/>
        </p:nvGrpSpPr>
        <p:grpSpPr bwMode="auto">
          <a:xfrm>
            <a:off x="-1" y="0"/>
            <a:ext cx="12187767" cy="6858000"/>
            <a:chOff x="0" y="0"/>
            <a:chExt cx="5760" cy="4320"/>
          </a:xfrm>
        </p:grpSpPr>
        <p:pic>
          <p:nvPicPr>
            <p:cNvPr id="10" name="Picture 9" descr="n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 descr="n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 descr="n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 descr="n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6119" y="210429"/>
            <a:ext cx="11745423" cy="4113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32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a, b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……………………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nhau (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nhau)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song song </a:t>
            </a:r>
            <a:r>
              <a:rPr lang="en-US" sz="373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73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nhau .</a:t>
            </a:r>
            <a:endParaRPr lang="en-US" sz="373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4265" dirty="0"/>
          </a:p>
          <a:p>
            <a:pPr>
              <a:defRPr/>
            </a:pPr>
            <a:endParaRPr lang="en-US" sz="3735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05136" y="1225153"/>
            <a:ext cx="4572000" cy="6667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sz="373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7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735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le </a:t>
            </a:r>
            <a:r>
              <a:rPr lang="en-US" sz="3735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endParaRPr lang="en-US" sz="3735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17"/>
          <p:cNvSpPr>
            <a:spLocks noChangeArrowheads="1"/>
          </p:cNvSpPr>
          <p:nvPr/>
        </p:nvSpPr>
        <p:spPr bwMode="auto">
          <a:xfrm>
            <a:off x="2605617" y="4921251"/>
            <a:ext cx="1727200" cy="1828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10</a:t>
            </a:r>
            <a:endParaRPr lang="en-US" sz="5335" b="1"/>
          </a:p>
        </p:txBody>
      </p:sp>
      <p:sp>
        <p:nvSpPr>
          <p:cNvPr id="7" name="Oval 18"/>
          <p:cNvSpPr>
            <a:spLocks noChangeArrowheads="1"/>
          </p:cNvSpPr>
          <p:nvPr/>
        </p:nvSpPr>
        <p:spPr bwMode="auto">
          <a:xfrm>
            <a:off x="2605617" y="4921251"/>
            <a:ext cx="1727200" cy="1828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9</a:t>
            </a:r>
            <a:endParaRPr lang="en-US" sz="5335" b="1"/>
          </a:p>
        </p:txBody>
      </p:sp>
      <p:sp>
        <p:nvSpPr>
          <p:cNvPr id="8" name="Oval 19"/>
          <p:cNvSpPr>
            <a:spLocks noChangeArrowheads="1"/>
          </p:cNvSpPr>
          <p:nvPr/>
        </p:nvSpPr>
        <p:spPr bwMode="auto">
          <a:xfrm>
            <a:off x="2605617" y="4921251"/>
            <a:ext cx="1727200" cy="1828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8</a:t>
            </a:r>
            <a:endParaRPr lang="en-US" sz="5335" b="1"/>
          </a:p>
        </p:txBody>
      </p:sp>
      <p:sp>
        <p:nvSpPr>
          <p:cNvPr id="9" name="Oval 20"/>
          <p:cNvSpPr>
            <a:spLocks noChangeArrowheads="1"/>
          </p:cNvSpPr>
          <p:nvPr/>
        </p:nvSpPr>
        <p:spPr bwMode="auto">
          <a:xfrm>
            <a:off x="2605617" y="4921251"/>
            <a:ext cx="1727200" cy="1828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7</a:t>
            </a:r>
            <a:endParaRPr lang="en-US" sz="5335" b="1"/>
          </a:p>
        </p:txBody>
      </p:sp>
      <p:sp>
        <p:nvSpPr>
          <p:cNvPr id="10" name="Oval 21"/>
          <p:cNvSpPr>
            <a:spLocks noChangeArrowheads="1"/>
          </p:cNvSpPr>
          <p:nvPr/>
        </p:nvSpPr>
        <p:spPr bwMode="auto">
          <a:xfrm>
            <a:off x="2605617" y="4921251"/>
            <a:ext cx="1727200" cy="1828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6</a:t>
            </a:r>
            <a:endParaRPr lang="en-US" sz="5335" b="1"/>
          </a:p>
        </p:txBody>
      </p:sp>
      <p:sp>
        <p:nvSpPr>
          <p:cNvPr id="11" name="Oval 4"/>
          <p:cNvSpPr>
            <a:spLocks noChangeArrowheads="1"/>
          </p:cNvSpPr>
          <p:nvPr/>
        </p:nvSpPr>
        <p:spPr bwMode="auto">
          <a:xfrm>
            <a:off x="2605617" y="4921251"/>
            <a:ext cx="1727200" cy="1828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5</a:t>
            </a:r>
            <a:endParaRPr lang="en-US" sz="5335" b="1"/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2605617" y="4921251"/>
            <a:ext cx="1727200" cy="1828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4</a:t>
            </a:r>
            <a:endParaRPr lang="en-US" sz="5335" b="1"/>
          </a:p>
        </p:txBody>
      </p:sp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2605617" y="4921251"/>
            <a:ext cx="1727200" cy="1828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3</a:t>
            </a:r>
            <a:endParaRPr lang="en-US" sz="5335" b="1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2605617" y="4921251"/>
            <a:ext cx="1727200" cy="1828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2</a:t>
            </a:r>
            <a:endParaRPr lang="en-US" sz="5335" b="1"/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2605617" y="4921251"/>
            <a:ext cx="1727200" cy="1828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 dirty="0"/>
              <a:t>1</a:t>
            </a:r>
            <a:endParaRPr lang="en-US" sz="5335" b="1" dirty="0"/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2402417" y="4921251"/>
            <a:ext cx="2336800" cy="1828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ction Button: Back or Previous 16">
            <a:hlinkClick r:id="rId1" action="ppaction://hlinksldjump" highlightClick="1"/>
          </p:cNvPr>
          <p:cNvSpPr/>
          <p:nvPr/>
        </p:nvSpPr>
        <p:spPr>
          <a:xfrm>
            <a:off x="11574705" y="6140451"/>
            <a:ext cx="508000" cy="609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18" name="Picture 5" descr="box6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5201" y="4749800"/>
            <a:ext cx="2671233" cy="2192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65879" y="3493180"/>
            <a:ext cx="12192000" cy="9130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sz="5335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5335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5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5335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5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5335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5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5335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5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335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5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335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5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5335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335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5335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335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21" name="Picture 20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1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2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23" descr="n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6" grpId="1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17"/>
          <p:cNvSpPr>
            <a:spLocks noChangeArrowheads="1"/>
          </p:cNvSpPr>
          <p:nvPr/>
        </p:nvSpPr>
        <p:spPr bwMode="auto">
          <a:xfrm>
            <a:off x="9755717" y="4878917"/>
            <a:ext cx="1727200" cy="18288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10</a:t>
            </a:r>
            <a:endParaRPr lang="en-US" sz="5335" b="1"/>
          </a:p>
        </p:txBody>
      </p:sp>
      <p:sp>
        <p:nvSpPr>
          <p:cNvPr id="6" name="Oval 18"/>
          <p:cNvSpPr>
            <a:spLocks noChangeArrowheads="1"/>
          </p:cNvSpPr>
          <p:nvPr/>
        </p:nvSpPr>
        <p:spPr bwMode="auto">
          <a:xfrm>
            <a:off x="9755717" y="4878917"/>
            <a:ext cx="1727200" cy="18288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9</a:t>
            </a:r>
            <a:endParaRPr lang="en-US" sz="5335" b="1"/>
          </a:p>
        </p:txBody>
      </p:sp>
      <p:sp>
        <p:nvSpPr>
          <p:cNvPr id="7" name="Oval 19"/>
          <p:cNvSpPr>
            <a:spLocks noChangeArrowheads="1"/>
          </p:cNvSpPr>
          <p:nvPr/>
        </p:nvSpPr>
        <p:spPr bwMode="auto">
          <a:xfrm>
            <a:off x="9755717" y="4878917"/>
            <a:ext cx="1727200" cy="18288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8</a:t>
            </a:r>
            <a:endParaRPr lang="en-US" sz="5335" b="1"/>
          </a:p>
        </p:txBody>
      </p:sp>
      <p:sp>
        <p:nvSpPr>
          <p:cNvPr id="8" name="Oval 20"/>
          <p:cNvSpPr>
            <a:spLocks noChangeArrowheads="1"/>
          </p:cNvSpPr>
          <p:nvPr/>
        </p:nvSpPr>
        <p:spPr bwMode="auto">
          <a:xfrm>
            <a:off x="9755717" y="4878917"/>
            <a:ext cx="1727200" cy="18288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7</a:t>
            </a:r>
            <a:endParaRPr lang="en-US" sz="5335" b="1"/>
          </a:p>
        </p:txBody>
      </p:sp>
      <p:sp>
        <p:nvSpPr>
          <p:cNvPr id="9" name="Oval 21"/>
          <p:cNvSpPr>
            <a:spLocks noChangeArrowheads="1"/>
          </p:cNvSpPr>
          <p:nvPr/>
        </p:nvSpPr>
        <p:spPr bwMode="auto">
          <a:xfrm>
            <a:off x="9755717" y="4878917"/>
            <a:ext cx="1727200" cy="18288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6</a:t>
            </a:r>
            <a:endParaRPr lang="en-US" sz="5335" b="1"/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9755717" y="4878917"/>
            <a:ext cx="1727200" cy="18288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5</a:t>
            </a:r>
            <a:endParaRPr lang="en-US" sz="5335" b="1"/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9755717" y="4878917"/>
            <a:ext cx="1727200" cy="18288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4</a:t>
            </a:r>
            <a:endParaRPr lang="en-US" sz="5335" b="1"/>
          </a:p>
        </p:txBody>
      </p:sp>
      <p:sp>
        <p:nvSpPr>
          <p:cNvPr id="12" name="Oval 6"/>
          <p:cNvSpPr>
            <a:spLocks noChangeArrowheads="1"/>
          </p:cNvSpPr>
          <p:nvPr/>
        </p:nvSpPr>
        <p:spPr bwMode="auto">
          <a:xfrm>
            <a:off x="9755717" y="4878917"/>
            <a:ext cx="1727200" cy="18288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3</a:t>
            </a:r>
            <a:endParaRPr lang="en-US" sz="5335" b="1"/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9755717" y="4878917"/>
            <a:ext cx="1727200" cy="18288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2</a:t>
            </a:r>
            <a:endParaRPr lang="en-US" sz="5335" b="1"/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9755717" y="4878917"/>
            <a:ext cx="1727200" cy="18288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 dirty="0"/>
              <a:t>1</a:t>
            </a:r>
            <a:endParaRPr lang="en-US" sz="5335" b="1" dirty="0"/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9450917" y="4472517"/>
            <a:ext cx="2133600" cy="22352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ction Button: Back or Previous 15">
            <a:hlinkClick r:id="rId1" action="ppaction://hlinksldjump" highlightClick="1"/>
          </p:cNvPr>
          <p:cNvSpPr/>
          <p:nvPr/>
        </p:nvSpPr>
        <p:spPr>
          <a:xfrm>
            <a:off x="0" y="6070600"/>
            <a:ext cx="508000" cy="609600"/>
          </a:xfrm>
          <a:prstGeom prst="actionButtonBackPreviou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29760" y="4443949"/>
            <a:ext cx="832808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điểm cộng.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315771" y="60890"/>
                <a:ext cx="11743707" cy="704232"/>
              </a:xfrm>
              <a:prstGeom prst="rect">
                <a:avLst/>
              </a:prstGeom>
              <a:noFill/>
            </p:spPr>
            <p:txBody>
              <a:bodyPr wrap="square" lIns="195072" tIns="97536" rIns="195072" bIns="97536">
                <a:spAutoFit/>
              </a:bodyPr>
              <a:lstStyle/>
              <a:p>
                <a:r>
                  <a:rPr lang="en-US" sz="3200" b="1" smtClean="0">
                    <a:ln w="10160">
                      <a:solidFill>
                        <a:srgbClr val="31BCCF"/>
                      </a:solidFill>
                      <a:prstDash val="solid"/>
                    </a:ln>
                    <a:solidFill>
                      <a:srgbClr val="000000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hỏi </a:t>
                </a:r>
                <a:r>
                  <a:rPr lang="en-US" sz="3200" b="1" dirty="0">
                    <a:ln w="10160">
                      <a:solidFill>
                        <a:srgbClr val="31BCCF"/>
                      </a:solidFill>
                      <a:prstDash val="solid"/>
                    </a:ln>
                    <a:solidFill>
                      <a:srgbClr val="000000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3200" b="1" smtClean="0">
                    <a:ln w="10160">
                      <a:solidFill>
                        <a:srgbClr val="31BCCF"/>
                      </a:solidFill>
                      <a:prstDash val="solid"/>
                    </a:ln>
                    <a:solidFill>
                      <a:srgbClr val="000000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vẽ</a:t>
                </a:r>
                <a:r>
                  <a:rPr 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3200" b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</a:rPr>
                        </m:ctrlPr>
                      </m:accPr>
                      <m:e>
                        <m:r>
                          <a:rPr lang="en-US" sz="3200" b="1" i="1">
                            <a:latin typeface="Cambria Math" panose="02040503050406030204"/>
                          </a:rPr>
                          <m:t>𝑨</m:t>
                        </m:r>
                      </m:e>
                    </m:acc>
                  </m:oMath>
                </a14:m>
                <a:r>
                  <a:rPr lang="en-US" sz="32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3200" b="1"/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3200" b="1" baseline="-25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37</a:t>
                </a:r>
                <a:r>
                  <a:rPr lang="en-US" sz="3200" b="1" baseline="30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en-US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2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771" y="60890"/>
                <a:ext cx="11743707" cy="704232"/>
              </a:xfrm>
              <a:prstGeom prst="rect">
                <a:avLst/>
              </a:prstGeom>
              <a:blipFill rotWithShape="1">
                <a:blip r:embed="rId2"/>
                <a:stretch>
                  <a:fillRect l="-1" t="-711" r="2" b="8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584315" y="825315"/>
                <a:ext cx="5753067" cy="702821"/>
              </a:xfrm>
              <a:prstGeom prst="rect">
                <a:avLst/>
              </a:prstGeom>
              <a:noFill/>
            </p:spPr>
            <p:txBody>
              <a:bodyPr wrap="square" lIns="195072" tIns="97536" rIns="195072" bIns="97536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</a:t>
                </a:r>
                <a:r>
                  <a:rPr lang="en-US" sz="32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b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b="1"/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</a:rPr>
                        </m:ctrlPr>
                      </m:accPr>
                      <m:e>
                        <m:r>
                          <a:rPr lang="en-US" sz="3200" b="1" i="1">
                            <a:latin typeface="Cambria Math" panose="02040503050406030204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32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32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 </a:t>
                </a:r>
                <a:r>
                  <a:rPr lang="en-US" sz="32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……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315" y="825315"/>
                <a:ext cx="5753067" cy="702821"/>
              </a:xfrm>
              <a:prstGeom prst="rect">
                <a:avLst/>
              </a:prstGeom>
              <a:blipFill rotWithShape="1">
                <a:blip r:embed="rId3"/>
                <a:stretch>
                  <a:fillRect l="-2" t="-64" r="1" b="-248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27" name="Picture 26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27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28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29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5722" y="1067241"/>
            <a:ext cx="4648166" cy="2973151"/>
          </a:xfrm>
          <a:prstGeom prst="rect">
            <a:avLst/>
          </a:prstGeom>
        </p:spPr>
      </p:pic>
      <p:pic>
        <p:nvPicPr>
          <p:cNvPr id="24" name="Picture 6" descr="box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26609" y="3340995"/>
            <a:ext cx="3431116" cy="3528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9423063" y="166006"/>
                <a:ext cx="881521" cy="534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trlPr>
                          <a:rPr lang="en-US" sz="2800" b="1" i="1">
                            <a:latin typeface="Cambria Math" panose="02040503050406030204"/>
                          </a:rPr>
                        </m:ctrlPr>
                      </m:accPr>
                      <m:e>
                        <m:r>
                          <a:rPr lang="en-US" sz="2800" b="1" i="1">
                            <a:latin typeface="Cambria Math" panose="02040503050406030204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28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280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3063" y="166006"/>
                <a:ext cx="881521" cy="534762"/>
              </a:xfrm>
              <a:prstGeom prst="rect">
                <a:avLst/>
              </a:prstGeom>
              <a:blipFill rotWithShape="1">
                <a:blip r:embed="rId7"/>
                <a:stretch>
                  <a:fillRect l="-34" t="-51" r="50" b="-432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664388" y="844503"/>
          <a:ext cx="845460" cy="58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5" name="Equation" r:id="rId8" imgW="9753600" imgH="6705600" progId="Equation.3">
                  <p:embed/>
                </p:oleObj>
              </mc:Choice>
              <mc:Fallback>
                <p:oleObj name="Equation" r:id="rId8" imgW="9753600" imgH="6705600" progId="Equation.3">
                  <p:embed/>
                  <p:pic>
                    <p:nvPicPr>
                      <p:cNvPr id="0" name="Picture 5184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64388" y="844503"/>
                        <a:ext cx="845460" cy="585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75" dur="1"/>
                                        <p:tgtEl>
                                          <p:spTgt spid="24"/>
                                        </p:tgtEl>
                                      </p:cBhvr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5" grpId="0"/>
      <p:bldP spid="20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954" y="820637"/>
            <a:ext cx="5275383" cy="19121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8" name="Google Shape;1098;p39"/>
          <p:cNvSpPr txBox="1">
            <a:spLocks noGrp="1"/>
          </p:cNvSpPr>
          <p:nvPr>
            <p:ph type="subTitle" idx="1"/>
          </p:nvPr>
        </p:nvSpPr>
        <p:spPr>
          <a:xfrm>
            <a:off x="-1" y="3543825"/>
            <a:ext cx="5099539" cy="1471901"/>
          </a:xfrm>
          <a:prstGeom prst="rect">
            <a:avLst/>
          </a:prstGeom>
        </p:spPr>
        <p:txBody>
          <a:bodyPr spcFirstLastPara="1" wrap="square" lIns="121895" tIns="121895" rIns="121895" bIns="121895" anchor="t" anchorCtr="0">
            <a:noAutofit/>
          </a:bodyPr>
          <a:lstStyle/>
          <a:p>
            <a:pPr marL="0" indent="0">
              <a:spcBef>
                <a:spcPts val="1335"/>
              </a:spcBef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Hãy chỉ ra: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335"/>
              </a:spcBef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Vị trí tương đối của </a:t>
            </a:r>
            <a:r>
              <a:rPr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thanh ray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335"/>
              </a:spcBef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V</a:t>
            </a:r>
            <a:r>
              <a:rPr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ị trí tương đối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của </a:t>
            </a:r>
            <a:r>
              <a:rPr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 cặp</a:t>
            </a:r>
            <a:r>
              <a:rPr sz="2800">
                <a:latin typeface="Times New Roman" panose="02020603050405020304" pitchFamily="18" charset="0"/>
                <a:cs typeface="Times New Roman" panose="02020603050405020304" pitchFamily="18" charset="0"/>
              </a:rPr>
              <a:t> thanh </a:t>
            </a:r>
            <a:r>
              <a:rPr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 vẹt</a:t>
            </a:r>
            <a:r>
              <a:rPr sz="28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60" descr="IMG_2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04337" y="825097"/>
            <a:ext cx="6442491" cy="49085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Freeform 2"/>
          <p:cNvSpPr/>
          <p:nvPr/>
        </p:nvSpPr>
        <p:spPr>
          <a:xfrm rot="20460000">
            <a:off x="6536267" y="5284893"/>
            <a:ext cx="2955713" cy="1364827"/>
          </a:xfrm>
          <a:custGeom>
            <a:avLst/>
            <a:gdLst>
              <a:gd name="connisteX0" fmla="*/ 0 w 2134235"/>
              <a:gd name="connsiteY0" fmla="*/ 485140 h 1080562"/>
              <a:gd name="connisteX1" fmla="*/ 363855 w 2134235"/>
              <a:gd name="connsiteY1" fmla="*/ 978535 h 1080562"/>
              <a:gd name="connisteX2" fmla="*/ 1374140 w 2134235"/>
              <a:gd name="connsiteY2" fmla="*/ 776605 h 1080562"/>
              <a:gd name="connisteX3" fmla="*/ 1341755 w 2134235"/>
              <a:gd name="connsiteY3" fmla="*/ 307340 h 1080562"/>
              <a:gd name="connisteX4" fmla="*/ 921385 w 2134235"/>
              <a:gd name="connsiteY4" fmla="*/ 574040 h 1080562"/>
              <a:gd name="connisteX5" fmla="*/ 1317625 w 2134235"/>
              <a:gd name="connsiteY5" fmla="*/ 1075690 h 1080562"/>
              <a:gd name="connisteX6" fmla="*/ 1819275 w 2134235"/>
              <a:gd name="connsiteY6" fmla="*/ 744220 h 1080562"/>
              <a:gd name="connisteX7" fmla="*/ 2134235 w 2134235"/>
              <a:gd name="connsiteY7" fmla="*/ 0 h 108056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2134235" h="1080563">
                <a:moveTo>
                  <a:pt x="0" y="485140"/>
                </a:moveTo>
                <a:cubicBezTo>
                  <a:pt x="52705" y="588010"/>
                  <a:pt x="88900" y="920115"/>
                  <a:pt x="363855" y="978535"/>
                </a:cubicBezTo>
                <a:cubicBezTo>
                  <a:pt x="638810" y="1036955"/>
                  <a:pt x="1178560" y="910590"/>
                  <a:pt x="1374140" y="776605"/>
                </a:cubicBezTo>
                <a:cubicBezTo>
                  <a:pt x="1569720" y="642620"/>
                  <a:pt x="1432560" y="347980"/>
                  <a:pt x="1341755" y="307340"/>
                </a:cubicBezTo>
                <a:cubicBezTo>
                  <a:pt x="1250950" y="266700"/>
                  <a:pt x="926465" y="420370"/>
                  <a:pt x="921385" y="574040"/>
                </a:cubicBezTo>
                <a:cubicBezTo>
                  <a:pt x="916305" y="727710"/>
                  <a:pt x="1137920" y="1041400"/>
                  <a:pt x="1317625" y="1075690"/>
                </a:cubicBezTo>
                <a:cubicBezTo>
                  <a:pt x="1497330" y="1109980"/>
                  <a:pt x="1656080" y="959485"/>
                  <a:pt x="1819275" y="744220"/>
                </a:cubicBezTo>
                <a:cubicBezTo>
                  <a:pt x="1982470" y="528955"/>
                  <a:pt x="2081530" y="142240"/>
                  <a:pt x="2134235" y="0"/>
                </a:cubicBezTo>
              </a:path>
            </a:pathLst>
          </a:custGeom>
          <a:noFill/>
          <a:ln w="38100" cmpd="sng">
            <a:solidFill>
              <a:schemeClr val="accent2">
                <a:lumMod val="7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en-US" sz="1900"/>
          </a:p>
        </p:txBody>
      </p:sp>
      <p:sp>
        <p:nvSpPr>
          <p:cNvPr id="100" name="Text Box 99"/>
          <p:cNvSpPr txBox="1"/>
          <p:nvPr/>
        </p:nvSpPr>
        <p:spPr>
          <a:xfrm>
            <a:off x="5714542" y="5733627"/>
            <a:ext cx="1712807" cy="650346"/>
          </a:xfrm>
          <a:prstGeom prst="rect">
            <a:avLst/>
          </a:prstGeom>
          <a:noFill/>
          <a:ln w="9525">
            <a:noFill/>
          </a:ln>
        </p:spPr>
        <p:txBody>
          <a:bodyPr wrap="square" lIns="76197" tIns="38098" rIns="76197" bIns="38098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3700" b="1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 </a:t>
            </a:r>
            <a:r>
              <a:rPr lang="en-US" sz="3200" b="1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endParaRPr lang="en-US" sz="3200" b="1">
              <a:ln w="22225">
                <a:noFill/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6890823" y="514775"/>
            <a:ext cx="1186377" cy="1993964"/>
          </a:xfrm>
          <a:custGeom>
            <a:avLst/>
            <a:gdLst>
              <a:gd name="connisteX0" fmla="*/ 1079534 w 1079534"/>
              <a:gd name="connsiteY0" fmla="*/ 1576705 h 1576705"/>
              <a:gd name="connisteX1" fmla="*/ 488984 w 1079534"/>
              <a:gd name="connsiteY1" fmla="*/ 727710 h 1576705"/>
              <a:gd name="connisteX2" fmla="*/ 949994 w 1079534"/>
              <a:gd name="connsiteY2" fmla="*/ 881380 h 1576705"/>
              <a:gd name="connisteX3" fmla="*/ 416594 w 1079534"/>
              <a:gd name="connsiteY3" fmla="*/ 1156335 h 1576705"/>
              <a:gd name="connisteX4" fmla="*/ 3844 w 1079534"/>
              <a:gd name="connsiteY4" fmla="*/ 558165 h 1576705"/>
              <a:gd name="connisteX5" fmla="*/ 610269 w 1079534"/>
              <a:gd name="connsiteY5" fmla="*/ 153670 h 1576705"/>
              <a:gd name="connisteX6" fmla="*/ 545499 w 1079534"/>
              <a:gd name="connsiteY6" fmla="*/ 0 h 157670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l" t="t" r="r" b="b"/>
            <a:pathLst>
              <a:path w="1079535" h="1576705">
                <a:moveTo>
                  <a:pt x="1079535" y="1576705"/>
                </a:moveTo>
                <a:cubicBezTo>
                  <a:pt x="951900" y="1403985"/>
                  <a:pt x="515020" y="866775"/>
                  <a:pt x="488985" y="727710"/>
                </a:cubicBezTo>
                <a:cubicBezTo>
                  <a:pt x="462950" y="588645"/>
                  <a:pt x="964600" y="795655"/>
                  <a:pt x="949995" y="881380"/>
                </a:cubicBezTo>
                <a:cubicBezTo>
                  <a:pt x="935390" y="967105"/>
                  <a:pt x="605825" y="1221105"/>
                  <a:pt x="416595" y="1156335"/>
                </a:cubicBezTo>
                <a:cubicBezTo>
                  <a:pt x="227365" y="1091565"/>
                  <a:pt x="-34890" y="758825"/>
                  <a:pt x="3845" y="558165"/>
                </a:cubicBezTo>
                <a:cubicBezTo>
                  <a:pt x="42580" y="357505"/>
                  <a:pt x="501685" y="265430"/>
                  <a:pt x="610270" y="153670"/>
                </a:cubicBezTo>
                <a:cubicBezTo>
                  <a:pt x="718855" y="41910"/>
                  <a:pt x="570265" y="22860"/>
                  <a:pt x="545500" y="0"/>
                </a:cubicBezTo>
              </a:path>
            </a:pathLst>
          </a:custGeom>
          <a:noFill/>
          <a:ln w="38100" cmpd="sng">
            <a:solidFill>
              <a:srgbClr val="00B0F0"/>
            </a:solidFill>
            <a:prstDash val="dash"/>
            <a:headEnd type="arrow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en-US" sz="1900"/>
          </a:p>
        </p:txBody>
      </p:sp>
      <p:sp>
        <p:nvSpPr>
          <p:cNvPr id="5" name="Text Box 4"/>
          <p:cNvSpPr txBox="1"/>
          <p:nvPr/>
        </p:nvSpPr>
        <p:spPr>
          <a:xfrm>
            <a:off x="7246220" y="-13546"/>
            <a:ext cx="2775373" cy="569383"/>
          </a:xfrm>
          <a:prstGeom prst="rect">
            <a:avLst/>
          </a:prstGeom>
          <a:noFill/>
          <a:ln w="9525">
            <a:noFill/>
          </a:ln>
        </p:spPr>
        <p:txBody>
          <a:bodyPr wrap="square" lIns="76197" tIns="38098" rIns="76197" bIns="38098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3200" b="1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 ray</a:t>
            </a:r>
            <a:endParaRPr lang="en-US" sz="3200" b="1">
              <a:ln w="22225">
                <a:noFill/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Text Box 30"/>
          <p:cNvSpPr txBox="1">
            <a:spLocks noChangeArrowheads="1"/>
          </p:cNvSpPr>
          <p:nvPr/>
        </p:nvSpPr>
        <p:spPr bwMode="auto">
          <a:xfrm>
            <a:off x="1278080" y="71759"/>
            <a:ext cx="52753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</a:rPr>
              <a:t>HOẠT ĐỘNG KHỞI ĐỘNG</a:t>
            </a:r>
            <a:endParaRPr lang="en-US" sz="32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956" y="916895"/>
            <a:ext cx="55698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hai đường thẳng không có điểm chung nào ,ta nói rằng hai đường thẳng đó </a:t>
            </a:r>
            <a:r>
              <a:rPr lang="en-US" sz="28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 song </a:t>
            </a:r>
            <a:r>
              <a:rPr lang="en-US" sz="28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 nhau ( kiến thức lớp 6)</a:t>
            </a:r>
            <a:endParaRPr lang="en-US" sz="2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1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1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bldLvl="0" animBg="1"/>
      <p:bldP spid="100" grpId="0"/>
      <p:bldP spid="4" grpId="0" bldLvl="0" animBg="1"/>
      <p:bldP spid="5" grpId="0"/>
      <p:bldP spid="181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17"/>
          <p:cNvSpPr>
            <a:spLocks noChangeArrowheads="1"/>
          </p:cNvSpPr>
          <p:nvPr/>
        </p:nvSpPr>
        <p:spPr bwMode="auto">
          <a:xfrm>
            <a:off x="203200" y="5156200"/>
            <a:ext cx="17272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10</a:t>
            </a:r>
            <a:endParaRPr lang="en-US" sz="5335" b="1"/>
          </a:p>
        </p:txBody>
      </p:sp>
      <p:sp>
        <p:nvSpPr>
          <p:cNvPr id="8" name="Oval 18"/>
          <p:cNvSpPr>
            <a:spLocks noChangeArrowheads="1"/>
          </p:cNvSpPr>
          <p:nvPr/>
        </p:nvSpPr>
        <p:spPr bwMode="auto">
          <a:xfrm>
            <a:off x="203200" y="5156200"/>
            <a:ext cx="17272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9</a:t>
            </a:r>
            <a:endParaRPr lang="en-US" sz="5335" b="1"/>
          </a:p>
        </p:txBody>
      </p:sp>
      <p:sp>
        <p:nvSpPr>
          <p:cNvPr id="9" name="Oval 19"/>
          <p:cNvSpPr>
            <a:spLocks noChangeArrowheads="1"/>
          </p:cNvSpPr>
          <p:nvPr/>
        </p:nvSpPr>
        <p:spPr bwMode="auto">
          <a:xfrm>
            <a:off x="203200" y="5156200"/>
            <a:ext cx="17272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8</a:t>
            </a:r>
            <a:endParaRPr lang="en-US" sz="5335" b="1"/>
          </a:p>
        </p:txBody>
      </p:sp>
      <p:sp>
        <p:nvSpPr>
          <p:cNvPr id="10" name="Oval 20"/>
          <p:cNvSpPr>
            <a:spLocks noChangeArrowheads="1"/>
          </p:cNvSpPr>
          <p:nvPr/>
        </p:nvSpPr>
        <p:spPr bwMode="auto">
          <a:xfrm>
            <a:off x="203200" y="5156200"/>
            <a:ext cx="17272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7</a:t>
            </a:r>
            <a:endParaRPr lang="en-US" sz="5335" b="1"/>
          </a:p>
        </p:txBody>
      </p:sp>
      <p:sp>
        <p:nvSpPr>
          <p:cNvPr id="11" name="Oval 21"/>
          <p:cNvSpPr>
            <a:spLocks noChangeArrowheads="1"/>
          </p:cNvSpPr>
          <p:nvPr/>
        </p:nvSpPr>
        <p:spPr bwMode="auto">
          <a:xfrm>
            <a:off x="203200" y="5156200"/>
            <a:ext cx="17272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6</a:t>
            </a:r>
            <a:endParaRPr lang="en-US" sz="5335" b="1"/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203200" y="5156200"/>
            <a:ext cx="17272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5</a:t>
            </a:r>
            <a:endParaRPr lang="en-US" sz="5335" b="1"/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203200" y="5156200"/>
            <a:ext cx="17272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4</a:t>
            </a:r>
            <a:endParaRPr lang="en-US" sz="5335" b="1"/>
          </a:p>
        </p:txBody>
      </p:sp>
      <p:sp>
        <p:nvSpPr>
          <p:cNvPr id="14" name="Oval 6"/>
          <p:cNvSpPr>
            <a:spLocks noChangeArrowheads="1"/>
          </p:cNvSpPr>
          <p:nvPr/>
        </p:nvSpPr>
        <p:spPr bwMode="auto">
          <a:xfrm>
            <a:off x="203200" y="5156200"/>
            <a:ext cx="17272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3</a:t>
            </a:r>
            <a:endParaRPr lang="en-US" sz="5335" b="1"/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203200" y="5137452"/>
            <a:ext cx="17272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/>
              <a:t>2</a:t>
            </a:r>
            <a:endParaRPr lang="en-US" sz="5335" b="1"/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203200" y="5137452"/>
            <a:ext cx="17272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335" b="1" dirty="0"/>
              <a:t>1</a:t>
            </a:r>
            <a:endParaRPr lang="en-US" sz="5335" b="1" dirty="0"/>
          </a:p>
        </p:txBody>
      </p:sp>
      <p:sp>
        <p:nvSpPr>
          <p:cNvPr id="17" name="Oval 9"/>
          <p:cNvSpPr>
            <a:spLocks noChangeArrowheads="1"/>
          </p:cNvSpPr>
          <p:nvPr/>
        </p:nvSpPr>
        <p:spPr bwMode="auto">
          <a:xfrm>
            <a:off x="203200" y="5151796"/>
            <a:ext cx="17272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735" b="1" dirty="0" err="1"/>
              <a:t>Hết</a:t>
            </a:r>
            <a:r>
              <a:rPr lang="en-US" sz="3735" b="1" dirty="0"/>
              <a:t> </a:t>
            </a:r>
            <a:r>
              <a:rPr lang="en-US" sz="3735" b="1" dirty="0" err="1"/>
              <a:t>giờ</a:t>
            </a:r>
            <a:endParaRPr lang="en-US" sz="3735" b="1" dirty="0"/>
          </a:p>
        </p:txBody>
      </p:sp>
      <p:sp>
        <p:nvSpPr>
          <p:cNvPr id="18" name="Action Button: Back or Previous 17">
            <a:hlinkClick r:id="rId1" action="ppaction://hlinksldjump" highlightClick="1"/>
          </p:cNvPr>
          <p:cNvSpPr/>
          <p:nvPr/>
        </p:nvSpPr>
        <p:spPr>
          <a:xfrm>
            <a:off x="11684000" y="6248400"/>
            <a:ext cx="508000" cy="609600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pic>
        <p:nvPicPr>
          <p:cNvPr id="19" name="Picture 7" descr="box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84" y="4773905"/>
            <a:ext cx="2607733" cy="209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820539" y="5142060"/>
            <a:ext cx="9244342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48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</a:t>
            </a:r>
            <a:endParaRPr lang="en-US" sz="4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228921" y="165386"/>
                <a:ext cx="10715691" cy="1214820"/>
              </a:xfrm>
              <a:prstGeom prst="rect">
                <a:avLst/>
              </a:prstGeom>
              <a:noFill/>
            </p:spPr>
            <p:txBody>
              <a:bodyPr wrap="square" lIns="195072" tIns="97536" rIns="195072" bIns="97536">
                <a:spAutoFit/>
              </a:bodyPr>
              <a:lstStyle/>
              <a:p>
                <a:r>
                  <a:rPr lang="en-US" sz="3200" b="1" smtClean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0000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hỏi  </a:t>
                </a:r>
                <a:r>
                  <a:rPr lang="en-US" sz="32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0000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3200" b="1" smtClean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0000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32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vẽ</a:t>
                </a:r>
                <a:r>
                  <a:rPr lang="en-US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b="1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</a:rPr>
                        </m:ctrlPr>
                      </m:accPr>
                      <m:e>
                        <m:r>
                          <a:rPr lang="en-US" sz="3200" b="1" i="1">
                            <a:latin typeface="Cambria Math" panose="02040503050406030204"/>
                          </a:rPr>
                          <m:t>𝑨</m:t>
                        </m:r>
                      </m:e>
                    </m:acc>
                  </m:oMath>
                </a14:m>
                <a:r>
                  <a:rPr lang="en-US" sz="32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</a:rPr>
                        </m:ctrlPr>
                      </m:accPr>
                      <m:e>
                        <m:r>
                          <a:rPr lang="en-US" sz="3200" b="1" i="1">
                            <a:latin typeface="Cambria Math" panose="02040503050406030204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32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</a:t>
                </a:r>
                <a:r>
                  <a:rPr lang="en-US" sz="3200" b="1" baseline="30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sz="3200" b="1" baseline="30000" dirty="0" err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……….. </a:t>
                </a:r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21" y="165386"/>
                <a:ext cx="10715691" cy="1214820"/>
              </a:xfrm>
              <a:prstGeom prst="rect">
                <a:avLst/>
              </a:prstGeom>
              <a:blipFill rotWithShape="1">
                <a:blip r:embed="rId3"/>
                <a:stretch>
                  <a:fillRect l="-3" t="-389" r="4" b="2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6983882" y="654050"/>
          <a:ext cx="996709" cy="56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0" name="Equation" r:id="rId4" imgW="8534400" imgH="4876800" progId="Equation.DSMT4">
                  <p:embed/>
                </p:oleObj>
              </mc:Choice>
              <mc:Fallback>
                <p:oleObj name="Equation" r:id="rId4" imgW="8534400" imgH="4876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3882" y="654050"/>
                        <a:ext cx="996709" cy="5698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24" name="Object 23"/>
              <p:cNvSpPr txBox="1"/>
              <p:nvPr/>
            </p:nvSpPr>
            <p:spPr bwMode="auto">
              <a:xfrm>
                <a:off x="5704566" y="1592285"/>
                <a:ext cx="2734639" cy="6524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trlPr>
                            <a:rPr lang="en-US" sz="280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Object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04566" y="1592285"/>
                <a:ext cx="2734639" cy="652462"/>
              </a:xfrm>
              <a:prstGeom prst="rect">
                <a:avLst/>
              </a:prstGeom>
              <a:blipFill rotWithShape="1">
                <a:blip r:embed="rId6"/>
                <a:stretch>
                  <a:fillRect l="-13" t="-52" r="2" b="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529532" y="1552422"/>
            <a:ext cx="3840427" cy="5027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266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(Hai </a:t>
            </a:r>
            <a:r>
              <a:rPr lang="en-US" sz="266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66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266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266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665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Object 28"/>
              <p:cNvSpPr txBox="1"/>
              <p:nvPr/>
            </p:nvSpPr>
            <p:spPr bwMode="auto">
              <a:xfrm>
                <a:off x="6606621" y="2126034"/>
                <a:ext cx="2671763" cy="652463"/>
              </a:xfrm>
              <a:prstGeom prst="rect">
                <a:avLst/>
              </a:prstGeom>
              <a:noFill/>
            </p:spPr>
            <p:txBody>
              <a:bodyPr>
                <a:normAutofit fontScale="77500" lnSpcReduction="20000"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trlPr>
                            <a:rPr lang="en-US" sz="360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  <m:r>
                        <a:rPr lang="en-US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  <m:sSup>
                        <m:sSupPr>
                          <m:ctrlP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</a:rPr>
                          </m:ctrlPr>
                        </m:sSupPr>
                        <m:e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trlP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29" name="Object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06621" y="2126034"/>
                <a:ext cx="2671763" cy="652463"/>
              </a:xfrm>
              <a:prstGeom prst="rect">
                <a:avLst/>
              </a:prstGeom>
              <a:blipFill rotWithShape="1">
                <a:blip r:embed="rId7"/>
                <a:stretch>
                  <a:fillRect l="-3" t="-8" r="15" b="5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Object 29"/>
              <p:cNvSpPr txBox="1"/>
              <p:nvPr/>
            </p:nvSpPr>
            <p:spPr bwMode="auto">
              <a:xfrm>
                <a:off x="6596301" y="2746832"/>
                <a:ext cx="4252861" cy="880091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trlPr>
                            <a:rPr lang="en-US" sz="280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30" name="Object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96301" y="2746832"/>
                <a:ext cx="4252861" cy="880091"/>
              </a:xfrm>
              <a:prstGeom prst="rect">
                <a:avLst/>
              </a:prstGeom>
              <a:blipFill rotWithShape="1">
                <a:blip r:embed="rId8"/>
                <a:stretch>
                  <a:fillRect l="-13" t="-52" r="4" b="5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Object 31"/>
              <p:cNvSpPr txBox="1"/>
              <p:nvPr/>
            </p:nvSpPr>
            <p:spPr bwMode="auto">
              <a:xfrm>
                <a:off x="5530006" y="3419344"/>
                <a:ext cx="2478693" cy="650875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trlPr>
                            <a:rPr lang="en-US" sz="2800" i="1">
                              <a:solidFill>
                                <a:srgbClr val="0000FF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00FF"/>
                                  </a:solidFill>
                                  <a:latin typeface="Cambria Math" panose="02040503050406030204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trlPr>
                            <a:rPr lang="en-US" sz="2800" i="1">
                              <a:solidFill>
                                <a:srgbClr val="0000FF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00FF"/>
                                  </a:solidFill>
                                  <a:latin typeface="Cambria Math" panose="02040503050406030204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acc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00FF"/>
                              </a:solidFill>
                              <a:latin typeface="Cambria Math" panose="02040503050406030204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32" name="Object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30006" y="3419344"/>
                <a:ext cx="2478693" cy="650875"/>
              </a:xfrm>
              <a:prstGeom prst="rect">
                <a:avLst/>
              </a:prstGeom>
              <a:blipFill rotWithShape="1">
                <a:blip r:embed="rId9"/>
                <a:stretch>
                  <a:fillRect l="-17" t="-77" r="3" b="7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8113711" y="3477978"/>
            <a:ext cx="3199171" cy="5027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266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66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6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66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66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66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665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Object 33"/>
              <p:cNvSpPr txBox="1"/>
              <p:nvPr/>
            </p:nvSpPr>
            <p:spPr bwMode="auto">
              <a:xfrm>
                <a:off x="4977650" y="4368726"/>
                <a:ext cx="6923109" cy="941776"/>
              </a:xfrm>
              <a:prstGeom prst="rect">
                <a:avLst/>
              </a:prstGeom>
              <a:noFill/>
            </p:spPr>
            <p:txBody>
              <a:bodyPr>
                <a:normAutofit fontScale="77500" lnSpcReduction="20000"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trlPr>
                            <a:rPr lang="en-US" sz="3600" i="1" smtClean="0">
                              <a:solidFill>
                                <a:srgbClr val="FF0000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acc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trlP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acc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trlP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FF0000"/>
                                  </a:solidFill>
                                  <a:latin typeface="Cambria Math" panose="02040503050406030204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/>
                            </a:rPr>
                          </m:ctrlPr>
                        </m:sSupPr>
                        <m:e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  <m:sSup>
                        <m:sSupPr>
                          <m:ctrlP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/>
                            </a:rPr>
                          </m:ctrlPr>
                        </m:sSupPr>
                        <m:e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/>
                            </a:rPr>
                          </m:ctrlPr>
                        </m:sSupPr>
                        <m:e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  <m:sSup>
                        <m:sSupPr>
                          <m:ctrlP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/>
                            </a:rPr>
                          </m:ctrlPr>
                        </m:sSupPr>
                        <m:e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34" name="Object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77650" y="4368726"/>
                <a:ext cx="6923109" cy="941776"/>
              </a:xfrm>
              <a:prstGeom prst="rect">
                <a:avLst/>
              </a:prstGeom>
              <a:blipFill rotWithShape="1">
                <a:blip r:embed="rId10"/>
                <a:stretch>
                  <a:fillRect l="-8" t="-60" r="3" b="6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 bwMode="auto">
          <a:xfrm>
            <a:off x="-34487" y="165386"/>
            <a:ext cx="12192042" cy="6858000"/>
            <a:chOff x="0" y="0"/>
            <a:chExt cx="5760" cy="4320"/>
          </a:xfrm>
        </p:grpSpPr>
        <p:pic>
          <p:nvPicPr>
            <p:cNvPr id="27" name="Picture 26" descr="n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27" descr="n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30" descr="n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34" descr="n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6138" y="1373759"/>
            <a:ext cx="5032241" cy="31270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/>
      <p:bldP spid="21" grpId="0" animBg="1"/>
      <p:bldP spid="24" grpId="0"/>
      <p:bldP spid="25" grpId="0"/>
      <p:bldP spid="29" grpId="0"/>
      <p:bldP spid="30" grpId="0"/>
      <p:bldP spid="32" grpId="0"/>
      <p:bldP spid="33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17"/>
          <p:cNvSpPr>
            <a:spLocks noChangeArrowheads="1"/>
          </p:cNvSpPr>
          <p:nvPr/>
        </p:nvSpPr>
        <p:spPr bwMode="auto">
          <a:xfrm>
            <a:off x="609600" y="5054600"/>
            <a:ext cx="1727200" cy="1828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sz="5335" b="1"/>
              <a:t>10</a:t>
            </a:r>
            <a:endParaRPr lang="en-US" sz="5335" b="1"/>
          </a:p>
        </p:txBody>
      </p:sp>
      <p:sp>
        <p:nvSpPr>
          <p:cNvPr id="7" name="Oval 18"/>
          <p:cNvSpPr>
            <a:spLocks noChangeArrowheads="1"/>
          </p:cNvSpPr>
          <p:nvPr/>
        </p:nvSpPr>
        <p:spPr bwMode="auto">
          <a:xfrm>
            <a:off x="609600" y="5054600"/>
            <a:ext cx="1727200" cy="1828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sz="5335" b="1"/>
              <a:t>9</a:t>
            </a:r>
            <a:endParaRPr lang="en-US" sz="5335" b="1"/>
          </a:p>
        </p:txBody>
      </p:sp>
      <p:sp>
        <p:nvSpPr>
          <p:cNvPr id="8" name="Oval 19"/>
          <p:cNvSpPr>
            <a:spLocks noChangeArrowheads="1"/>
          </p:cNvSpPr>
          <p:nvPr/>
        </p:nvSpPr>
        <p:spPr bwMode="auto">
          <a:xfrm>
            <a:off x="609600" y="5054600"/>
            <a:ext cx="1727200" cy="1828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sz="5335" b="1"/>
              <a:t>8</a:t>
            </a:r>
            <a:endParaRPr lang="en-US" sz="5335" b="1"/>
          </a:p>
        </p:txBody>
      </p:sp>
      <p:sp>
        <p:nvSpPr>
          <p:cNvPr id="9" name="Oval 20"/>
          <p:cNvSpPr>
            <a:spLocks noChangeArrowheads="1"/>
          </p:cNvSpPr>
          <p:nvPr/>
        </p:nvSpPr>
        <p:spPr bwMode="auto">
          <a:xfrm>
            <a:off x="609600" y="5054600"/>
            <a:ext cx="1727200" cy="1828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sz="5335" b="1"/>
              <a:t>7</a:t>
            </a:r>
            <a:endParaRPr lang="en-US" sz="5335" b="1"/>
          </a:p>
        </p:txBody>
      </p:sp>
      <p:sp>
        <p:nvSpPr>
          <p:cNvPr id="10" name="Oval 21"/>
          <p:cNvSpPr>
            <a:spLocks noChangeArrowheads="1"/>
          </p:cNvSpPr>
          <p:nvPr/>
        </p:nvSpPr>
        <p:spPr bwMode="auto">
          <a:xfrm>
            <a:off x="609600" y="5054600"/>
            <a:ext cx="1727200" cy="1828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sz="5335" b="1"/>
              <a:t>6</a:t>
            </a:r>
            <a:endParaRPr lang="en-US" sz="5335" b="1"/>
          </a:p>
        </p:txBody>
      </p:sp>
      <p:sp>
        <p:nvSpPr>
          <p:cNvPr id="11" name="Oval 4"/>
          <p:cNvSpPr>
            <a:spLocks noChangeArrowheads="1"/>
          </p:cNvSpPr>
          <p:nvPr/>
        </p:nvSpPr>
        <p:spPr bwMode="auto">
          <a:xfrm>
            <a:off x="609600" y="5054600"/>
            <a:ext cx="1727200" cy="1828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sz="5335" b="1"/>
              <a:t>5</a:t>
            </a:r>
            <a:endParaRPr lang="en-US" sz="5335" b="1"/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609600" y="5054600"/>
            <a:ext cx="1727200" cy="1828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sz="5335" b="1"/>
              <a:t>4</a:t>
            </a:r>
            <a:endParaRPr lang="en-US" sz="5335" b="1"/>
          </a:p>
        </p:txBody>
      </p:sp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609600" y="5054600"/>
            <a:ext cx="1727200" cy="1828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sz="5335" b="1"/>
              <a:t>3</a:t>
            </a:r>
            <a:endParaRPr lang="en-US" sz="5335" b="1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609600" y="5054600"/>
            <a:ext cx="1727200" cy="1828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sz="5335" b="1"/>
              <a:t>2</a:t>
            </a:r>
            <a:endParaRPr lang="en-US" sz="5335" b="1"/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609600" y="5054600"/>
            <a:ext cx="1727200" cy="1828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sz="5335" b="1"/>
              <a:t>1</a:t>
            </a:r>
            <a:endParaRPr lang="en-US" sz="5335" b="1"/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609600" y="5054600"/>
            <a:ext cx="1727200" cy="1828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sz="3735" b="1"/>
              <a:t>Hết giờ</a:t>
            </a:r>
            <a:endParaRPr lang="en-US" sz="3735" b="1"/>
          </a:p>
        </p:txBody>
      </p:sp>
      <p:pic>
        <p:nvPicPr>
          <p:cNvPr id="21" name="Picture 6" descr="box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-139699" y="3995942"/>
            <a:ext cx="2781300" cy="28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666976" y="3429000"/>
            <a:ext cx="8868532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tràng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pháo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36" descr="Kết quả hình ảnh cho biểu tượng vỗ tay động trên pow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54585" y="4904318"/>
            <a:ext cx="2186516" cy="2101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Action Button: Back or Previous 23">
            <a:hlinkClick r:id="rId3" action="ppaction://hlinksldjump" highlightClick="1"/>
          </p:cNvPr>
          <p:cNvSpPr/>
          <p:nvPr/>
        </p:nvSpPr>
        <p:spPr>
          <a:xfrm>
            <a:off x="11684000" y="6248400"/>
            <a:ext cx="508000" cy="609600"/>
          </a:xfrm>
          <a:prstGeom prst="actionButtonBackPreviou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  <p:sp>
        <p:nvSpPr>
          <p:cNvPr id="26" name="Rectangle 25"/>
          <p:cNvSpPr/>
          <p:nvPr/>
        </p:nvSpPr>
        <p:spPr>
          <a:xfrm>
            <a:off x="168565" y="563219"/>
            <a:ext cx="1090974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song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song.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666976" y="1516375"/>
            <a:ext cx="627210" cy="675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936524" y="1946126"/>
            <a:ext cx="621324" cy="6791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25" name="Picture 24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28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29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30" descr="n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82" dur="1"/>
                                        <p:tgtEl>
                                          <p:spTgt spid="21"/>
                                        </p:tgtEl>
                                      </p:cBhvr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2" grpId="0"/>
      <p:bldP spid="26" grpId="0"/>
      <p:bldP spid="27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383324" y="1686412"/>
            <a:ext cx="1041009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Cho hình vẽ dưới đây hãy chứng tỏ m//n  bằng nhiều cách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771" name="Group 17"/>
          <p:cNvGrpSpPr/>
          <p:nvPr/>
        </p:nvGrpSpPr>
        <p:grpSpPr bwMode="auto">
          <a:xfrm>
            <a:off x="3864703" y="2889737"/>
            <a:ext cx="4673600" cy="2514600"/>
            <a:chOff x="1488" y="1248"/>
            <a:chExt cx="2208" cy="1584"/>
          </a:xfrm>
        </p:grpSpPr>
        <p:sp>
          <p:nvSpPr>
            <p:cNvPr id="32773" name="Line 3"/>
            <p:cNvSpPr>
              <a:spLocks noChangeShapeType="1"/>
            </p:cNvSpPr>
            <p:nvPr/>
          </p:nvSpPr>
          <p:spPr bwMode="auto">
            <a:xfrm>
              <a:off x="1488" y="1776"/>
              <a:ext cx="816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4" name="Line 4"/>
            <p:cNvSpPr>
              <a:spLocks noChangeShapeType="1"/>
            </p:cNvSpPr>
            <p:nvPr/>
          </p:nvSpPr>
          <p:spPr bwMode="auto">
            <a:xfrm>
              <a:off x="2400" y="1344"/>
              <a:ext cx="698" cy="9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5" name="Line 5"/>
            <p:cNvSpPr>
              <a:spLocks noChangeShapeType="1"/>
            </p:cNvSpPr>
            <p:nvPr/>
          </p:nvSpPr>
          <p:spPr bwMode="auto">
            <a:xfrm flipH="1">
              <a:off x="1639" y="2160"/>
              <a:ext cx="2057" cy="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6" name="Text Box 6"/>
            <p:cNvSpPr txBox="1">
              <a:spLocks noChangeArrowheads="1"/>
            </p:cNvSpPr>
            <p:nvPr/>
          </p:nvSpPr>
          <p:spPr bwMode="auto">
            <a:xfrm>
              <a:off x="1584" y="2121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N</a:t>
              </a:r>
              <a:endParaRPr lang="en-US"/>
            </a:p>
          </p:txBody>
        </p:sp>
        <p:sp>
          <p:nvSpPr>
            <p:cNvPr id="32777" name="Text Box 7"/>
            <p:cNvSpPr txBox="1">
              <a:spLocks noChangeArrowheads="1"/>
            </p:cNvSpPr>
            <p:nvPr/>
          </p:nvSpPr>
          <p:spPr bwMode="auto">
            <a:xfrm>
              <a:off x="2880" y="2169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M</a:t>
              </a:r>
              <a:endParaRPr lang="en-US"/>
            </a:p>
          </p:txBody>
        </p:sp>
        <p:sp>
          <p:nvSpPr>
            <p:cNvPr id="32778" name="Text Box 8"/>
            <p:cNvSpPr txBox="1">
              <a:spLocks noChangeArrowheads="1"/>
            </p:cNvSpPr>
            <p:nvPr/>
          </p:nvSpPr>
          <p:spPr bwMode="auto">
            <a:xfrm>
              <a:off x="1968" y="2601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n</a:t>
              </a:r>
              <a:endParaRPr lang="en-US"/>
            </a:p>
          </p:txBody>
        </p:sp>
        <p:sp>
          <p:nvSpPr>
            <p:cNvPr id="32779" name="Text Box 9"/>
            <p:cNvSpPr txBox="1">
              <a:spLocks noChangeArrowheads="1"/>
            </p:cNvSpPr>
            <p:nvPr/>
          </p:nvSpPr>
          <p:spPr bwMode="auto">
            <a:xfrm>
              <a:off x="2448" y="1248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/>
                <a:t>m</a:t>
              </a:r>
              <a:endParaRPr lang="en-US"/>
            </a:p>
          </p:txBody>
        </p:sp>
        <p:sp>
          <p:nvSpPr>
            <p:cNvPr id="32780" name="Text Box 10"/>
            <p:cNvSpPr txBox="1">
              <a:spLocks noChangeArrowheads="1"/>
            </p:cNvSpPr>
            <p:nvPr/>
          </p:nvSpPr>
          <p:spPr bwMode="auto">
            <a:xfrm>
              <a:off x="1728" y="1968"/>
              <a:ext cx="3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/>
                <a:t>2</a:t>
              </a:r>
              <a:endParaRPr lang="en-US" sz="1600"/>
            </a:p>
          </p:txBody>
        </p:sp>
        <p:sp>
          <p:nvSpPr>
            <p:cNvPr id="32781" name="Text Box 11"/>
            <p:cNvSpPr txBox="1">
              <a:spLocks noChangeArrowheads="1"/>
            </p:cNvSpPr>
            <p:nvPr/>
          </p:nvSpPr>
          <p:spPr bwMode="auto">
            <a:xfrm>
              <a:off x="1824" y="2112"/>
              <a:ext cx="3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/>
                <a:t>1</a:t>
              </a:r>
              <a:endParaRPr lang="en-US" sz="1600"/>
            </a:p>
          </p:txBody>
        </p:sp>
        <p:sp>
          <p:nvSpPr>
            <p:cNvPr id="32782" name="Text Box 12"/>
            <p:cNvSpPr txBox="1">
              <a:spLocks noChangeArrowheads="1"/>
            </p:cNvSpPr>
            <p:nvPr/>
          </p:nvSpPr>
          <p:spPr bwMode="auto">
            <a:xfrm>
              <a:off x="2784" y="1968"/>
              <a:ext cx="3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/>
                <a:t>2</a:t>
              </a:r>
              <a:endParaRPr lang="en-US" sz="1600"/>
            </a:p>
          </p:txBody>
        </p:sp>
        <p:sp>
          <p:nvSpPr>
            <p:cNvPr id="32783" name="Text Box 13"/>
            <p:cNvSpPr txBox="1">
              <a:spLocks noChangeArrowheads="1"/>
            </p:cNvSpPr>
            <p:nvPr/>
          </p:nvSpPr>
          <p:spPr bwMode="auto">
            <a:xfrm>
              <a:off x="2976" y="1966"/>
              <a:ext cx="3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/>
                <a:t>1</a:t>
              </a:r>
              <a:endParaRPr lang="en-US" sz="1600"/>
            </a:p>
          </p:txBody>
        </p:sp>
        <p:sp>
          <p:nvSpPr>
            <p:cNvPr id="32784" name="Text Box 15"/>
            <p:cNvSpPr txBox="1">
              <a:spLocks noChangeArrowheads="1"/>
            </p:cNvSpPr>
            <p:nvPr/>
          </p:nvSpPr>
          <p:spPr bwMode="auto">
            <a:xfrm>
              <a:off x="1872" y="2188"/>
              <a:ext cx="38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b="1">
                  <a:solidFill>
                    <a:srgbClr val="0000FF"/>
                  </a:solidFill>
                  <a:latin typeface=".VnTime" panose="020B7200000000000000" pitchFamily="34" charset="0"/>
                </a:rPr>
                <a:t>60</a:t>
              </a:r>
              <a:r>
                <a:rPr lang="en-US" sz="1600" b="1" baseline="30000">
                  <a:solidFill>
                    <a:srgbClr val="0000FF"/>
                  </a:solidFill>
                  <a:latin typeface=".VnTime" panose="020B7200000000000000" pitchFamily="34" charset="0"/>
                </a:rPr>
                <a:t>0</a:t>
              </a:r>
              <a:endParaRPr lang="en-US" sz="1600" b="1">
                <a:solidFill>
                  <a:srgbClr val="0000FF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32785" name="Text Box 16"/>
            <p:cNvSpPr txBox="1">
              <a:spLocks noChangeArrowheads="1"/>
            </p:cNvSpPr>
            <p:nvPr/>
          </p:nvSpPr>
          <p:spPr bwMode="auto">
            <a:xfrm>
              <a:off x="3048" y="1932"/>
              <a:ext cx="38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b="1">
                  <a:solidFill>
                    <a:srgbClr val="0000FF"/>
                  </a:solidFill>
                  <a:latin typeface=".VnTime" panose="020B7200000000000000" pitchFamily="34" charset="0"/>
                </a:rPr>
                <a:t>120</a:t>
              </a:r>
              <a:r>
                <a:rPr lang="en-US" sz="1600" b="1" baseline="30000">
                  <a:solidFill>
                    <a:srgbClr val="0000FF"/>
                  </a:solidFill>
                  <a:latin typeface=".VnTime" panose="020B7200000000000000" pitchFamily="34" charset="0"/>
                </a:rPr>
                <a:t>0</a:t>
              </a:r>
              <a:endParaRPr lang="en-US" sz="1600" b="1">
                <a:solidFill>
                  <a:srgbClr val="0000FF"/>
                </a:solidFill>
                <a:latin typeface=".VnTime" panose="020B7200000000000000" pitchFamily="34" charset="0"/>
              </a:endParaRPr>
            </a:p>
          </p:txBody>
        </p:sp>
      </p:grpSp>
      <p:sp>
        <p:nvSpPr>
          <p:cNvPr id="32772" name="Text Box 18"/>
          <p:cNvSpPr txBox="1">
            <a:spLocks noChangeArrowheads="1"/>
          </p:cNvSpPr>
          <p:nvPr/>
        </p:nvSpPr>
        <p:spPr bwMode="auto">
          <a:xfrm>
            <a:off x="2579077" y="623888"/>
            <a:ext cx="718624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</a:rPr>
              <a:t>HOẠT ĐỘNG TÌM TÒI, MỞ RỘNG</a:t>
            </a:r>
            <a:endParaRPr lang="en-US" sz="32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823" y="4032737"/>
            <a:ext cx="2616200" cy="2753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4" name="Picture 3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1285461" y="490330"/>
            <a:ext cx="3922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1675" y="1751323"/>
            <a:ext cx="104513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1,2,3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EUCLID 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và tính chất của hai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37"/>
          <p:cNvSpPr txBox="1">
            <a:spLocks noGrp="1"/>
          </p:cNvSpPr>
          <p:nvPr>
            <p:ph type="subTitle" idx="1"/>
          </p:nvPr>
        </p:nvSpPr>
        <p:spPr>
          <a:xfrm>
            <a:off x="1366400" y="4693233"/>
            <a:ext cx="5040000" cy="1056800"/>
          </a:xfrm>
          <a:prstGeom prst="rect">
            <a:avLst/>
          </a:prstGeom>
        </p:spPr>
        <p:txBody>
          <a:bodyPr spcFirstLastPara="1" wrap="square" lIns="121895" tIns="121895" rIns="121895" bIns="121895" anchor="t" anchorCtr="0">
            <a:noAutofit/>
          </a:bodyPr>
          <a:lstStyle/>
          <a:p>
            <a:pPr algn="l">
              <a:spcBef>
                <a:spcPts val="0"/>
              </a:spcBef>
              <a:buClr>
                <a:schemeClr val="dk1"/>
              </a:buClr>
              <a:buSzPts val="1100"/>
            </a:pPr>
            <a:endParaRPr lang="en-GB"/>
          </a:p>
          <a:p>
            <a:pPr algn="l">
              <a:spcBef>
                <a:spcPts val="0"/>
              </a:spcBef>
            </a:pPr>
            <a:endParaRPr lang="en-GB"/>
          </a:p>
        </p:txBody>
      </p:sp>
      <p:grpSp>
        <p:nvGrpSpPr>
          <p:cNvPr id="920" name="Google Shape;920;p37"/>
          <p:cNvGrpSpPr/>
          <p:nvPr/>
        </p:nvGrpSpPr>
        <p:grpSpPr>
          <a:xfrm rot="253399">
            <a:off x="7782280" y="2651790"/>
            <a:ext cx="3949323" cy="4111688"/>
            <a:chOff x="5009338" y="1123137"/>
            <a:chExt cx="3623041" cy="2628476"/>
          </a:xfrm>
        </p:grpSpPr>
        <p:sp>
          <p:nvSpPr>
            <p:cNvPr id="921" name="Google Shape;921;p37"/>
            <p:cNvSpPr/>
            <p:nvPr/>
          </p:nvSpPr>
          <p:spPr>
            <a:xfrm rot="554399">
              <a:off x="5152822" y="1435119"/>
              <a:ext cx="3336073" cy="2056774"/>
            </a:xfrm>
            <a:custGeom>
              <a:avLst/>
              <a:gdLst/>
              <a:ahLst/>
              <a:cxnLst/>
              <a:rect l="l" t="t" r="r" b="b"/>
              <a:pathLst>
                <a:path w="91568" h="56454" extrusionOk="0">
                  <a:moveTo>
                    <a:pt x="8340" y="0"/>
                  </a:moveTo>
                  <a:cubicBezTo>
                    <a:pt x="6210" y="0"/>
                    <a:pt x="4409" y="1611"/>
                    <a:pt x="4196" y="3762"/>
                  </a:cubicBezTo>
                  <a:lnTo>
                    <a:pt x="227" y="44126"/>
                  </a:lnTo>
                  <a:cubicBezTo>
                    <a:pt x="0" y="46434"/>
                    <a:pt x="1678" y="48479"/>
                    <a:pt x="3968" y="48706"/>
                  </a:cubicBezTo>
                  <a:lnTo>
                    <a:pt x="82809" y="56433"/>
                  </a:lnTo>
                  <a:cubicBezTo>
                    <a:pt x="82950" y="56447"/>
                    <a:pt x="83089" y="56453"/>
                    <a:pt x="83227" y="56453"/>
                  </a:cubicBezTo>
                  <a:cubicBezTo>
                    <a:pt x="85357" y="56453"/>
                    <a:pt x="87158" y="54842"/>
                    <a:pt x="87372" y="52692"/>
                  </a:cubicBezTo>
                  <a:lnTo>
                    <a:pt x="91340" y="12328"/>
                  </a:lnTo>
                  <a:cubicBezTo>
                    <a:pt x="91567" y="10020"/>
                    <a:pt x="89889" y="7992"/>
                    <a:pt x="87582" y="7765"/>
                  </a:cubicBezTo>
                  <a:lnTo>
                    <a:pt x="8758" y="21"/>
                  </a:lnTo>
                  <a:cubicBezTo>
                    <a:pt x="8618" y="7"/>
                    <a:pt x="8478" y="0"/>
                    <a:pt x="83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22" name="Google Shape;922;p37"/>
            <p:cNvSpPr/>
            <p:nvPr/>
          </p:nvSpPr>
          <p:spPr>
            <a:xfrm rot="554399">
              <a:off x="5154720" y="1429469"/>
              <a:ext cx="3332247" cy="2068031"/>
            </a:xfrm>
            <a:custGeom>
              <a:avLst/>
              <a:gdLst/>
              <a:ahLst/>
              <a:cxnLst/>
              <a:rect l="l" t="t" r="r" b="b"/>
              <a:pathLst>
                <a:path w="91463" h="56763" extrusionOk="0">
                  <a:moveTo>
                    <a:pt x="8287" y="316"/>
                  </a:moveTo>
                  <a:cubicBezTo>
                    <a:pt x="8426" y="316"/>
                    <a:pt x="8549" y="316"/>
                    <a:pt x="8689" y="333"/>
                  </a:cubicBezTo>
                  <a:lnTo>
                    <a:pt x="87530" y="8060"/>
                  </a:lnTo>
                  <a:cubicBezTo>
                    <a:pt x="89610" y="8270"/>
                    <a:pt x="91148" y="10018"/>
                    <a:pt x="91148" y="12063"/>
                  </a:cubicBezTo>
                  <a:cubicBezTo>
                    <a:pt x="91148" y="12203"/>
                    <a:pt x="91148" y="12325"/>
                    <a:pt x="91131" y="12465"/>
                  </a:cubicBezTo>
                  <a:lnTo>
                    <a:pt x="87180" y="52829"/>
                  </a:lnTo>
                  <a:cubicBezTo>
                    <a:pt x="86970" y="54910"/>
                    <a:pt x="85222" y="56465"/>
                    <a:pt x="83177" y="56465"/>
                  </a:cubicBezTo>
                  <a:cubicBezTo>
                    <a:pt x="83037" y="56465"/>
                    <a:pt x="82914" y="56448"/>
                    <a:pt x="82775" y="56431"/>
                  </a:cubicBezTo>
                  <a:lnTo>
                    <a:pt x="3934" y="48704"/>
                  </a:lnTo>
                  <a:cubicBezTo>
                    <a:pt x="1853" y="48494"/>
                    <a:pt x="315" y="46746"/>
                    <a:pt x="315" y="44701"/>
                  </a:cubicBezTo>
                  <a:cubicBezTo>
                    <a:pt x="315" y="44578"/>
                    <a:pt x="315" y="44438"/>
                    <a:pt x="333" y="44299"/>
                  </a:cubicBezTo>
                  <a:lnTo>
                    <a:pt x="4283" y="3934"/>
                  </a:lnTo>
                  <a:cubicBezTo>
                    <a:pt x="4493" y="1854"/>
                    <a:pt x="6241" y="316"/>
                    <a:pt x="8287" y="316"/>
                  </a:cubicBezTo>
                  <a:close/>
                  <a:moveTo>
                    <a:pt x="8287" y="1"/>
                  </a:moveTo>
                  <a:cubicBezTo>
                    <a:pt x="6084" y="1"/>
                    <a:pt x="4196" y="1679"/>
                    <a:pt x="3986" y="3917"/>
                  </a:cubicBezTo>
                  <a:lnTo>
                    <a:pt x="18" y="44281"/>
                  </a:lnTo>
                  <a:cubicBezTo>
                    <a:pt x="18" y="44421"/>
                    <a:pt x="0" y="44561"/>
                    <a:pt x="0" y="44701"/>
                  </a:cubicBezTo>
                  <a:cubicBezTo>
                    <a:pt x="0" y="46903"/>
                    <a:pt x="1679" y="48791"/>
                    <a:pt x="3916" y="49001"/>
                  </a:cubicBezTo>
                  <a:lnTo>
                    <a:pt x="82740" y="56745"/>
                  </a:lnTo>
                  <a:cubicBezTo>
                    <a:pt x="82897" y="56763"/>
                    <a:pt x="83037" y="56763"/>
                    <a:pt x="83177" y="56763"/>
                  </a:cubicBezTo>
                  <a:cubicBezTo>
                    <a:pt x="85379" y="56763"/>
                    <a:pt x="87250" y="55084"/>
                    <a:pt x="87477" y="52864"/>
                  </a:cubicBezTo>
                  <a:lnTo>
                    <a:pt x="91445" y="12500"/>
                  </a:lnTo>
                  <a:cubicBezTo>
                    <a:pt x="91445" y="12343"/>
                    <a:pt x="91463" y="12203"/>
                    <a:pt x="91463" y="12063"/>
                  </a:cubicBezTo>
                  <a:cubicBezTo>
                    <a:pt x="91463" y="9860"/>
                    <a:pt x="89785" y="7972"/>
                    <a:pt x="87547" y="7763"/>
                  </a:cubicBezTo>
                  <a:lnTo>
                    <a:pt x="8724" y="18"/>
                  </a:lnTo>
                  <a:cubicBezTo>
                    <a:pt x="8566" y="18"/>
                    <a:pt x="8426" y="1"/>
                    <a:pt x="8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23" name="Google Shape;923;p37"/>
            <p:cNvSpPr/>
            <p:nvPr/>
          </p:nvSpPr>
          <p:spPr>
            <a:xfrm rot="554399">
              <a:off x="5176145" y="1431183"/>
              <a:ext cx="3314395" cy="1974472"/>
            </a:xfrm>
            <a:custGeom>
              <a:avLst/>
              <a:gdLst/>
              <a:ahLst/>
              <a:cxnLst/>
              <a:rect l="l" t="t" r="r" b="b"/>
              <a:pathLst>
                <a:path w="90973" h="54195" extrusionOk="0">
                  <a:moveTo>
                    <a:pt x="6123" y="1"/>
                  </a:moveTo>
                  <a:cubicBezTo>
                    <a:pt x="5169" y="1"/>
                    <a:pt x="4346" y="739"/>
                    <a:pt x="4248" y="1724"/>
                  </a:cubicBezTo>
                  <a:lnTo>
                    <a:pt x="87" y="43976"/>
                  </a:lnTo>
                  <a:cubicBezTo>
                    <a:pt x="0" y="45025"/>
                    <a:pt x="752" y="45951"/>
                    <a:pt x="1801" y="46056"/>
                  </a:cubicBezTo>
                  <a:lnTo>
                    <a:pt x="84645" y="54185"/>
                  </a:lnTo>
                  <a:cubicBezTo>
                    <a:pt x="84709" y="54191"/>
                    <a:pt x="84773" y="54194"/>
                    <a:pt x="84836" y="54194"/>
                  </a:cubicBezTo>
                  <a:cubicBezTo>
                    <a:pt x="85804" y="54194"/>
                    <a:pt x="86627" y="53457"/>
                    <a:pt x="86725" y="52489"/>
                  </a:cubicBezTo>
                  <a:lnTo>
                    <a:pt x="90868" y="10219"/>
                  </a:lnTo>
                  <a:cubicBezTo>
                    <a:pt x="90973" y="9171"/>
                    <a:pt x="90204" y="8244"/>
                    <a:pt x="89172" y="8139"/>
                  </a:cubicBezTo>
                  <a:lnTo>
                    <a:pt x="6311" y="10"/>
                  </a:lnTo>
                  <a:cubicBezTo>
                    <a:pt x="6248" y="4"/>
                    <a:pt x="6185" y="1"/>
                    <a:pt x="61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24" name="Google Shape;924;p37"/>
            <p:cNvSpPr/>
            <p:nvPr/>
          </p:nvSpPr>
          <p:spPr>
            <a:xfrm rot="554399">
              <a:off x="5173596" y="1425777"/>
              <a:ext cx="3318876" cy="1985220"/>
            </a:xfrm>
            <a:custGeom>
              <a:avLst/>
              <a:gdLst/>
              <a:ahLst/>
              <a:cxnLst/>
              <a:rect l="l" t="t" r="r" b="b"/>
              <a:pathLst>
                <a:path w="91096" h="54490" extrusionOk="0">
                  <a:moveTo>
                    <a:pt x="6189" y="297"/>
                  </a:moveTo>
                  <a:cubicBezTo>
                    <a:pt x="6258" y="297"/>
                    <a:pt x="6311" y="297"/>
                    <a:pt x="6363" y="315"/>
                  </a:cubicBezTo>
                  <a:lnTo>
                    <a:pt x="89225" y="8444"/>
                  </a:lnTo>
                  <a:cubicBezTo>
                    <a:pt x="90116" y="8531"/>
                    <a:pt x="90798" y="9283"/>
                    <a:pt x="90798" y="10174"/>
                  </a:cubicBezTo>
                  <a:cubicBezTo>
                    <a:pt x="90798" y="10227"/>
                    <a:pt x="90798" y="10297"/>
                    <a:pt x="90781" y="10349"/>
                  </a:cubicBezTo>
                  <a:lnTo>
                    <a:pt x="86638" y="52619"/>
                  </a:lnTo>
                  <a:cubicBezTo>
                    <a:pt x="86550" y="53510"/>
                    <a:pt x="85799" y="54192"/>
                    <a:pt x="84907" y="54192"/>
                  </a:cubicBezTo>
                  <a:cubicBezTo>
                    <a:pt x="84855" y="54192"/>
                    <a:pt x="84785" y="54192"/>
                    <a:pt x="84732" y="54175"/>
                  </a:cubicBezTo>
                  <a:lnTo>
                    <a:pt x="1871" y="46046"/>
                  </a:lnTo>
                  <a:cubicBezTo>
                    <a:pt x="979" y="45958"/>
                    <a:pt x="297" y="45207"/>
                    <a:pt x="297" y="44315"/>
                  </a:cubicBezTo>
                  <a:cubicBezTo>
                    <a:pt x="297" y="44263"/>
                    <a:pt x="297" y="44193"/>
                    <a:pt x="315" y="44140"/>
                  </a:cubicBezTo>
                  <a:lnTo>
                    <a:pt x="4458" y="1871"/>
                  </a:lnTo>
                  <a:cubicBezTo>
                    <a:pt x="4545" y="979"/>
                    <a:pt x="5314" y="297"/>
                    <a:pt x="6189" y="297"/>
                  </a:cubicBezTo>
                  <a:close/>
                  <a:moveTo>
                    <a:pt x="6189" y="0"/>
                  </a:moveTo>
                  <a:cubicBezTo>
                    <a:pt x="5157" y="0"/>
                    <a:pt x="4266" y="787"/>
                    <a:pt x="4161" y="1853"/>
                  </a:cubicBezTo>
                  <a:lnTo>
                    <a:pt x="18" y="44105"/>
                  </a:lnTo>
                  <a:cubicBezTo>
                    <a:pt x="18" y="44175"/>
                    <a:pt x="0" y="44245"/>
                    <a:pt x="0" y="44315"/>
                  </a:cubicBezTo>
                  <a:cubicBezTo>
                    <a:pt x="0" y="45347"/>
                    <a:pt x="787" y="46238"/>
                    <a:pt x="1853" y="46343"/>
                  </a:cubicBezTo>
                  <a:lnTo>
                    <a:pt x="84697" y="54472"/>
                  </a:lnTo>
                  <a:cubicBezTo>
                    <a:pt x="84767" y="54489"/>
                    <a:pt x="84837" y="54489"/>
                    <a:pt x="84907" y="54489"/>
                  </a:cubicBezTo>
                  <a:cubicBezTo>
                    <a:pt x="85938" y="54489"/>
                    <a:pt x="86830" y="53703"/>
                    <a:pt x="86935" y="52636"/>
                  </a:cubicBezTo>
                  <a:lnTo>
                    <a:pt x="91078" y="10384"/>
                  </a:lnTo>
                  <a:cubicBezTo>
                    <a:pt x="91095" y="10314"/>
                    <a:pt x="91095" y="10244"/>
                    <a:pt x="91095" y="10174"/>
                  </a:cubicBezTo>
                  <a:cubicBezTo>
                    <a:pt x="91095" y="9143"/>
                    <a:pt x="90309" y="8251"/>
                    <a:pt x="89242" y="8146"/>
                  </a:cubicBezTo>
                  <a:lnTo>
                    <a:pt x="6398" y="18"/>
                  </a:lnTo>
                  <a:cubicBezTo>
                    <a:pt x="6328" y="0"/>
                    <a:pt x="6258" y="0"/>
                    <a:pt x="6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25" name="Google Shape;925;p37"/>
            <p:cNvSpPr/>
            <p:nvPr/>
          </p:nvSpPr>
          <p:spPr>
            <a:xfrm rot="554399">
              <a:off x="5933276" y="1171064"/>
              <a:ext cx="208286" cy="305124"/>
            </a:xfrm>
            <a:custGeom>
              <a:avLst/>
              <a:gdLst/>
              <a:ahLst/>
              <a:cxnLst/>
              <a:rect l="l" t="t" r="r" b="b"/>
              <a:pathLst>
                <a:path w="5717" h="8375" extrusionOk="0">
                  <a:moveTo>
                    <a:pt x="769" y="1"/>
                  </a:moveTo>
                  <a:lnTo>
                    <a:pt x="0" y="7885"/>
                  </a:lnTo>
                  <a:lnTo>
                    <a:pt x="4947" y="8374"/>
                  </a:lnTo>
                  <a:lnTo>
                    <a:pt x="5717" y="473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26" name="Google Shape;926;p37"/>
            <p:cNvSpPr/>
            <p:nvPr/>
          </p:nvSpPr>
          <p:spPr>
            <a:xfrm rot="554399">
              <a:off x="5927561" y="1165344"/>
              <a:ext cx="219762" cy="316054"/>
            </a:xfrm>
            <a:custGeom>
              <a:avLst/>
              <a:gdLst/>
              <a:ahLst/>
              <a:cxnLst/>
              <a:rect l="l" t="t" r="r" b="b"/>
              <a:pathLst>
                <a:path w="6032" h="8675" extrusionOk="0">
                  <a:moveTo>
                    <a:pt x="1067" y="315"/>
                  </a:moveTo>
                  <a:lnTo>
                    <a:pt x="5721" y="772"/>
                  </a:lnTo>
                  <a:lnTo>
                    <a:pt x="5721" y="772"/>
                  </a:lnTo>
                  <a:lnTo>
                    <a:pt x="4983" y="8374"/>
                  </a:lnTo>
                  <a:lnTo>
                    <a:pt x="316" y="7920"/>
                  </a:lnTo>
                  <a:lnTo>
                    <a:pt x="1067" y="315"/>
                  </a:lnTo>
                  <a:close/>
                  <a:moveTo>
                    <a:pt x="945" y="1"/>
                  </a:moveTo>
                  <a:cubicBezTo>
                    <a:pt x="875" y="1"/>
                    <a:pt x="788" y="53"/>
                    <a:pt x="788" y="140"/>
                  </a:cubicBezTo>
                  <a:lnTo>
                    <a:pt x="18" y="8042"/>
                  </a:lnTo>
                  <a:cubicBezTo>
                    <a:pt x="1" y="8077"/>
                    <a:pt x="18" y="8112"/>
                    <a:pt x="53" y="8147"/>
                  </a:cubicBezTo>
                  <a:cubicBezTo>
                    <a:pt x="71" y="8164"/>
                    <a:pt x="106" y="8182"/>
                    <a:pt x="141" y="8199"/>
                  </a:cubicBezTo>
                  <a:lnTo>
                    <a:pt x="5088" y="8671"/>
                  </a:lnTo>
                  <a:cubicBezTo>
                    <a:pt x="5097" y="8673"/>
                    <a:pt x="5106" y="8674"/>
                    <a:pt x="5115" y="8674"/>
                  </a:cubicBezTo>
                  <a:cubicBezTo>
                    <a:pt x="5189" y="8674"/>
                    <a:pt x="5245" y="8611"/>
                    <a:pt x="5245" y="8549"/>
                  </a:cubicBezTo>
                  <a:lnTo>
                    <a:pt x="6032" y="647"/>
                  </a:lnTo>
                  <a:cubicBezTo>
                    <a:pt x="6032" y="612"/>
                    <a:pt x="6014" y="577"/>
                    <a:pt x="5997" y="542"/>
                  </a:cubicBezTo>
                  <a:cubicBezTo>
                    <a:pt x="5980" y="508"/>
                    <a:pt x="5927" y="490"/>
                    <a:pt x="5892" y="490"/>
                  </a:cubicBezTo>
                  <a:lnTo>
                    <a:pt x="9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27" name="Google Shape;927;p37"/>
            <p:cNvSpPr/>
            <p:nvPr/>
          </p:nvSpPr>
          <p:spPr>
            <a:xfrm rot="554399">
              <a:off x="5936621" y="1251293"/>
              <a:ext cx="133817" cy="192365"/>
            </a:xfrm>
            <a:custGeom>
              <a:avLst/>
              <a:gdLst/>
              <a:ahLst/>
              <a:cxnLst/>
              <a:rect l="l" t="t" r="r" b="b"/>
              <a:pathLst>
                <a:path w="3673" h="5280" extrusionOk="0">
                  <a:moveTo>
                    <a:pt x="473" y="0"/>
                  </a:moveTo>
                  <a:lnTo>
                    <a:pt x="1" y="4965"/>
                  </a:lnTo>
                  <a:lnTo>
                    <a:pt x="3008" y="5262"/>
                  </a:lnTo>
                  <a:lnTo>
                    <a:pt x="3183" y="5280"/>
                  </a:lnTo>
                  <a:lnTo>
                    <a:pt x="3672" y="315"/>
                  </a:lnTo>
                  <a:lnTo>
                    <a:pt x="473" y="0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28" name="Google Shape;928;p37"/>
            <p:cNvSpPr/>
            <p:nvPr/>
          </p:nvSpPr>
          <p:spPr>
            <a:xfrm rot="554399">
              <a:off x="5938295" y="1242008"/>
              <a:ext cx="17233" cy="180925"/>
            </a:xfrm>
            <a:custGeom>
              <a:avLst/>
              <a:gdLst/>
              <a:ahLst/>
              <a:cxnLst/>
              <a:rect l="l" t="t" r="r" b="b"/>
              <a:pathLst>
                <a:path w="473" h="4966" extrusionOk="0">
                  <a:moveTo>
                    <a:pt x="1" y="4965"/>
                  </a:moveTo>
                  <a:lnTo>
                    <a:pt x="1" y="4965"/>
                  </a:lnTo>
                  <a:lnTo>
                    <a:pt x="473" y="0"/>
                  </a:lnTo>
                  <a:lnTo>
                    <a:pt x="473" y="0"/>
                  </a:lnTo>
                  <a:lnTo>
                    <a:pt x="1" y="4965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29" name="Google Shape;929;p37"/>
            <p:cNvSpPr/>
            <p:nvPr/>
          </p:nvSpPr>
          <p:spPr>
            <a:xfrm rot="554399">
              <a:off x="5949033" y="1235728"/>
              <a:ext cx="7032" cy="68821"/>
            </a:xfrm>
            <a:custGeom>
              <a:avLst/>
              <a:gdLst/>
              <a:ahLst/>
              <a:cxnLst/>
              <a:rect l="l" t="t" r="r" b="b"/>
              <a:pathLst>
                <a:path w="193" h="1889" extrusionOk="0">
                  <a:moveTo>
                    <a:pt x="0" y="1889"/>
                  </a:moveTo>
                  <a:lnTo>
                    <a:pt x="0" y="1889"/>
                  </a:lnTo>
                  <a:lnTo>
                    <a:pt x="193" y="1"/>
                  </a:lnTo>
                  <a:cubicBezTo>
                    <a:pt x="193" y="1"/>
                    <a:pt x="193" y="1"/>
                    <a:pt x="193" y="1"/>
                  </a:cubicBezTo>
                  <a:lnTo>
                    <a:pt x="0" y="1889"/>
                  </a:ln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30" name="Google Shape;930;p37"/>
            <p:cNvSpPr/>
            <p:nvPr/>
          </p:nvSpPr>
          <p:spPr>
            <a:xfrm rot="554399">
              <a:off x="5943401" y="1303493"/>
              <a:ext cx="36" cy="1967"/>
            </a:xfrm>
            <a:custGeom>
              <a:avLst/>
              <a:gdLst/>
              <a:ahLst/>
              <a:cxnLst/>
              <a:rect l="l" t="t" r="r" b="b"/>
              <a:pathLst>
                <a:path w="1" h="54" extrusionOk="0">
                  <a:moveTo>
                    <a:pt x="0" y="53"/>
                  </a:moveTo>
                  <a:lnTo>
                    <a:pt x="0" y="5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31" name="Google Shape;931;p37"/>
            <p:cNvSpPr/>
            <p:nvPr/>
          </p:nvSpPr>
          <p:spPr>
            <a:xfrm rot="554399">
              <a:off x="5921679" y="1314386"/>
              <a:ext cx="10238" cy="105108"/>
            </a:xfrm>
            <a:custGeom>
              <a:avLst/>
              <a:gdLst/>
              <a:ahLst/>
              <a:cxnLst/>
              <a:rect l="l" t="t" r="r" b="b"/>
              <a:pathLst>
                <a:path w="281" h="2885" extrusionOk="0">
                  <a:moveTo>
                    <a:pt x="1" y="2885"/>
                  </a:moveTo>
                  <a:lnTo>
                    <a:pt x="1" y="2885"/>
                  </a:lnTo>
                  <a:lnTo>
                    <a:pt x="281" y="0"/>
                  </a:lnTo>
                  <a:lnTo>
                    <a:pt x="281" y="0"/>
                  </a:lnTo>
                  <a:lnTo>
                    <a:pt x="1" y="2885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32" name="Google Shape;932;p37"/>
            <p:cNvSpPr/>
            <p:nvPr/>
          </p:nvSpPr>
          <p:spPr>
            <a:xfrm rot="554399">
              <a:off x="5941110" y="1305239"/>
              <a:ext cx="1312" cy="10857"/>
            </a:xfrm>
            <a:custGeom>
              <a:avLst/>
              <a:gdLst/>
              <a:ahLst/>
              <a:cxnLst/>
              <a:rect l="l" t="t" r="r" b="b"/>
              <a:pathLst>
                <a:path w="36" h="298" extrusionOk="0">
                  <a:moveTo>
                    <a:pt x="1" y="297"/>
                  </a:moveTo>
                  <a:lnTo>
                    <a:pt x="1" y="297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1" y="297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33" name="Google Shape;933;p37"/>
            <p:cNvSpPr/>
            <p:nvPr/>
          </p:nvSpPr>
          <p:spPr>
            <a:xfrm rot="554399">
              <a:off x="5954352" y="1243399"/>
              <a:ext cx="127442" cy="203841"/>
            </a:xfrm>
            <a:custGeom>
              <a:avLst/>
              <a:gdLst/>
              <a:ahLst/>
              <a:cxnLst/>
              <a:rect l="l" t="t" r="r" b="b"/>
              <a:pathLst>
                <a:path w="3498" h="5595" extrusionOk="0">
                  <a:moveTo>
                    <a:pt x="36" y="1"/>
                  </a:moveTo>
                  <a:lnTo>
                    <a:pt x="1" y="280"/>
                  </a:lnTo>
                  <a:lnTo>
                    <a:pt x="3200" y="595"/>
                  </a:lnTo>
                  <a:lnTo>
                    <a:pt x="2711" y="5560"/>
                  </a:lnTo>
                  <a:lnTo>
                    <a:pt x="2781" y="5560"/>
                  </a:lnTo>
                  <a:lnTo>
                    <a:pt x="2781" y="5577"/>
                  </a:lnTo>
                  <a:lnTo>
                    <a:pt x="2990" y="5595"/>
                  </a:lnTo>
                  <a:lnTo>
                    <a:pt x="3497" y="490"/>
                  </a:lnTo>
                  <a:cubicBezTo>
                    <a:pt x="3497" y="438"/>
                    <a:pt x="3497" y="403"/>
                    <a:pt x="3462" y="385"/>
                  </a:cubicBezTo>
                  <a:cubicBezTo>
                    <a:pt x="3445" y="350"/>
                    <a:pt x="3410" y="333"/>
                    <a:pt x="3375" y="333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rgbClr val="80A36A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34" name="Google Shape;934;p37"/>
            <p:cNvSpPr/>
            <p:nvPr/>
          </p:nvSpPr>
          <p:spPr>
            <a:xfrm rot="554399">
              <a:off x="5928406" y="1230491"/>
              <a:ext cx="29328" cy="191745"/>
            </a:xfrm>
            <a:custGeom>
              <a:avLst/>
              <a:gdLst/>
              <a:ahLst/>
              <a:cxnLst/>
              <a:rect l="l" t="t" r="r" b="b"/>
              <a:pathLst>
                <a:path w="805" h="5263" extrusionOk="0">
                  <a:moveTo>
                    <a:pt x="648" y="0"/>
                  </a:moveTo>
                  <a:cubicBezTo>
                    <a:pt x="578" y="0"/>
                    <a:pt x="508" y="53"/>
                    <a:pt x="508" y="123"/>
                  </a:cubicBezTo>
                  <a:lnTo>
                    <a:pt x="315" y="2011"/>
                  </a:lnTo>
                  <a:lnTo>
                    <a:pt x="315" y="2063"/>
                  </a:lnTo>
                  <a:lnTo>
                    <a:pt x="281" y="2360"/>
                  </a:lnTo>
                  <a:lnTo>
                    <a:pt x="1" y="5245"/>
                  </a:lnTo>
                  <a:lnTo>
                    <a:pt x="298" y="5262"/>
                  </a:lnTo>
                  <a:lnTo>
                    <a:pt x="770" y="297"/>
                  </a:lnTo>
                  <a:lnTo>
                    <a:pt x="805" y="18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35" name="Google Shape;935;p37"/>
            <p:cNvSpPr/>
            <p:nvPr/>
          </p:nvSpPr>
          <p:spPr>
            <a:xfrm rot="554399">
              <a:off x="5292740" y="1434357"/>
              <a:ext cx="1638781" cy="1612731"/>
            </a:xfrm>
            <a:custGeom>
              <a:avLst/>
              <a:gdLst/>
              <a:ahLst/>
              <a:cxnLst/>
              <a:rect l="l" t="t" r="r" b="b"/>
              <a:pathLst>
                <a:path w="44981" h="44266" extrusionOk="0">
                  <a:moveTo>
                    <a:pt x="4601" y="0"/>
                  </a:moveTo>
                  <a:cubicBezTo>
                    <a:pt x="4210" y="0"/>
                    <a:pt x="3880" y="287"/>
                    <a:pt x="3847" y="667"/>
                  </a:cubicBezTo>
                  <a:lnTo>
                    <a:pt x="36" y="39476"/>
                  </a:lnTo>
                  <a:cubicBezTo>
                    <a:pt x="1" y="39895"/>
                    <a:pt x="298" y="40262"/>
                    <a:pt x="717" y="40297"/>
                  </a:cubicBezTo>
                  <a:lnTo>
                    <a:pt x="41029" y="44265"/>
                  </a:lnTo>
                  <a:lnTo>
                    <a:pt x="44980" y="3954"/>
                  </a:lnTo>
                  <a:lnTo>
                    <a:pt x="4668" y="3"/>
                  </a:lnTo>
                  <a:cubicBezTo>
                    <a:pt x="4646" y="1"/>
                    <a:pt x="4623" y="0"/>
                    <a:pt x="4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36" name="Google Shape;936;p37"/>
            <p:cNvSpPr/>
            <p:nvPr/>
          </p:nvSpPr>
          <p:spPr>
            <a:xfrm rot="554399">
              <a:off x="5288331" y="1428816"/>
              <a:ext cx="1648946" cy="1623479"/>
            </a:xfrm>
            <a:custGeom>
              <a:avLst/>
              <a:gdLst/>
              <a:ahLst/>
              <a:cxnLst/>
              <a:rect l="l" t="t" r="r" b="b"/>
              <a:pathLst>
                <a:path w="45260" h="44561" extrusionOk="0">
                  <a:moveTo>
                    <a:pt x="4773" y="298"/>
                  </a:moveTo>
                  <a:lnTo>
                    <a:pt x="44945" y="4248"/>
                  </a:lnTo>
                  <a:lnTo>
                    <a:pt x="41027" y="44249"/>
                  </a:lnTo>
                  <a:lnTo>
                    <a:pt x="41027" y="44249"/>
                  </a:lnTo>
                  <a:lnTo>
                    <a:pt x="839" y="40312"/>
                  </a:lnTo>
                  <a:cubicBezTo>
                    <a:pt x="542" y="40277"/>
                    <a:pt x="298" y="40015"/>
                    <a:pt x="298" y="39701"/>
                  </a:cubicBezTo>
                  <a:lnTo>
                    <a:pt x="298" y="39648"/>
                  </a:lnTo>
                  <a:lnTo>
                    <a:pt x="4108" y="840"/>
                  </a:lnTo>
                  <a:cubicBezTo>
                    <a:pt x="4143" y="542"/>
                    <a:pt x="4406" y="298"/>
                    <a:pt x="4720" y="298"/>
                  </a:cubicBezTo>
                  <a:close/>
                  <a:moveTo>
                    <a:pt x="4720" y="1"/>
                  </a:moveTo>
                  <a:cubicBezTo>
                    <a:pt x="4248" y="1"/>
                    <a:pt x="3864" y="350"/>
                    <a:pt x="3811" y="822"/>
                  </a:cubicBezTo>
                  <a:lnTo>
                    <a:pt x="0" y="39613"/>
                  </a:lnTo>
                  <a:cubicBezTo>
                    <a:pt x="0" y="39648"/>
                    <a:pt x="0" y="39683"/>
                    <a:pt x="0" y="39701"/>
                  </a:cubicBezTo>
                  <a:cubicBezTo>
                    <a:pt x="0" y="40173"/>
                    <a:pt x="350" y="40557"/>
                    <a:pt x="822" y="40610"/>
                  </a:cubicBezTo>
                  <a:lnTo>
                    <a:pt x="41134" y="44560"/>
                  </a:lnTo>
                  <a:cubicBezTo>
                    <a:pt x="41186" y="44560"/>
                    <a:pt x="41221" y="44560"/>
                    <a:pt x="41256" y="44525"/>
                  </a:cubicBezTo>
                  <a:cubicBezTo>
                    <a:pt x="41274" y="44508"/>
                    <a:pt x="41291" y="44473"/>
                    <a:pt x="41309" y="44420"/>
                  </a:cubicBezTo>
                  <a:lnTo>
                    <a:pt x="45260" y="4126"/>
                  </a:lnTo>
                  <a:cubicBezTo>
                    <a:pt x="45260" y="4091"/>
                    <a:pt x="45242" y="4039"/>
                    <a:pt x="45225" y="4021"/>
                  </a:cubicBezTo>
                  <a:cubicBezTo>
                    <a:pt x="45207" y="3986"/>
                    <a:pt x="45155" y="3969"/>
                    <a:pt x="45120" y="3969"/>
                  </a:cubicBezTo>
                  <a:lnTo>
                    <a:pt x="48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37" name="Google Shape;937;p37"/>
            <p:cNvSpPr/>
            <p:nvPr/>
          </p:nvSpPr>
          <p:spPr>
            <a:xfrm rot="554399">
              <a:off x="6743001" y="1816317"/>
              <a:ext cx="1640056" cy="1613970"/>
            </a:xfrm>
            <a:custGeom>
              <a:avLst/>
              <a:gdLst/>
              <a:ahLst/>
              <a:cxnLst/>
              <a:rect l="l" t="t" r="r" b="b"/>
              <a:pathLst>
                <a:path w="45016" h="44300" extrusionOk="0">
                  <a:moveTo>
                    <a:pt x="3952" y="1"/>
                  </a:moveTo>
                  <a:lnTo>
                    <a:pt x="1" y="40295"/>
                  </a:lnTo>
                  <a:lnTo>
                    <a:pt x="40715" y="44298"/>
                  </a:lnTo>
                  <a:cubicBezTo>
                    <a:pt x="40725" y="44299"/>
                    <a:pt x="40735" y="44300"/>
                    <a:pt x="40744" y="44300"/>
                  </a:cubicBezTo>
                  <a:cubicBezTo>
                    <a:pt x="40925" y="44300"/>
                    <a:pt x="41083" y="44149"/>
                    <a:pt x="41100" y="43966"/>
                  </a:cubicBezTo>
                  <a:lnTo>
                    <a:pt x="44980" y="4388"/>
                  </a:lnTo>
                  <a:cubicBezTo>
                    <a:pt x="45015" y="4196"/>
                    <a:pt x="44858" y="4021"/>
                    <a:pt x="44666" y="3986"/>
                  </a:cubicBezTo>
                  <a:lnTo>
                    <a:pt x="39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38" name="Google Shape;938;p37"/>
            <p:cNvSpPr/>
            <p:nvPr/>
          </p:nvSpPr>
          <p:spPr>
            <a:xfrm rot="554399">
              <a:off x="6737342" y="1810499"/>
              <a:ext cx="1650221" cy="1624754"/>
            </a:xfrm>
            <a:custGeom>
              <a:avLst/>
              <a:gdLst/>
              <a:ahLst/>
              <a:cxnLst/>
              <a:rect l="l" t="t" r="r" b="b"/>
              <a:pathLst>
                <a:path w="45295" h="44596" extrusionOk="0">
                  <a:moveTo>
                    <a:pt x="4249" y="315"/>
                  </a:moveTo>
                  <a:lnTo>
                    <a:pt x="44805" y="4301"/>
                  </a:lnTo>
                  <a:cubicBezTo>
                    <a:pt x="44910" y="4318"/>
                    <a:pt x="44998" y="4406"/>
                    <a:pt x="44998" y="4510"/>
                  </a:cubicBezTo>
                  <a:lnTo>
                    <a:pt x="44998" y="4528"/>
                  </a:lnTo>
                  <a:lnTo>
                    <a:pt x="41117" y="44106"/>
                  </a:lnTo>
                  <a:cubicBezTo>
                    <a:pt x="41099" y="44228"/>
                    <a:pt x="41012" y="44298"/>
                    <a:pt x="40907" y="44298"/>
                  </a:cubicBezTo>
                  <a:lnTo>
                    <a:pt x="40872" y="44298"/>
                  </a:lnTo>
                  <a:lnTo>
                    <a:pt x="315" y="40312"/>
                  </a:lnTo>
                  <a:lnTo>
                    <a:pt x="4249" y="315"/>
                  </a:lnTo>
                  <a:close/>
                  <a:moveTo>
                    <a:pt x="4126" y="0"/>
                  </a:moveTo>
                  <a:cubicBezTo>
                    <a:pt x="4039" y="0"/>
                    <a:pt x="3969" y="53"/>
                    <a:pt x="3969" y="140"/>
                  </a:cubicBezTo>
                  <a:lnTo>
                    <a:pt x="1" y="40435"/>
                  </a:lnTo>
                  <a:cubicBezTo>
                    <a:pt x="1" y="40522"/>
                    <a:pt x="53" y="40592"/>
                    <a:pt x="140" y="40609"/>
                  </a:cubicBezTo>
                  <a:lnTo>
                    <a:pt x="40855" y="44595"/>
                  </a:lnTo>
                  <a:lnTo>
                    <a:pt x="40907" y="44595"/>
                  </a:lnTo>
                  <a:cubicBezTo>
                    <a:pt x="41169" y="44595"/>
                    <a:pt x="41379" y="44403"/>
                    <a:pt x="41414" y="44141"/>
                  </a:cubicBezTo>
                  <a:lnTo>
                    <a:pt x="45295" y="4563"/>
                  </a:lnTo>
                  <a:lnTo>
                    <a:pt x="45295" y="4510"/>
                  </a:lnTo>
                  <a:cubicBezTo>
                    <a:pt x="45295" y="4248"/>
                    <a:pt x="45102" y="4021"/>
                    <a:pt x="44840" y="4004"/>
                  </a:cubicBezTo>
                  <a:lnTo>
                    <a:pt x="41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39" name="Google Shape;939;p37"/>
            <p:cNvSpPr/>
            <p:nvPr/>
          </p:nvSpPr>
          <p:spPr>
            <a:xfrm rot="554399">
              <a:off x="5306888" y="1435501"/>
              <a:ext cx="1631130" cy="1531195"/>
            </a:xfrm>
            <a:custGeom>
              <a:avLst/>
              <a:gdLst/>
              <a:ahLst/>
              <a:cxnLst/>
              <a:rect l="l" t="t" r="r" b="b"/>
              <a:pathLst>
                <a:path w="44771" h="42028" extrusionOk="0">
                  <a:moveTo>
                    <a:pt x="4391" y="0"/>
                  </a:moveTo>
                  <a:cubicBezTo>
                    <a:pt x="4000" y="0"/>
                    <a:pt x="3670" y="287"/>
                    <a:pt x="3637" y="667"/>
                  </a:cubicBezTo>
                  <a:lnTo>
                    <a:pt x="35" y="37255"/>
                  </a:lnTo>
                  <a:cubicBezTo>
                    <a:pt x="0" y="37658"/>
                    <a:pt x="298" y="38025"/>
                    <a:pt x="717" y="38077"/>
                  </a:cubicBezTo>
                  <a:lnTo>
                    <a:pt x="41047" y="42028"/>
                  </a:lnTo>
                  <a:lnTo>
                    <a:pt x="44770" y="3954"/>
                  </a:lnTo>
                  <a:lnTo>
                    <a:pt x="4458" y="3"/>
                  </a:lnTo>
                  <a:cubicBezTo>
                    <a:pt x="4436" y="1"/>
                    <a:pt x="4413" y="0"/>
                    <a:pt x="4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40" name="Google Shape;940;p37"/>
            <p:cNvSpPr/>
            <p:nvPr/>
          </p:nvSpPr>
          <p:spPr>
            <a:xfrm rot="554399">
              <a:off x="5303094" y="1430009"/>
              <a:ext cx="1640675" cy="1541943"/>
            </a:xfrm>
            <a:custGeom>
              <a:avLst/>
              <a:gdLst/>
              <a:ahLst/>
              <a:cxnLst/>
              <a:rect l="l" t="t" r="r" b="b"/>
              <a:pathLst>
                <a:path w="45033" h="42323" extrusionOk="0">
                  <a:moveTo>
                    <a:pt x="4546" y="298"/>
                  </a:moveTo>
                  <a:lnTo>
                    <a:pt x="44718" y="4248"/>
                  </a:lnTo>
                  <a:lnTo>
                    <a:pt x="41008" y="42029"/>
                  </a:lnTo>
                  <a:lnTo>
                    <a:pt x="41008" y="42029"/>
                  </a:lnTo>
                  <a:lnTo>
                    <a:pt x="840" y="38075"/>
                  </a:lnTo>
                  <a:cubicBezTo>
                    <a:pt x="525" y="38057"/>
                    <a:pt x="298" y="37778"/>
                    <a:pt x="298" y="37480"/>
                  </a:cubicBezTo>
                  <a:lnTo>
                    <a:pt x="298" y="37410"/>
                  </a:lnTo>
                  <a:lnTo>
                    <a:pt x="3881" y="840"/>
                  </a:lnTo>
                  <a:cubicBezTo>
                    <a:pt x="3916" y="525"/>
                    <a:pt x="4179" y="298"/>
                    <a:pt x="4493" y="298"/>
                  </a:cubicBezTo>
                  <a:close/>
                  <a:moveTo>
                    <a:pt x="4493" y="1"/>
                  </a:moveTo>
                  <a:cubicBezTo>
                    <a:pt x="4021" y="1"/>
                    <a:pt x="3637" y="350"/>
                    <a:pt x="3584" y="822"/>
                  </a:cubicBezTo>
                  <a:lnTo>
                    <a:pt x="1" y="37393"/>
                  </a:lnTo>
                  <a:cubicBezTo>
                    <a:pt x="1" y="37410"/>
                    <a:pt x="1" y="37445"/>
                    <a:pt x="1" y="37480"/>
                  </a:cubicBezTo>
                  <a:cubicBezTo>
                    <a:pt x="1" y="37935"/>
                    <a:pt x="350" y="38320"/>
                    <a:pt x="805" y="38372"/>
                  </a:cubicBezTo>
                  <a:lnTo>
                    <a:pt x="41134" y="42323"/>
                  </a:lnTo>
                  <a:cubicBezTo>
                    <a:pt x="41169" y="42323"/>
                    <a:pt x="41204" y="42323"/>
                    <a:pt x="41239" y="42288"/>
                  </a:cubicBezTo>
                  <a:cubicBezTo>
                    <a:pt x="41274" y="42270"/>
                    <a:pt x="41292" y="42235"/>
                    <a:pt x="41292" y="42200"/>
                  </a:cubicBezTo>
                  <a:lnTo>
                    <a:pt x="45033" y="4126"/>
                  </a:lnTo>
                  <a:cubicBezTo>
                    <a:pt x="45033" y="4091"/>
                    <a:pt x="45015" y="4056"/>
                    <a:pt x="44998" y="4021"/>
                  </a:cubicBezTo>
                  <a:cubicBezTo>
                    <a:pt x="44963" y="3986"/>
                    <a:pt x="44928" y="3969"/>
                    <a:pt x="44893" y="3969"/>
                  </a:cubicBezTo>
                  <a:lnTo>
                    <a:pt x="4581" y="18"/>
                  </a:lnTo>
                  <a:cubicBezTo>
                    <a:pt x="4546" y="1"/>
                    <a:pt x="4511" y="1"/>
                    <a:pt x="4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41" name="Google Shape;941;p37"/>
            <p:cNvSpPr/>
            <p:nvPr/>
          </p:nvSpPr>
          <p:spPr>
            <a:xfrm rot="554399">
              <a:off x="6757145" y="1817460"/>
              <a:ext cx="1632405" cy="1532470"/>
            </a:xfrm>
            <a:custGeom>
              <a:avLst/>
              <a:gdLst/>
              <a:ahLst/>
              <a:cxnLst/>
              <a:rect l="l" t="t" r="r" b="b"/>
              <a:pathLst>
                <a:path w="44806" h="42063" extrusionOk="0">
                  <a:moveTo>
                    <a:pt x="3742" y="1"/>
                  </a:moveTo>
                  <a:lnTo>
                    <a:pt x="1" y="38075"/>
                  </a:lnTo>
                  <a:lnTo>
                    <a:pt x="40715" y="42061"/>
                  </a:lnTo>
                  <a:cubicBezTo>
                    <a:pt x="40727" y="42062"/>
                    <a:pt x="40738" y="42062"/>
                    <a:pt x="40750" y="42062"/>
                  </a:cubicBezTo>
                  <a:cubicBezTo>
                    <a:pt x="40944" y="42062"/>
                    <a:pt x="41100" y="41926"/>
                    <a:pt x="41117" y="41728"/>
                  </a:cubicBezTo>
                  <a:lnTo>
                    <a:pt x="44770" y="4388"/>
                  </a:lnTo>
                  <a:cubicBezTo>
                    <a:pt x="44805" y="4196"/>
                    <a:pt x="44648" y="4021"/>
                    <a:pt x="44456" y="3986"/>
                  </a:cubicBezTo>
                  <a:lnTo>
                    <a:pt x="37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42" name="Google Shape;942;p37"/>
            <p:cNvSpPr/>
            <p:nvPr/>
          </p:nvSpPr>
          <p:spPr>
            <a:xfrm rot="554399">
              <a:off x="6752014" y="1812194"/>
              <a:ext cx="1641950" cy="1543327"/>
            </a:xfrm>
            <a:custGeom>
              <a:avLst/>
              <a:gdLst/>
              <a:ahLst/>
              <a:cxnLst/>
              <a:rect l="l" t="t" r="r" b="b"/>
              <a:pathLst>
                <a:path w="45068" h="42361" extrusionOk="0">
                  <a:moveTo>
                    <a:pt x="4022" y="301"/>
                  </a:moveTo>
                  <a:lnTo>
                    <a:pt x="44578" y="4287"/>
                  </a:lnTo>
                  <a:cubicBezTo>
                    <a:pt x="44683" y="4287"/>
                    <a:pt x="44771" y="4392"/>
                    <a:pt x="44771" y="4496"/>
                  </a:cubicBezTo>
                  <a:lnTo>
                    <a:pt x="44771" y="4514"/>
                  </a:lnTo>
                  <a:lnTo>
                    <a:pt x="41117" y="41871"/>
                  </a:lnTo>
                  <a:cubicBezTo>
                    <a:pt x="41100" y="41976"/>
                    <a:pt x="40995" y="42064"/>
                    <a:pt x="40890" y="42064"/>
                  </a:cubicBezTo>
                  <a:lnTo>
                    <a:pt x="40872" y="42064"/>
                  </a:lnTo>
                  <a:lnTo>
                    <a:pt x="298" y="38078"/>
                  </a:lnTo>
                  <a:lnTo>
                    <a:pt x="4022" y="301"/>
                  </a:lnTo>
                  <a:close/>
                  <a:moveTo>
                    <a:pt x="3866" y="0"/>
                  </a:moveTo>
                  <a:cubicBezTo>
                    <a:pt x="3795" y="0"/>
                    <a:pt x="3742" y="50"/>
                    <a:pt x="3742" y="126"/>
                  </a:cubicBezTo>
                  <a:lnTo>
                    <a:pt x="1" y="38200"/>
                  </a:lnTo>
                  <a:cubicBezTo>
                    <a:pt x="1" y="38270"/>
                    <a:pt x="53" y="38340"/>
                    <a:pt x="141" y="38358"/>
                  </a:cubicBezTo>
                  <a:lnTo>
                    <a:pt x="40837" y="42343"/>
                  </a:lnTo>
                  <a:lnTo>
                    <a:pt x="40890" y="42361"/>
                  </a:lnTo>
                  <a:cubicBezTo>
                    <a:pt x="41152" y="42361"/>
                    <a:pt x="41379" y="42151"/>
                    <a:pt x="41397" y="41889"/>
                  </a:cubicBezTo>
                  <a:lnTo>
                    <a:pt x="45068" y="4549"/>
                  </a:lnTo>
                  <a:lnTo>
                    <a:pt x="45068" y="4496"/>
                  </a:lnTo>
                  <a:cubicBezTo>
                    <a:pt x="45068" y="4234"/>
                    <a:pt x="44875" y="4024"/>
                    <a:pt x="44613" y="3990"/>
                  </a:cubicBezTo>
                  <a:lnTo>
                    <a:pt x="3899" y="4"/>
                  </a:lnTo>
                  <a:cubicBezTo>
                    <a:pt x="3888" y="2"/>
                    <a:pt x="3877" y="0"/>
                    <a:pt x="3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43" name="Google Shape;943;p37"/>
            <p:cNvSpPr/>
            <p:nvPr/>
          </p:nvSpPr>
          <p:spPr>
            <a:xfrm rot="554399">
              <a:off x="6761356" y="1839363"/>
              <a:ext cx="1589742" cy="1481100"/>
            </a:xfrm>
            <a:custGeom>
              <a:avLst/>
              <a:gdLst/>
              <a:ahLst/>
              <a:cxnLst/>
              <a:rect l="l" t="t" r="r" b="b"/>
              <a:pathLst>
                <a:path w="43635" h="40653" extrusionOk="0">
                  <a:moveTo>
                    <a:pt x="4586" y="0"/>
                  </a:moveTo>
                  <a:cubicBezTo>
                    <a:pt x="4016" y="0"/>
                    <a:pt x="3528" y="422"/>
                    <a:pt x="3462" y="1001"/>
                  </a:cubicBezTo>
                  <a:lnTo>
                    <a:pt x="53" y="35719"/>
                  </a:lnTo>
                  <a:cubicBezTo>
                    <a:pt x="1" y="36331"/>
                    <a:pt x="438" y="36872"/>
                    <a:pt x="1050" y="36925"/>
                  </a:cubicBezTo>
                  <a:lnTo>
                    <a:pt x="38949" y="40648"/>
                  </a:lnTo>
                  <a:cubicBezTo>
                    <a:pt x="38982" y="40651"/>
                    <a:pt x="39016" y="40653"/>
                    <a:pt x="39048" y="40653"/>
                  </a:cubicBezTo>
                  <a:cubicBezTo>
                    <a:pt x="39619" y="40653"/>
                    <a:pt x="40107" y="40230"/>
                    <a:pt x="40173" y="39652"/>
                  </a:cubicBezTo>
                  <a:lnTo>
                    <a:pt x="43582" y="4934"/>
                  </a:lnTo>
                  <a:cubicBezTo>
                    <a:pt x="43634" y="4322"/>
                    <a:pt x="43180" y="3780"/>
                    <a:pt x="42568" y="3728"/>
                  </a:cubicBezTo>
                  <a:lnTo>
                    <a:pt x="4686" y="4"/>
                  </a:lnTo>
                  <a:cubicBezTo>
                    <a:pt x="4652" y="2"/>
                    <a:pt x="4619" y="0"/>
                    <a:pt x="4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44" name="Google Shape;944;p37"/>
            <p:cNvSpPr/>
            <p:nvPr/>
          </p:nvSpPr>
          <p:spPr>
            <a:xfrm rot="554399">
              <a:off x="6758186" y="1833789"/>
              <a:ext cx="1596082" cy="1492248"/>
            </a:xfrm>
            <a:custGeom>
              <a:avLst/>
              <a:gdLst/>
              <a:ahLst/>
              <a:cxnLst/>
              <a:rect l="l" t="t" r="r" b="b"/>
              <a:pathLst>
                <a:path w="43809" h="40959" extrusionOk="0">
                  <a:moveTo>
                    <a:pt x="4755" y="297"/>
                  </a:moveTo>
                  <a:lnTo>
                    <a:pt x="42655" y="4021"/>
                  </a:lnTo>
                  <a:cubicBezTo>
                    <a:pt x="43144" y="4073"/>
                    <a:pt x="43529" y="4493"/>
                    <a:pt x="43529" y="4982"/>
                  </a:cubicBezTo>
                  <a:cubicBezTo>
                    <a:pt x="43529" y="5017"/>
                    <a:pt x="43529" y="5052"/>
                    <a:pt x="43511" y="5087"/>
                  </a:cubicBezTo>
                  <a:lnTo>
                    <a:pt x="40102" y="39787"/>
                  </a:lnTo>
                  <a:cubicBezTo>
                    <a:pt x="40067" y="40294"/>
                    <a:pt x="39648" y="40662"/>
                    <a:pt x="39141" y="40662"/>
                  </a:cubicBezTo>
                  <a:lnTo>
                    <a:pt x="39054" y="40662"/>
                  </a:lnTo>
                  <a:lnTo>
                    <a:pt x="1154" y="36938"/>
                  </a:lnTo>
                  <a:cubicBezTo>
                    <a:pt x="665" y="36886"/>
                    <a:pt x="280" y="36466"/>
                    <a:pt x="280" y="35977"/>
                  </a:cubicBezTo>
                  <a:cubicBezTo>
                    <a:pt x="280" y="35942"/>
                    <a:pt x="280" y="35907"/>
                    <a:pt x="297" y="35872"/>
                  </a:cubicBezTo>
                  <a:lnTo>
                    <a:pt x="3689" y="1171"/>
                  </a:lnTo>
                  <a:cubicBezTo>
                    <a:pt x="3741" y="682"/>
                    <a:pt x="4161" y="297"/>
                    <a:pt x="4650" y="297"/>
                  </a:cubicBezTo>
                  <a:close/>
                  <a:moveTo>
                    <a:pt x="4650" y="0"/>
                  </a:moveTo>
                  <a:cubicBezTo>
                    <a:pt x="4021" y="0"/>
                    <a:pt x="3462" y="490"/>
                    <a:pt x="3409" y="1136"/>
                  </a:cubicBezTo>
                  <a:lnTo>
                    <a:pt x="0" y="35854"/>
                  </a:lnTo>
                  <a:cubicBezTo>
                    <a:pt x="0" y="35889"/>
                    <a:pt x="0" y="35942"/>
                    <a:pt x="0" y="35977"/>
                  </a:cubicBezTo>
                  <a:cubicBezTo>
                    <a:pt x="0" y="36623"/>
                    <a:pt x="472" y="37165"/>
                    <a:pt x="1137" y="37235"/>
                  </a:cubicBezTo>
                  <a:lnTo>
                    <a:pt x="39019" y="40941"/>
                  </a:lnTo>
                  <a:cubicBezTo>
                    <a:pt x="39071" y="40959"/>
                    <a:pt x="39106" y="40959"/>
                    <a:pt x="39141" y="40959"/>
                  </a:cubicBezTo>
                  <a:cubicBezTo>
                    <a:pt x="39788" y="40959"/>
                    <a:pt x="40330" y="40469"/>
                    <a:pt x="40400" y="39822"/>
                  </a:cubicBezTo>
                  <a:lnTo>
                    <a:pt x="43808" y="5105"/>
                  </a:lnTo>
                  <a:cubicBezTo>
                    <a:pt x="43808" y="5070"/>
                    <a:pt x="43808" y="5035"/>
                    <a:pt x="43808" y="4982"/>
                  </a:cubicBezTo>
                  <a:cubicBezTo>
                    <a:pt x="43808" y="4353"/>
                    <a:pt x="43319" y="3794"/>
                    <a:pt x="42672" y="3741"/>
                  </a:cubicBezTo>
                  <a:lnTo>
                    <a:pt x="4773" y="18"/>
                  </a:lnTo>
                  <a:cubicBezTo>
                    <a:pt x="4738" y="18"/>
                    <a:pt x="4703" y="0"/>
                    <a:pt x="4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45" name="Google Shape;945;p37"/>
            <p:cNvSpPr/>
            <p:nvPr/>
          </p:nvSpPr>
          <p:spPr>
            <a:xfrm rot="554399">
              <a:off x="7920590" y="1882405"/>
              <a:ext cx="305088" cy="121030"/>
            </a:xfrm>
            <a:custGeom>
              <a:avLst/>
              <a:gdLst/>
              <a:ahLst/>
              <a:cxnLst/>
              <a:rect l="l" t="t" r="r" b="b"/>
              <a:pathLst>
                <a:path w="8374" h="3322" extrusionOk="0">
                  <a:moveTo>
                    <a:pt x="1679" y="0"/>
                  </a:moveTo>
                  <a:cubicBezTo>
                    <a:pt x="874" y="0"/>
                    <a:pt x="193" y="612"/>
                    <a:pt x="123" y="1416"/>
                  </a:cubicBezTo>
                  <a:lnTo>
                    <a:pt x="0" y="2518"/>
                  </a:lnTo>
                  <a:lnTo>
                    <a:pt x="8252" y="3322"/>
                  </a:lnTo>
                  <a:lnTo>
                    <a:pt x="8374" y="2238"/>
                  </a:lnTo>
                  <a:cubicBezTo>
                    <a:pt x="8374" y="2186"/>
                    <a:pt x="8374" y="2133"/>
                    <a:pt x="8374" y="2081"/>
                  </a:cubicBezTo>
                  <a:cubicBezTo>
                    <a:pt x="8374" y="1276"/>
                    <a:pt x="7762" y="595"/>
                    <a:pt x="6958" y="525"/>
                  </a:cubicBezTo>
                  <a:lnTo>
                    <a:pt x="1836" y="18"/>
                  </a:lnTo>
                  <a:cubicBezTo>
                    <a:pt x="1783" y="0"/>
                    <a:pt x="1731" y="0"/>
                    <a:pt x="1679" y="0"/>
                  </a:cubicBez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46" name="Google Shape;946;p37"/>
            <p:cNvSpPr/>
            <p:nvPr/>
          </p:nvSpPr>
          <p:spPr>
            <a:xfrm rot="554399">
              <a:off x="7913257" y="1973154"/>
              <a:ext cx="300643" cy="29328"/>
            </a:xfrm>
            <a:custGeom>
              <a:avLst/>
              <a:gdLst/>
              <a:ahLst/>
              <a:cxnLst/>
              <a:rect l="l" t="t" r="r" b="b"/>
              <a:pathLst>
                <a:path w="8252" h="805" extrusionOk="0">
                  <a:moveTo>
                    <a:pt x="8252" y="805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8252" y="805"/>
                  </a:lnTo>
                  <a:lnTo>
                    <a:pt x="8252" y="805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47" name="Google Shape;947;p37"/>
            <p:cNvSpPr/>
            <p:nvPr/>
          </p:nvSpPr>
          <p:spPr>
            <a:xfrm rot="554399">
              <a:off x="7908786" y="1983564"/>
              <a:ext cx="301954" cy="39530"/>
            </a:xfrm>
            <a:custGeom>
              <a:avLst/>
              <a:gdLst/>
              <a:ahLst/>
              <a:cxnLst/>
              <a:rect l="l" t="t" r="r" b="b"/>
              <a:pathLst>
                <a:path w="8288" h="1085" extrusionOk="0">
                  <a:moveTo>
                    <a:pt x="36" y="1"/>
                  </a:moveTo>
                  <a:lnTo>
                    <a:pt x="1" y="281"/>
                  </a:lnTo>
                  <a:lnTo>
                    <a:pt x="8252" y="1085"/>
                  </a:lnTo>
                  <a:lnTo>
                    <a:pt x="8287" y="805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48" name="Google Shape;948;p37"/>
            <p:cNvSpPr/>
            <p:nvPr/>
          </p:nvSpPr>
          <p:spPr>
            <a:xfrm rot="554399">
              <a:off x="7911736" y="1973032"/>
              <a:ext cx="301299" cy="40149"/>
            </a:xfrm>
            <a:custGeom>
              <a:avLst/>
              <a:gdLst/>
              <a:ahLst/>
              <a:cxnLst/>
              <a:rect l="l" t="t" r="r" b="b"/>
              <a:pathLst>
                <a:path w="8270" h="1102" extrusionOk="0">
                  <a:moveTo>
                    <a:pt x="18" y="1"/>
                  </a:moveTo>
                  <a:lnTo>
                    <a:pt x="1" y="298"/>
                  </a:lnTo>
                  <a:lnTo>
                    <a:pt x="8252" y="1102"/>
                  </a:lnTo>
                  <a:lnTo>
                    <a:pt x="8270" y="805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49" name="Google Shape;949;p37"/>
            <p:cNvSpPr/>
            <p:nvPr/>
          </p:nvSpPr>
          <p:spPr>
            <a:xfrm rot="554399">
              <a:off x="7877259" y="2001882"/>
              <a:ext cx="313394" cy="224863"/>
            </a:xfrm>
            <a:custGeom>
              <a:avLst/>
              <a:gdLst/>
              <a:ahLst/>
              <a:cxnLst/>
              <a:rect l="l" t="t" r="r" b="b"/>
              <a:pathLst>
                <a:path w="8602" h="6172" extrusionOk="0">
                  <a:moveTo>
                    <a:pt x="350" y="1"/>
                  </a:moveTo>
                  <a:lnTo>
                    <a:pt x="18" y="3305"/>
                  </a:lnTo>
                  <a:cubicBezTo>
                    <a:pt x="18" y="3357"/>
                    <a:pt x="1" y="3410"/>
                    <a:pt x="1" y="3462"/>
                  </a:cubicBezTo>
                  <a:cubicBezTo>
                    <a:pt x="1" y="4091"/>
                    <a:pt x="385" y="4651"/>
                    <a:pt x="962" y="4913"/>
                  </a:cubicBezTo>
                  <a:lnTo>
                    <a:pt x="3672" y="6049"/>
                  </a:lnTo>
                  <a:cubicBezTo>
                    <a:pt x="3864" y="6119"/>
                    <a:pt x="4074" y="6172"/>
                    <a:pt x="4284" y="6172"/>
                  </a:cubicBezTo>
                  <a:cubicBezTo>
                    <a:pt x="4406" y="6172"/>
                    <a:pt x="4528" y="6154"/>
                    <a:pt x="4651" y="6119"/>
                  </a:cubicBezTo>
                  <a:lnTo>
                    <a:pt x="7081" y="5525"/>
                  </a:lnTo>
                  <a:cubicBezTo>
                    <a:pt x="7728" y="5367"/>
                    <a:pt x="8200" y="4826"/>
                    <a:pt x="8269" y="4161"/>
                  </a:cubicBezTo>
                  <a:lnTo>
                    <a:pt x="8602" y="805"/>
                  </a:lnTo>
                  <a:lnTo>
                    <a:pt x="350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50" name="Google Shape;950;p37"/>
            <p:cNvSpPr/>
            <p:nvPr/>
          </p:nvSpPr>
          <p:spPr>
            <a:xfrm rot="554399">
              <a:off x="7906491" y="1993476"/>
              <a:ext cx="301299" cy="40149"/>
            </a:xfrm>
            <a:custGeom>
              <a:avLst/>
              <a:gdLst/>
              <a:ahLst/>
              <a:cxnLst/>
              <a:rect l="l" t="t" r="r" b="b"/>
              <a:pathLst>
                <a:path w="8270" h="1102" extrusionOk="0">
                  <a:moveTo>
                    <a:pt x="18" y="1"/>
                  </a:moveTo>
                  <a:lnTo>
                    <a:pt x="0" y="298"/>
                  </a:lnTo>
                  <a:lnTo>
                    <a:pt x="8252" y="1102"/>
                  </a:lnTo>
                  <a:lnTo>
                    <a:pt x="8269" y="805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51" name="Google Shape;951;p37"/>
            <p:cNvSpPr/>
            <p:nvPr/>
          </p:nvSpPr>
          <p:spPr>
            <a:xfrm rot="554399">
              <a:off x="7911049" y="1872966"/>
              <a:ext cx="326146" cy="131850"/>
            </a:xfrm>
            <a:custGeom>
              <a:avLst/>
              <a:gdLst/>
              <a:ahLst/>
              <a:cxnLst/>
              <a:rect l="l" t="t" r="r" b="b"/>
              <a:pathLst>
                <a:path w="8952" h="3619" extrusionOk="0">
                  <a:moveTo>
                    <a:pt x="1679" y="0"/>
                  </a:moveTo>
                  <a:cubicBezTo>
                    <a:pt x="857" y="122"/>
                    <a:pt x="193" y="787"/>
                    <a:pt x="106" y="1661"/>
                  </a:cubicBezTo>
                  <a:lnTo>
                    <a:pt x="1" y="2745"/>
                  </a:lnTo>
                  <a:lnTo>
                    <a:pt x="280" y="2780"/>
                  </a:lnTo>
                  <a:lnTo>
                    <a:pt x="403" y="1678"/>
                  </a:lnTo>
                  <a:cubicBezTo>
                    <a:pt x="473" y="874"/>
                    <a:pt x="1154" y="262"/>
                    <a:pt x="1959" y="262"/>
                  </a:cubicBezTo>
                  <a:cubicBezTo>
                    <a:pt x="2011" y="262"/>
                    <a:pt x="2063" y="262"/>
                    <a:pt x="2116" y="280"/>
                  </a:cubicBezTo>
                  <a:lnTo>
                    <a:pt x="7238" y="787"/>
                  </a:lnTo>
                  <a:cubicBezTo>
                    <a:pt x="8042" y="857"/>
                    <a:pt x="8654" y="1538"/>
                    <a:pt x="8654" y="2343"/>
                  </a:cubicBezTo>
                  <a:cubicBezTo>
                    <a:pt x="8654" y="2395"/>
                    <a:pt x="8654" y="2448"/>
                    <a:pt x="8654" y="2500"/>
                  </a:cubicBezTo>
                  <a:lnTo>
                    <a:pt x="8532" y="3584"/>
                  </a:lnTo>
                  <a:lnTo>
                    <a:pt x="8829" y="3619"/>
                  </a:lnTo>
                  <a:lnTo>
                    <a:pt x="8934" y="2517"/>
                  </a:lnTo>
                  <a:cubicBezTo>
                    <a:pt x="8951" y="2465"/>
                    <a:pt x="8951" y="2395"/>
                    <a:pt x="8951" y="2343"/>
                  </a:cubicBezTo>
                  <a:cubicBezTo>
                    <a:pt x="8951" y="1538"/>
                    <a:pt x="8444" y="857"/>
                    <a:pt x="7727" y="594"/>
                  </a:cubicBezTo>
                  <a:lnTo>
                    <a:pt x="1679" y="0"/>
                  </a:lnTo>
                  <a:close/>
                </a:path>
              </a:pathLst>
            </a:custGeom>
            <a:solidFill>
              <a:srgbClr val="269398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52" name="Google Shape;952;p37"/>
            <p:cNvSpPr/>
            <p:nvPr/>
          </p:nvSpPr>
          <p:spPr>
            <a:xfrm rot="554399">
              <a:off x="7980973" y="1874357"/>
              <a:ext cx="220418" cy="22333"/>
            </a:xfrm>
            <a:custGeom>
              <a:avLst/>
              <a:gdLst/>
              <a:ahLst/>
              <a:cxnLst/>
              <a:rect l="l" t="t" r="r" b="b"/>
              <a:pathLst>
                <a:path w="6050" h="613" extrusionOk="0">
                  <a:moveTo>
                    <a:pt x="281" y="1"/>
                  </a:moveTo>
                  <a:cubicBezTo>
                    <a:pt x="176" y="1"/>
                    <a:pt x="88" y="1"/>
                    <a:pt x="1" y="18"/>
                  </a:cubicBezTo>
                  <a:lnTo>
                    <a:pt x="6049" y="612"/>
                  </a:lnTo>
                  <a:cubicBezTo>
                    <a:pt x="5892" y="560"/>
                    <a:pt x="5752" y="525"/>
                    <a:pt x="5595" y="508"/>
                  </a:cubicBezTo>
                  <a:lnTo>
                    <a:pt x="455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53" name="Google Shape;953;p37"/>
            <p:cNvSpPr/>
            <p:nvPr/>
          </p:nvSpPr>
          <p:spPr>
            <a:xfrm rot="554399">
              <a:off x="7903051" y="1971929"/>
              <a:ext cx="321665" cy="31879"/>
            </a:xfrm>
            <a:custGeom>
              <a:avLst/>
              <a:gdLst/>
              <a:ahLst/>
              <a:cxnLst/>
              <a:rect l="l" t="t" r="r" b="b"/>
              <a:pathLst>
                <a:path w="8829" h="875" extrusionOk="0">
                  <a:moveTo>
                    <a:pt x="8829" y="875"/>
                  </a:moveTo>
                  <a:lnTo>
                    <a:pt x="8532" y="840"/>
                  </a:lnTo>
                  <a:lnTo>
                    <a:pt x="8532" y="840"/>
                  </a:lnTo>
                  <a:lnTo>
                    <a:pt x="8829" y="875"/>
                  </a:lnTo>
                  <a:lnTo>
                    <a:pt x="8829" y="875"/>
                  </a:lnTo>
                  <a:close/>
                  <a:moveTo>
                    <a:pt x="280" y="36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80" y="36"/>
                  </a:lnTo>
                  <a:lnTo>
                    <a:pt x="280" y="36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54" name="Google Shape;954;p37"/>
            <p:cNvSpPr/>
            <p:nvPr/>
          </p:nvSpPr>
          <p:spPr>
            <a:xfrm rot="554399">
              <a:off x="7898621" y="1982288"/>
              <a:ext cx="322284" cy="42080"/>
            </a:xfrm>
            <a:custGeom>
              <a:avLst/>
              <a:gdLst/>
              <a:ahLst/>
              <a:cxnLst/>
              <a:rect l="l" t="t" r="r" b="b"/>
              <a:pathLst>
                <a:path w="8846" h="1155" extrusionOk="0">
                  <a:moveTo>
                    <a:pt x="18" y="1"/>
                  </a:moveTo>
                  <a:lnTo>
                    <a:pt x="0" y="281"/>
                  </a:lnTo>
                  <a:lnTo>
                    <a:pt x="280" y="316"/>
                  </a:lnTo>
                  <a:lnTo>
                    <a:pt x="315" y="36"/>
                  </a:lnTo>
                  <a:lnTo>
                    <a:pt x="18" y="1"/>
                  </a:lnTo>
                  <a:close/>
                  <a:moveTo>
                    <a:pt x="8566" y="840"/>
                  </a:moveTo>
                  <a:lnTo>
                    <a:pt x="8531" y="1120"/>
                  </a:lnTo>
                  <a:lnTo>
                    <a:pt x="8828" y="1155"/>
                  </a:lnTo>
                  <a:lnTo>
                    <a:pt x="8846" y="857"/>
                  </a:lnTo>
                  <a:lnTo>
                    <a:pt x="8566" y="84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55" name="Google Shape;955;p37"/>
            <p:cNvSpPr/>
            <p:nvPr/>
          </p:nvSpPr>
          <p:spPr>
            <a:xfrm rot="554399">
              <a:off x="7900965" y="1971760"/>
              <a:ext cx="322940" cy="42080"/>
            </a:xfrm>
            <a:custGeom>
              <a:avLst/>
              <a:gdLst/>
              <a:ahLst/>
              <a:cxnLst/>
              <a:rect l="l" t="t" r="r" b="b"/>
              <a:pathLst>
                <a:path w="8864" h="1155" extrusionOk="0">
                  <a:moveTo>
                    <a:pt x="36" y="1"/>
                  </a:moveTo>
                  <a:lnTo>
                    <a:pt x="1" y="298"/>
                  </a:lnTo>
                  <a:lnTo>
                    <a:pt x="298" y="333"/>
                  </a:lnTo>
                  <a:lnTo>
                    <a:pt x="315" y="36"/>
                  </a:lnTo>
                  <a:lnTo>
                    <a:pt x="36" y="1"/>
                  </a:lnTo>
                  <a:close/>
                  <a:moveTo>
                    <a:pt x="8567" y="840"/>
                  </a:moveTo>
                  <a:lnTo>
                    <a:pt x="8549" y="1137"/>
                  </a:lnTo>
                  <a:lnTo>
                    <a:pt x="8829" y="1154"/>
                  </a:lnTo>
                  <a:lnTo>
                    <a:pt x="8864" y="875"/>
                  </a:lnTo>
                  <a:lnTo>
                    <a:pt x="8567" y="84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56" name="Google Shape;956;p37"/>
            <p:cNvSpPr/>
            <p:nvPr/>
          </p:nvSpPr>
          <p:spPr>
            <a:xfrm rot="554399">
              <a:off x="7866328" y="2000547"/>
              <a:ext cx="333760" cy="236959"/>
            </a:xfrm>
            <a:custGeom>
              <a:avLst/>
              <a:gdLst/>
              <a:ahLst/>
              <a:cxnLst/>
              <a:rect l="l" t="t" r="r" b="b"/>
              <a:pathLst>
                <a:path w="9161" h="6504" extrusionOk="0">
                  <a:moveTo>
                    <a:pt x="332" y="1"/>
                  </a:moveTo>
                  <a:lnTo>
                    <a:pt x="0" y="3322"/>
                  </a:lnTo>
                  <a:cubicBezTo>
                    <a:pt x="0" y="3375"/>
                    <a:pt x="0" y="3445"/>
                    <a:pt x="0" y="3497"/>
                  </a:cubicBezTo>
                  <a:cubicBezTo>
                    <a:pt x="0" y="4231"/>
                    <a:pt x="437" y="4913"/>
                    <a:pt x="1136" y="5210"/>
                  </a:cubicBezTo>
                  <a:lnTo>
                    <a:pt x="3829" y="6346"/>
                  </a:lnTo>
                  <a:cubicBezTo>
                    <a:pt x="4056" y="6451"/>
                    <a:pt x="4318" y="6504"/>
                    <a:pt x="4563" y="6504"/>
                  </a:cubicBezTo>
                  <a:cubicBezTo>
                    <a:pt x="4703" y="6504"/>
                    <a:pt x="4860" y="6486"/>
                    <a:pt x="5000" y="6434"/>
                  </a:cubicBezTo>
                  <a:lnTo>
                    <a:pt x="7430" y="5857"/>
                  </a:lnTo>
                  <a:cubicBezTo>
                    <a:pt x="8199" y="5665"/>
                    <a:pt x="8758" y="5018"/>
                    <a:pt x="8828" y="4231"/>
                  </a:cubicBezTo>
                  <a:lnTo>
                    <a:pt x="9160" y="875"/>
                  </a:lnTo>
                  <a:lnTo>
                    <a:pt x="8881" y="840"/>
                  </a:lnTo>
                  <a:lnTo>
                    <a:pt x="8548" y="4196"/>
                  </a:lnTo>
                  <a:cubicBezTo>
                    <a:pt x="8479" y="4861"/>
                    <a:pt x="8007" y="5402"/>
                    <a:pt x="7360" y="5560"/>
                  </a:cubicBezTo>
                  <a:lnTo>
                    <a:pt x="4930" y="6154"/>
                  </a:lnTo>
                  <a:cubicBezTo>
                    <a:pt x="4807" y="6189"/>
                    <a:pt x="4685" y="6207"/>
                    <a:pt x="4563" y="6207"/>
                  </a:cubicBezTo>
                  <a:cubicBezTo>
                    <a:pt x="4353" y="6207"/>
                    <a:pt x="4143" y="6154"/>
                    <a:pt x="3951" y="6084"/>
                  </a:cubicBezTo>
                  <a:lnTo>
                    <a:pt x="1241" y="4948"/>
                  </a:lnTo>
                  <a:cubicBezTo>
                    <a:pt x="664" y="4686"/>
                    <a:pt x="280" y="4126"/>
                    <a:pt x="280" y="3497"/>
                  </a:cubicBezTo>
                  <a:cubicBezTo>
                    <a:pt x="280" y="3445"/>
                    <a:pt x="297" y="3392"/>
                    <a:pt x="297" y="3340"/>
                  </a:cubicBezTo>
                  <a:lnTo>
                    <a:pt x="629" y="36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57" name="Google Shape;957;p37"/>
            <p:cNvSpPr/>
            <p:nvPr/>
          </p:nvSpPr>
          <p:spPr>
            <a:xfrm rot="554399">
              <a:off x="7895670" y="1992201"/>
              <a:ext cx="322940" cy="42699"/>
            </a:xfrm>
            <a:custGeom>
              <a:avLst/>
              <a:gdLst/>
              <a:ahLst/>
              <a:cxnLst/>
              <a:rect l="l" t="t" r="r" b="b"/>
              <a:pathLst>
                <a:path w="8864" h="1172" extrusionOk="0">
                  <a:moveTo>
                    <a:pt x="35" y="1"/>
                  </a:moveTo>
                  <a:lnTo>
                    <a:pt x="0" y="298"/>
                  </a:lnTo>
                  <a:lnTo>
                    <a:pt x="297" y="333"/>
                  </a:lnTo>
                  <a:lnTo>
                    <a:pt x="315" y="36"/>
                  </a:lnTo>
                  <a:lnTo>
                    <a:pt x="35" y="1"/>
                  </a:lnTo>
                  <a:close/>
                  <a:moveTo>
                    <a:pt x="8566" y="840"/>
                  </a:moveTo>
                  <a:lnTo>
                    <a:pt x="8549" y="1137"/>
                  </a:lnTo>
                  <a:lnTo>
                    <a:pt x="8828" y="1172"/>
                  </a:lnTo>
                  <a:lnTo>
                    <a:pt x="8863" y="875"/>
                  </a:lnTo>
                  <a:lnTo>
                    <a:pt x="8566" y="84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58" name="Google Shape;958;p37"/>
            <p:cNvSpPr/>
            <p:nvPr/>
          </p:nvSpPr>
          <p:spPr>
            <a:xfrm rot="554399">
              <a:off x="7866972" y="1848476"/>
              <a:ext cx="336311" cy="358680"/>
            </a:xfrm>
            <a:custGeom>
              <a:avLst/>
              <a:gdLst/>
              <a:ahLst/>
              <a:cxnLst/>
              <a:rect l="l" t="t" r="r" b="b"/>
              <a:pathLst>
                <a:path w="9231" h="9845" extrusionOk="0">
                  <a:moveTo>
                    <a:pt x="2303" y="0"/>
                  </a:moveTo>
                  <a:cubicBezTo>
                    <a:pt x="1427" y="0"/>
                    <a:pt x="677" y="657"/>
                    <a:pt x="595" y="1546"/>
                  </a:cubicBezTo>
                  <a:lnTo>
                    <a:pt x="70" y="6825"/>
                  </a:lnTo>
                  <a:cubicBezTo>
                    <a:pt x="1" y="7577"/>
                    <a:pt x="420" y="8276"/>
                    <a:pt x="1119" y="8574"/>
                  </a:cubicBezTo>
                  <a:lnTo>
                    <a:pt x="3811" y="9710"/>
                  </a:lnTo>
                  <a:cubicBezTo>
                    <a:pt x="4033" y="9798"/>
                    <a:pt x="4261" y="9845"/>
                    <a:pt x="4492" y="9845"/>
                  </a:cubicBezTo>
                  <a:cubicBezTo>
                    <a:pt x="4626" y="9845"/>
                    <a:pt x="4761" y="9829"/>
                    <a:pt x="4895" y="9797"/>
                  </a:cubicBezTo>
                  <a:lnTo>
                    <a:pt x="7308" y="9203"/>
                  </a:lnTo>
                  <a:cubicBezTo>
                    <a:pt x="8024" y="9028"/>
                    <a:pt x="8549" y="8434"/>
                    <a:pt x="8619" y="7699"/>
                  </a:cubicBezTo>
                  <a:lnTo>
                    <a:pt x="9143" y="2385"/>
                  </a:lnTo>
                  <a:cubicBezTo>
                    <a:pt x="9231" y="1441"/>
                    <a:pt x="8531" y="602"/>
                    <a:pt x="7605" y="515"/>
                  </a:cubicBezTo>
                  <a:lnTo>
                    <a:pt x="2465" y="8"/>
                  </a:lnTo>
                  <a:cubicBezTo>
                    <a:pt x="2411" y="3"/>
                    <a:pt x="2356" y="0"/>
                    <a:pt x="2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59" name="Google Shape;959;p37"/>
            <p:cNvSpPr/>
            <p:nvPr/>
          </p:nvSpPr>
          <p:spPr>
            <a:xfrm rot="554399">
              <a:off x="7864441" y="1842963"/>
              <a:ext cx="340792" cy="369428"/>
            </a:xfrm>
            <a:custGeom>
              <a:avLst/>
              <a:gdLst/>
              <a:ahLst/>
              <a:cxnLst/>
              <a:rect l="l" t="t" r="r" b="b"/>
              <a:pathLst>
                <a:path w="9354" h="10140" extrusionOk="0">
                  <a:moveTo>
                    <a:pt x="2518" y="298"/>
                  </a:moveTo>
                  <a:lnTo>
                    <a:pt x="7657" y="804"/>
                  </a:lnTo>
                  <a:cubicBezTo>
                    <a:pt x="8462" y="874"/>
                    <a:pt x="9073" y="1574"/>
                    <a:pt x="9073" y="2360"/>
                  </a:cubicBezTo>
                  <a:cubicBezTo>
                    <a:pt x="9073" y="2413"/>
                    <a:pt x="9073" y="2465"/>
                    <a:pt x="9056" y="2518"/>
                  </a:cubicBezTo>
                  <a:lnTo>
                    <a:pt x="8531" y="7849"/>
                  </a:lnTo>
                  <a:cubicBezTo>
                    <a:pt x="8479" y="8496"/>
                    <a:pt x="7990" y="9056"/>
                    <a:pt x="7343" y="9213"/>
                  </a:cubicBezTo>
                  <a:lnTo>
                    <a:pt x="4930" y="9807"/>
                  </a:lnTo>
                  <a:cubicBezTo>
                    <a:pt x="4808" y="9825"/>
                    <a:pt x="4668" y="9842"/>
                    <a:pt x="4546" y="9842"/>
                  </a:cubicBezTo>
                  <a:cubicBezTo>
                    <a:pt x="4336" y="9842"/>
                    <a:pt x="4144" y="9807"/>
                    <a:pt x="3934" y="9720"/>
                  </a:cubicBezTo>
                  <a:lnTo>
                    <a:pt x="1242" y="8584"/>
                  </a:lnTo>
                  <a:cubicBezTo>
                    <a:pt x="665" y="8339"/>
                    <a:pt x="280" y="7762"/>
                    <a:pt x="280" y="7133"/>
                  </a:cubicBezTo>
                  <a:cubicBezTo>
                    <a:pt x="280" y="7098"/>
                    <a:pt x="280" y="7045"/>
                    <a:pt x="298" y="6993"/>
                  </a:cubicBezTo>
                  <a:lnTo>
                    <a:pt x="805" y="1714"/>
                  </a:lnTo>
                  <a:cubicBezTo>
                    <a:pt x="892" y="892"/>
                    <a:pt x="1574" y="298"/>
                    <a:pt x="2361" y="298"/>
                  </a:cubicBezTo>
                  <a:close/>
                  <a:moveTo>
                    <a:pt x="2361" y="0"/>
                  </a:moveTo>
                  <a:cubicBezTo>
                    <a:pt x="1417" y="0"/>
                    <a:pt x="612" y="717"/>
                    <a:pt x="525" y="1679"/>
                  </a:cubicBezTo>
                  <a:lnTo>
                    <a:pt x="1" y="6958"/>
                  </a:lnTo>
                  <a:cubicBezTo>
                    <a:pt x="1" y="7010"/>
                    <a:pt x="1" y="7080"/>
                    <a:pt x="1" y="7133"/>
                  </a:cubicBezTo>
                  <a:cubicBezTo>
                    <a:pt x="1" y="7884"/>
                    <a:pt x="438" y="8566"/>
                    <a:pt x="1137" y="8846"/>
                  </a:cubicBezTo>
                  <a:lnTo>
                    <a:pt x="3829" y="10000"/>
                  </a:lnTo>
                  <a:cubicBezTo>
                    <a:pt x="4056" y="10087"/>
                    <a:pt x="4301" y="10139"/>
                    <a:pt x="4546" y="10139"/>
                  </a:cubicBezTo>
                  <a:cubicBezTo>
                    <a:pt x="4703" y="10139"/>
                    <a:pt x="4843" y="10122"/>
                    <a:pt x="5000" y="10087"/>
                  </a:cubicBezTo>
                  <a:lnTo>
                    <a:pt x="7413" y="9493"/>
                  </a:lnTo>
                  <a:cubicBezTo>
                    <a:pt x="8182" y="9300"/>
                    <a:pt x="8759" y="8654"/>
                    <a:pt x="8829" y="7867"/>
                  </a:cubicBezTo>
                  <a:lnTo>
                    <a:pt x="9353" y="2553"/>
                  </a:lnTo>
                  <a:cubicBezTo>
                    <a:pt x="9353" y="2483"/>
                    <a:pt x="9353" y="2430"/>
                    <a:pt x="9353" y="2360"/>
                  </a:cubicBezTo>
                  <a:cubicBezTo>
                    <a:pt x="9353" y="1416"/>
                    <a:pt x="8636" y="612"/>
                    <a:pt x="7675" y="507"/>
                  </a:cubicBezTo>
                  <a:lnTo>
                    <a:pt x="2553" y="18"/>
                  </a:lnTo>
                  <a:cubicBezTo>
                    <a:pt x="2483" y="0"/>
                    <a:pt x="2430" y="0"/>
                    <a:pt x="23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60" name="Google Shape;960;p37"/>
            <p:cNvSpPr/>
            <p:nvPr/>
          </p:nvSpPr>
          <p:spPr>
            <a:xfrm rot="554399">
              <a:off x="5693703" y="1144433"/>
              <a:ext cx="208942" cy="305088"/>
            </a:xfrm>
            <a:custGeom>
              <a:avLst/>
              <a:gdLst/>
              <a:ahLst/>
              <a:cxnLst/>
              <a:rect l="l" t="t" r="r" b="b"/>
              <a:pathLst>
                <a:path w="5735" h="8374" extrusionOk="0">
                  <a:moveTo>
                    <a:pt x="769" y="0"/>
                  </a:moveTo>
                  <a:lnTo>
                    <a:pt x="0" y="7884"/>
                  </a:lnTo>
                  <a:lnTo>
                    <a:pt x="4947" y="8374"/>
                  </a:lnTo>
                  <a:lnTo>
                    <a:pt x="5734" y="472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61" name="Google Shape;961;p37"/>
            <p:cNvSpPr/>
            <p:nvPr/>
          </p:nvSpPr>
          <p:spPr>
            <a:xfrm rot="554399">
              <a:off x="5688647" y="1138678"/>
              <a:ext cx="219106" cy="316054"/>
            </a:xfrm>
            <a:custGeom>
              <a:avLst/>
              <a:gdLst/>
              <a:ahLst/>
              <a:cxnLst/>
              <a:rect l="l" t="t" r="r" b="b"/>
              <a:pathLst>
                <a:path w="6014" h="8675" extrusionOk="0">
                  <a:moveTo>
                    <a:pt x="1049" y="315"/>
                  </a:moveTo>
                  <a:lnTo>
                    <a:pt x="5703" y="772"/>
                  </a:lnTo>
                  <a:lnTo>
                    <a:pt x="5703" y="772"/>
                  </a:lnTo>
                  <a:lnTo>
                    <a:pt x="4965" y="8374"/>
                  </a:lnTo>
                  <a:lnTo>
                    <a:pt x="298" y="7920"/>
                  </a:lnTo>
                  <a:lnTo>
                    <a:pt x="1049" y="315"/>
                  </a:lnTo>
                  <a:close/>
                  <a:moveTo>
                    <a:pt x="927" y="1"/>
                  </a:moveTo>
                  <a:cubicBezTo>
                    <a:pt x="857" y="1"/>
                    <a:pt x="787" y="53"/>
                    <a:pt x="770" y="141"/>
                  </a:cubicBezTo>
                  <a:lnTo>
                    <a:pt x="0" y="8042"/>
                  </a:lnTo>
                  <a:cubicBezTo>
                    <a:pt x="0" y="8077"/>
                    <a:pt x="0" y="8112"/>
                    <a:pt x="35" y="8147"/>
                  </a:cubicBezTo>
                  <a:cubicBezTo>
                    <a:pt x="53" y="8164"/>
                    <a:pt x="88" y="8182"/>
                    <a:pt x="123" y="8199"/>
                  </a:cubicBezTo>
                  <a:lnTo>
                    <a:pt x="5070" y="8671"/>
                  </a:lnTo>
                  <a:cubicBezTo>
                    <a:pt x="5081" y="8674"/>
                    <a:pt x="5092" y="8675"/>
                    <a:pt x="5103" y="8675"/>
                  </a:cubicBezTo>
                  <a:cubicBezTo>
                    <a:pt x="5174" y="8675"/>
                    <a:pt x="5227" y="8625"/>
                    <a:pt x="5227" y="8549"/>
                  </a:cubicBezTo>
                  <a:lnTo>
                    <a:pt x="6014" y="648"/>
                  </a:lnTo>
                  <a:cubicBezTo>
                    <a:pt x="6014" y="613"/>
                    <a:pt x="5997" y="578"/>
                    <a:pt x="5979" y="543"/>
                  </a:cubicBezTo>
                  <a:cubicBezTo>
                    <a:pt x="5962" y="508"/>
                    <a:pt x="5927" y="490"/>
                    <a:pt x="5874" y="490"/>
                  </a:cubicBezTo>
                  <a:lnTo>
                    <a:pt x="9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62" name="Google Shape;962;p37"/>
            <p:cNvSpPr/>
            <p:nvPr/>
          </p:nvSpPr>
          <p:spPr>
            <a:xfrm rot="554399">
              <a:off x="5686156" y="1384562"/>
              <a:ext cx="168793" cy="25539"/>
            </a:xfrm>
            <a:custGeom>
              <a:avLst/>
              <a:gdLst/>
              <a:ahLst/>
              <a:cxnLst/>
              <a:rect l="l" t="t" r="r" b="b"/>
              <a:pathLst>
                <a:path w="4633" h="701" extrusionOk="0">
                  <a:moveTo>
                    <a:pt x="17" y="1"/>
                  </a:moveTo>
                  <a:lnTo>
                    <a:pt x="0" y="246"/>
                  </a:lnTo>
                  <a:lnTo>
                    <a:pt x="4615" y="700"/>
                  </a:lnTo>
                  <a:lnTo>
                    <a:pt x="4633" y="595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63" name="Google Shape;963;p37"/>
            <p:cNvSpPr/>
            <p:nvPr/>
          </p:nvSpPr>
          <p:spPr>
            <a:xfrm rot="554399">
              <a:off x="5686659" y="1371015"/>
              <a:ext cx="2587" cy="8962"/>
            </a:xfrm>
            <a:custGeom>
              <a:avLst/>
              <a:gdLst/>
              <a:ahLst/>
              <a:cxnLst/>
              <a:rect l="l" t="t" r="r" b="b"/>
              <a:pathLst>
                <a:path w="71" h="246" extrusionOk="0">
                  <a:moveTo>
                    <a:pt x="18" y="1"/>
                  </a:moveTo>
                  <a:lnTo>
                    <a:pt x="1" y="246"/>
                  </a:lnTo>
                  <a:lnTo>
                    <a:pt x="53" y="246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64" name="Google Shape;964;p37"/>
            <p:cNvSpPr/>
            <p:nvPr/>
          </p:nvSpPr>
          <p:spPr>
            <a:xfrm rot="554399">
              <a:off x="5676282" y="1366802"/>
              <a:ext cx="3206" cy="10238"/>
            </a:xfrm>
            <a:custGeom>
              <a:avLst/>
              <a:gdLst/>
              <a:ahLst/>
              <a:cxnLst/>
              <a:rect l="l" t="t" r="r" b="b"/>
              <a:pathLst>
                <a:path w="88" h="281" extrusionOk="0">
                  <a:moveTo>
                    <a:pt x="18" y="1"/>
                  </a:moveTo>
                  <a:lnTo>
                    <a:pt x="0" y="281"/>
                  </a:lnTo>
                  <a:lnTo>
                    <a:pt x="53" y="281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65" name="Google Shape;965;p37"/>
            <p:cNvSpPr/>
            <p:nvPr/>
          </p:nvSpPr>
          <p:spPr>
            <a:xfrm rot="554399">
              <a:off x="5678376" y="1358754"/>
              <a:ext cx="3243" cy="8307"/>
            </a:xfrm>
            <a:custGeom>
              <a:avLst/>
              <a:gdLst/>
              <a:ahLst/>
              <a:cxnLst/>
              <a:rect l="l" t="t" r="r" b="b"/>
              <a:pathLst>
                <a:path w="89" h="228" extrusionOk="0">
                  <a:moveTo>
                    <a:pt x="88" y="1"/>
                  </a:moveTo>
                  <a:cubicBezTo>
                    <a:pt x="88" y="1"/>
                    <a:pt x="71" y="18"/>
                    <a:pt x="71" y="18"/>
                  </a:cubicBezTo>
                  <a:cubicBezTo>
                    <a:pt x="36" y="36"/>
                    <a:pt x="18" y="71"/>
                    <a:pt x="18" y="123"/>
                  </a:cubicBezTo>
                  <a:lnTo>
                    <a:pt x="1" y="228"/>
                  </a:lnTo>
                  <a:lnTo>
                    <a:pt x="71" y="228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66" name="Google Shape;966;p37"/>
            <p:cNvSpPr/>
            <p:nvPr/>
          </p:nvSpPr>
          <p:spPr>
            <a:xfrm rot="554399">
              <a:off x="5676115" y="1373185"/>
              <a:ext cx="190470" cy="38254"/>
            </a:xfrm>
            <a:custGeom>
              <a:avLst/>
              <a:gdLst/>
              <a:ahLst/>
              <a:cxnLst/>
              <a:rect l="l" t="t" r="r" b="b"/>
              <a:pathLst>
                <a:path w="5228" h="1050" extrusionOk="0">
                  <a:moveTo>
                    <a:pt x="123" y="0"/>
                  </a:moveTo>
                  <a:cubicBezTo>
                    <a:pt x="106" y="0"/>
                    <a:pt x="71" y="0"/>
                    <a:pt x="53" y="18"/>
                  </a:cubicBezTo>
                  <a:lnTo>
                    <a:pt x="36" y="245"/>
                  </a:lnTo>
                  <a:lnTo>
                    <a:pt x="1" y="525"/>
                  </a:lnTo>
                  <a:lnTo>
                    <a:pt x="246" y="560"/>
                  </a:lnTo>
                  <a:lnTo>
                    <a:pt x="263" y="315"/>
                  </a:lnTo>
                  <a:lnTo>
                    <a:pt x="315" y="315"/>
                  </a:lnTo>
                  <a:lnTo>
                    <a:pt x="350" y="35"/>
                  </a:lnTo>
                  <a:lnTo>
                    <a:pt x="141" y="0"/>
                  </a:lnTo>
                  <a:close/>
                  <a:moveTo>
                    <a:pt x="5000" y="630"/>
                  </a:moveTo>
                  <a:lnTo>
                    <a:pt x="4948" y="1014"/>
                  </a:lnTo>
                  <a:lnTo>
                    <a:pt x="5210" y="1049"/>
                  </a:lnTo>
                  <a:lnTo>
                    <a:pt x="5228" y="804"/>
                  </a:lnTo>
                  <a:cubicBezTo>
                    <a:pt x="5228" y="717"/>
                    <a:pt x="5175" y="665"/>
                    <a:pt x="5088" y="647"/>
                  </a:cubicBezTo>
                  <a:lnTo>
                    <a:pt x="5000" y="63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67" name="Google Shape;967;p37"/>
            <p:cNvSpPr/>
            <p:nvPr/>
          </p:nvSpPr>
          <p:spPr>
            <a:xfrm rot="554399">
              <a:off x="5687571" y="1374717"/>
              <a:ext cx="170724" cy="35704"/>
            </a:xfrm>
            <a:custGeom>
              <a:avLst/>
              <a:gdLst/>
              <a:ahLst/>
              <a:cxnLst/>
              <a:rect l="l" t="t" r="r" b="b"/>
              <a:pathLst>
                <a:path w="4686" h="980" extrusionOk="0">
                  <a:moveTo>
                    <a:pt x="35" y="0"/>
                  </a:moveTo>
                  <a:lnTo>
                    <a:pt x="0" y="280"/>
                  </a:lnTo>
                  <a:lnTo>
                    <a:pt x="4616" y="874"/>
                  </a:lnTo>
                  <a:lnTo>
                    <a:pt x="4598" y="979"/>
                  </a:lnTo>
                  <a:lnTo>
                    <a:pt x="4633" y="979"/>
                  </a:lnTo>
                  <a:lnTo>
                    <a:pt x="4685" y="59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6CA5B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68" name="Google Shape;968;p37"/>
            <p:cNvSpPr/>
            <p:nvPr/>
          </p:nvSpPr>
          <p:spPr>
            <a:xfrm rot="554399">
              <a:off x="5375799" y="1466154"/>
              <a:ext cx="1557900" cy="1481246"/>
            </a:xfrm>
            <a:custGeom>
              <a:avLst/>
              <a:gdLst/>
              <a:ahLst/>
              <a:cxnLst/>
              <a:rect l="l" t="t" r="r" b="b"/>
              <a:pathLst>
                <a:path w="42761" h="40657" extrusionOk="0">
                  <a:moveTo>
                    <a:pt x="3698" y="1"/>
                  </a:moveTo>
                  <a:cubicBezTo>
                    <a:pt x="3142" y="1"/>
                    <a:pt x="2654" y="423"/>
                    <a:pt x="2588" y="1002"/>
                  </a:cubicBezTo>
                  <a:lnTo>
                    <a:pt x="18" y="27171"/>
                  </a:lnTo>
                  <a:cubicBezTo>
                    <a:pt x="1" y="27433"/>
                    <a:pt x="71" y="27695"/>
                    <a:pt x="211" y="27905"/>
                  </a:cubicBezTo>
                  <a:cubicBezTo>
                    <a:pt x="1452" y="29688"/>
                    <a:pt x="2466" y="31699"/>
                    <a:pt x="3480" y="33604"/>
                  </a:cubicBezTo>
                  <a:cubicBezTo>
                    <a:pt x="4109" y="34775"/>
                    <a:pt x="4791" y="35912"/>
                    <a:pt x="5490" y="37030"/>
                  </a:cubicBezTo>
                  <a:cubicBezTo>
                    <a:pt x="5682" y="37310"/>
                    <a:pt x="5980" y="37502"/>
                    <a:pt x="6312" y="37537"/>
                  </a:cubicBezTo>
                  <a:lnTo>
                    <a:pt x="38093" y="40649"/>
                  </a:lnTo>
                  <a:cubicBezTo>
                    <a:pt x="38135" y="40654"/>
                    <a:pt x="38176" y="40656"/>
                    <a:pt x="38217" y="40656"/>
                  </a:cubicBezTo>
                  <a:cubicBezTo>
                    <a:pt x="38776" y="40656"/>
                    <a:pt x="39250" y="40224"/>
                    <a:pt x="39299" y="39670"/>
                  </a:cubicBezTo>
                  <a:lnTo>
                    <a:pt x="42708" y="4935"/>
                  </a:lnTo>
                  <a:cubicBezTo>
                    <a:pt x="42760" y="4323"/>
                    <a:pt x="42323" y="3799"/>
                    <a:pt x="41729" y="3729"/>
                  </a:cubicBezTo>
                  <a:lnTo>
                    <a:pt x="3794" y="5"/>
                  </a:lnTo>
                  <a:cubicBezTo>
                    <a:pt x="3762" y="2"/>
                    <a:pt x="3730" y="1"/>
                    <a:pt x="36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69" name="Google Shape;969;p37"/>
            <p:cNvSpPr/>
            <p:nvPr/>
          </p:nvSpPr>
          <p:spPr>
            <a:xfrm rot="554399">
              <a:off x="5371314" y="1461182"/>
              <a:ext cx="1566170" cy="1491629"/>
            </a:xfrm>
            <a:custGeom>
              <a:avLst/>
              <a:gdLst/>
              <a:ahLst/>
              <a:cxnLst/>
              <a:rect l="l" t="t" r="r" b="b"/>
              <a:pathLst>
                <a:path w="42988" h="40942" extrusionOk="0">
                  <a:moveTo>
                    <a:pt x="3812" y="280"/>
                  </a:moveTo>
                  <a:cubicBezTo>
                    <a:pt x="3846" y="280"/>
                    <a:pt x="3881" y="280"/>
                    <a:pt x="3899" y="297"/>
                  </a:cubicBezTo>
                  <a:lnTo>
                    <a:pt x="41833" y="4003"/>
                  </a:lnTo>
                  <a:cubicBezTo>
                    <a:pt x="42323" y="4056"/>
                    <a:pt x="42690" y="4475"/>
                    <a:pt x="42690" y="4965"/>
                  </a:cubicBezTo>
                  <a:cubicBezTo>
                    <a:pt x="42690" y="4982"/>
                    <a:pt x="42690" y="5017"/>
                    <a:pt x="42690" y="5052"/>
                  </a:cubicBezTo>
                  <a:lnTo>
                    <a:pt x="39281" y="39788"/>
                  </a:lnTo>
                  <a:cubicBezTo>
                    <a:pt x="39229" y="40277"/>
                    <a:pt x="38809" y="40644"/>
                    <a:pt x="38320" y="40644"/>
                  </a:cubicBezTo>
                  <a:lnTo>
                    <a:pt x="38232" y="40644"/>
                  </a:lnTo>
                  <a:lnTo>
                    <a:pt x="6451" y="37533"/>
                  </a:lnTo>
                  <a:cubicBezTo>
                    <a:pt x="6154" y="37498"/>
                    <a:pt x="5892" y="37340"/>
                    <a:pt x="5734" y="37078"/>
                  </a:cubicBezTo>
                  <a:cubicBezTo>
                    <a:pt x="5035" y="35959"/>
                    <a:pt x="4353" y="34840"/>
                    <a:pt x="3742" y="33669"/>
                  </a:cubicBezTo>
                  <a:cubicBezTo>
                    <a:pt x="2728" y="31764"/>
                    <a:pt x="1696" y="29753"/>
                    <a:pt x="455" y="27953"/>
                  </a:cubicBezTo>
                  <a:cubicBezTo>
                    <a:pt x="350" y="27796"/>
                    <a:pt x="298" y="27603"/>
                    <a:pt x="298" y="27411"/>
                  </a:cubicBezTo>
                  <a:cubicBezTo>
                    <a:pt x="298" y="27393"/>
                    <a:pt x="298" y="27358"/>
                    <a:pt x="298" y="27324"/>
                  </a:cubicBezTo>
                  <a:lnTo>
                    <a:pt x="2868" y="1137"/>
                  </a:lnTo>
                  <a:cubicBezTo>
                    <a:pt x="2902" y="647"/>
                    <a:pt x="3322" y="280"/>
                    <a:pt x="3812" y="280"/>
                  </a:cubicBezTo>
                  <a:close/>
                  <a:moveTo>
                    <a:pt x="3812" y="0"/>
                  </a:moveTo>
                  <a:cubicBezTo>
                    <a:pt x="3182" y="0"/>
                    <a:pt x="2640" y="472"/>
                    <a:pt x="2570" y="1119"/>
                  </a:cubicBezTo>
                  <a:lnTo>
                    <a:pt x="1" y="27289"/>
                  </a:lnTo>
                  <a:cubicBezTo>
                    <a:pt x="1" y="27341"/>
                    <a:pt x="1" y="27376"/>
                    <a:pt x="1" y="27411"/>
                  </a:cubicBezTo>
                  <a:cubicBezTo>
                    <a:pt x="1" y="27673"/>
                    <a:pt x="70" y="27918"/>
                    <a:pt x="228" y="28128"/>
                  </a:cubicBezTo>
                  <a:cubicBezTo>
                    <a:pt x="1452" y="29893"/>
                    <a:pt x="2465" y="31904"/>
                    <a:pt x="3479" y="33809"/>
                  </a:cubicBezTo>
                  <a:cubicBezTo>
                    <a:pt x="4091" y="34980"/>
                    <a:pt x="4790" y="36117"/>
                    <a:pt x="5490" y="37235"/>
                  </a:cubicBezTo>
                  <a:cubicBezTo>
                    <a:pt x="5699" y="37568"/>
                    <a:pt x="6049" y="37777"/>
                    <a:pt x="6434" y="37812"/>
                  </a:cubicBezTo>
                  <a:lnTo>
                    <a:pt x="38197" y="40941"/>
                  </a:lnTo>
                  <a:lnTo>
                    <a:pt x="38320" y="40941"/>
                  </a:lnTo>
                  <a:cubicBezTo>
                    <a:pt x="38966" y="40941"/>
                    <a:pt x="39508" y="40452"/>
                    <a:pt x="39561" y="39823"/>
                  </a:cubicBezTo>
                  <a:lnTo>
                    <a:pt x="42970" y="5087"/>
                  </a:lnTo>
                  <a:cubicBezTo>
                    <a:pt x="42987" y="5035"/>
                    <a:pt x="42987" y="5000"/>
                    <a:pt x="42987" y="4965"/>
                  </a:cubicBezTo>
                  <a:cubicBezTo>
                    <a:pt x="42987" y="4318"/>
                    <a:pt x="42498" y="3776"/>
                    <a:pt x="41851" y="3724"/>
                  </a:cubicBezTo>
                  <a:lnTo>
                    <a:pt x="39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70" name="Google Shape;970;p37"/>
            <p:cNvSpPr/>
            <p:nvPr/>
          </p:nvSpPr>
          <p:spPr>
            <a:xfrm rot="554399">
              <a:off x="6001280" y="1455506"/>
              <a:ext cx="22953" cy="11513"/>
            </a:xfrm>
            <a:custGeom>
              <a:avLst/>
              <a:gdLst/>
              <a:ahLst/>
              <a:cxnLst/>
              <a:rect l="l" t="t" r="r" b="b"/>
              <a:pathLst>
                <a:path w="630" h="316" extrusionOk="0">
                  <a:moveTo>
                    <a:pt x="53" y="0"/>
                  </a:moveTo>
                  <a:lnTo>
                    <a:pt x="1" y="263"/>
                  </a:lnTo>
                  <a:lnTo>
                    <a:pt x="577" y="315"/>
                  </a:lnTo>
                  <a:lnTo>
                    <a:pt x="630" y="35"/>
                  </a:lnTo>
                  <a:lnTo>
                    <a:pt x="577" y="18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71" name="Google Shape;971;p37"/>
            <p:cNvSpPr/>
            <p:nvPr/>
          </p:nvSpPr>
          <p:spPr>
            <a:xfrm rot="554399">
              <a:off x="6022935" y="1457875"/>
              <a:ext cx="1931" cy="692"/>
            </a:xfrm>
            <a:custGeom>
              <a:avLst/>
              <a:gdLst/>
              <a:ahLst/>
              <a:cxnLst/>
              <a:rect l="l" t="t" r="r" b="b"/>
              <a:pathLst>
                <a:path w="53" h="19" extrusionOk="0">
                  <a:moveTo>
                    <a:pt x="53" y="18"/>
                  </a:moveTo>
                  <a:lnTo>
                    <a:pt x="0" y="1"/>
                  </a:lnTo>
                  <a:lnTo>
                    <a:pt x="53" y="18"/>
                  </a:lnTo>
                  <a:lnTo>
                    <a:pt x="53" y="18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72" name="Google Shape;972;p37"/>
            <p:cNvSpPr/>
            <p:nvPr/>
          </p:nvSpPr>
          <p:spPr>
            <a:xfrm rot="554399">
              <a:off x="5976194" y="1472916"/>
              <a:ext cx="36323" cy="71991"/>
            </a:xfrm>
            <a:custGeom>
              <a:avLst/>
              <a:gdLst/>
              <a:ahLst/>
              <a:cxnLst/>
              <a:rect l="l" t="t" r="r" b="b"/>
              <a:pathLst>
                <a:path w="997" h="1976" extrusionOk="0">
                  <a:moveTo>
                    <a:pt x="403" y="0"/>
                  </a:moveTo>
                  <a:lnTo>
                    <a:pt x="1" y="1906"/>
                  </a:lnTo>
                  <a:lnTo>
                    <a:pt x="630" y="1976"/>
                  </a:lnTo>
                  <a:lnTo>
                    <a:pt x="997" y="53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73" name="Google Shape;973;p37"/>
            <p:cNvSpPr/>
            <p:nvPr/>
          </p:nvSpPr>
          <p:spPr>
            <a:xfrm rot="554399">
              <a:off x="5997176" y="1464567"/>
              <a:ext cx="23608" cy="12132"/>
            </a:xfrm>
            <a:custGeom>
              <a:avLst/>
              <a:gdLst/>
              <a:ahLst/>
              <a:cxnLst/>
              <a:rect l="l" t="t" r="r" b="b"/>
              <a:pathLst>
                <a:path w="648" h="333" extrusionOk="0">
                  <a:moveTo>
                    <a:pt x="71" y="1"/>
                  </a:moveTo>
                  <a:lnTo>
                    <a:pt x="1" y="280"/>
                  </a:lnTo>
                  <a:lnTo>
                    <a:pt x="595" y="333"/>
                  </a:lnTo>
                  <a:lnTo>
                    <a:pt x="647" y="53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74" name="Google Shape;974;p37"/>
            <p:cNvSpPr/>
            <p:nvPr/>
          </p:nvSpPr>
          <p:spPr>
            <a:xfrm rot="554399">
              <a:off x="6030187" y="1449121"/>
              <a:ext cx="6412" cy="656"/>
            </a:xfrm>
            <a:custGeom>
              <a:avLst/>
              <a:gdLst/>
              <a:ahLst/>
              <a:cxnLst/>
              <a:rect l="l" t="t" r="r" b="b"/>
              <a:pathLst>
                <a:path w="176" h="18" extrusionOk="0">
                  <a:moveTo>
                    <a:pt x="176" y="18"/>
                  </a:moveTo>
                  <a:lnTo>
                    <a:pt x="1" y="0"/>
                  </a:lnTo>
                  <a:lnTo>
                    <a:pt x="176" y="18"/>
                  </a:lnTo>
                  <a:lnTo>
                    <a:pt x="176" y="18"/>
                  </a:lnTo>
                  <a:close/>
                </a:path>
              </a:pathLst>
            </a:custGeom>
            <a:solidFill>
              <a:srgbClr val="4B6564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75" name="Google Shape;975;p37"/>
            <p:cNvSpPr/>
            <p:nvPr/>
          </p:nvSpPr>
          <p:spPr>
            <a:xfrm rot="554399">
              <a:off x="6036402" y="1450449"/>
              <a:ext cx="2587" cy="692"/>
            </a:xfrm>
            <a:custGeom>
              <a:avLst/>
              <a:gdLst/>
              <a:ahLst/>
              <a:cxnLst/>
              <a:rect l="l" t="t" r="r" b="b"/>
              <a:pathLst>
                <a:path w="71" h="19" extrusionOk="0">
                  <a:moveTo>
                    <a:pt x="1" y="1"/>
                  </a:moveTo>
                  <a:lnTo>
                    <a:pt x="71" y="18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4B6564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76" name="Google Shape;976;p37"/>
            <p:cNvSpPr/>
            <p:nvPr/>
          </p:nvSpPr>
          <p:spPr>
            <a:xfrm rot="554399">
              <a:off x="6025701" y="1448965"/>
              <a:ext cx="13407" cy="1312"/>
            </a:xfrm>
            <a:custGeom>
              <a:avLst/>
              <a:gdLst/>
              <a:ahLst/>
              <a:cxnLst/>
              <a:rect l="l" t="t" r="r" b="b"/>
              <a:pathLst>
                <a:path w="368" h="36" extrusionOk="0">
                  <a:moveTo>
                    <a:pt x="0" y="0"/>
                  </a:moveTo>
                  <a:lnTo>
                    <a:pt x="368" y="35"/>
                  </a:lnTo>
                  <a:lnTo>
                    <a:pt x="298" y="18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77" name="Google Shape;977;p37"/>
            <p:cNvSpPr/>
            <p:nvPr/>
          </p:nvSpPr>
          <p:spPr>
            <a:xfrm rot="554399">
              <a:off x="5990509" y="1453619"/>
              <a:ext cx="44630" cy="14682"/>
            </a:xfrm>
            <a:custGeom>
              <a:avLst/>
              <a:gdLst/>
              <a:ahLst/>
              <a:cxnLst/>
              <a:rect l="l" t="t" r="r" b="b"/>
              <a:pathLst>
                <a:path w="1225" h="403" extrusionOk="0">
                  <a:moveTo>
                    <a:pt x="70" y="0"/>
                  </a:moveTo>
                  <a:lnTo>
                    <a:pt x="0" y="280"/>
                  </a:lnTo>
                  <a:lnTo>
                    <a:pt x="298" y="315"/>
                  </a:lnTo>
                  <a:lnTo>
                    <a:pt x="350" y="52"/>
                  </a:lnTo>
                  <a:lnTo>
                    <a:pt x="874" y="70"/>
                  </a:lnTo>
                  <a:lnTo>
                    <a:pt x="70" y="0"/>
                  </a:lnTo>
                  <a:close/>
                  <a:moveTo>
                    <a:pt x="927" y="87"/>
                  </a:moveTo>
                  <a:lnTo>
                    <a:pt x="874" y="367"/>
                  </a:lnTo>
                  <a:lnTo>
                    <a:pt x="1172" y="402"/>
                  </a:lnTo>
                  <a:lnTo>
                    <a:pt x="1224" y="105"/>
                  </a:lnTo>
                  <a:lnTo>
                    <a:pt x="927" y="87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78" name="Google Shape;978;p37"/>
            <p:cNvSpPr/>
            <p:nvPr/>
          </p:nvSpPr>
          <p:spPr>
            <a:xfrm rot="554399">
              <a:off x="5994672" y="1444526"/>
              <a:ext cx="43974" cy="13407"/>
            </a:xfrm>
            <a:custGeom>
              <a:avLst/>
              <a:gdLst/>
              <a:ahLst/>
              <a:cxnLst/>
              <a:rect l="l" t="t" r="r" b="b"/>
              <a:pathLst>
                <a:path w="1207" h="368" extrusionOk="0">
                  <a:moveTo>
                    <a:pt x="53" y="1"/>
                  </a:moveTo>
                  <a:lnTo>
                    <a:pt x="0" y="263"/>
                  </a:lnTo>
                  <a:lnTo>
                    <a:pt x="804" y="333"/>
                  </a:lnTo>
                  <a:lnTo>
                    <a:pt x="857" y="350"/>
                  </a:lnTo>
                  <a:lnTo>
                    <a:pt x="1154" y="368"/>
                  </a:lnTo>
                  <a:lnTo>
                    <a:pt x="1207" y="88"/>
                  </a:lnTo>
                  <a:lnTo>
                    <a:pt x="839" y="53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79" name="Google Shape;979;p37"/>
            <p:cNvSpPr/>
            <p:nvPr/>
          </p:nvSpPr>
          <p:spPr>
            <a:xfrm rot="554399">
              <a:off x="5961921" y="1471984"/>
              <a:ext cx="60551" cy="84743"/>
            </a:xfrm>
            <a:custGeom>
              <a:avLst/>
              <a:gdLst/>
              <a:ahLst/>
              <a:cxnLst/>
              <a:rect l="l" t="t" r="r" b="b"/>
              <a:pathLst>
                <a:path w="1662" h="2326" extrusionOk="0">
                  <a:moveTo>
                    <a:pt x="490" y="1"/>
                  </a:moveTo>
                  <a:lnTo>
                    <a:pt x="0" y="2186"/>
                  </a:lnTo>
                  <a:lnTo>
                    <a:pt x="175" y="2204"/>
                  </a:lnTo>
                  <a:lnTo>
                    <a:pt x="1242" y="2326"/>
                  </a:lnTo>
                  <a:lnTo>
                    <a:pt x="1661" y="106"/>
                  </a:lnTo>
                  <a:lnTo>
                    <a:pt x="1364" y="71"/>
                  </a:lnTo>
                  <a:lnTo>
                    <a:pt x="997" y="1994"/>
                  </a:lnTo>
                  <a:lnTo>
                    <a:pt x="368" y="1924"/>
                  </a:lnTo>
                  <a:lnTo>
                    <a:pt x="770" y="18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80" name="Google Shape;980;p37"/>
            <p:cNvSpPr/>
            <p:nvPr/>
          </p:nvSpPr>
          <p:spPr>
            <a:xfrm rot="554399">
              <a:off x="5986971" y="1463341"/>
              <a:ext cx="44630" cy="14682"/>
            </a:xfrm>
            <a:custGeom>
              <a:avLst/>
              <a:gdLst/>
              <a:ahLst/>
              <a:cxnLst/>
              <a:rect l="l" t="t" r="r" b="b"/>
              <a:pathLst>
                <a:path w="1225" h="403" extrusionOk="0">
                  <a:moveTo>
                    <a:pt x="53" y="1"/>
                  </a:moveTo>
                  <a:lnTo>
                    <a:pt x="1" y="298"/>
                  </a:lnTo>
                  <a:lnTo>
                    <a:pt x="281" y="315"/>
                  </a:lnTo>
                  <a:lnTo>
                    <a:pt x="351" y="36"/>
                  </a:lnTo>
                  <a:lnTo>
                    <a:pt x="53" y="1"/>
                  </a:lnTo>
                  <a:close/>
                  <a:moveTo>
                    <a:pt x="927" y="88"/>
                  </a:moveTo>
                  <a:lnTo>
                    <a:pt x="875" y="368"/>
                  </a:lnTo>
                  <a:lnTo>
                    <a:pt x="1172" y="403"/>
                  </a:lnTo>
                  <a:lnTo>
                    <a:pt x="1225" y="123"/>
                  </a:lnTo>
                  <a:lnTo>
                    <a:pt x="927" y="88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81" name="Google Shape;981;p37"/>
            <p:cNvSpPr/>
            <p:nvPr/>
          </p:nvSpPr>
          <p:spPr>
            <a:xfrm rot="554399">
              <a:off x="5346002" y="2365933"/>
              <a:ext cx="314014" cy="352232"/>
            </a:xfrm>
            <a:custGeom>
              <a:avLst/>
              <a:gdLst/>
              <a:ahLst/>
              <a:cxnLst/>
              <a:rect l="l" t="t" r="r" b="b"/>
              <a:pathLst>
                <a:path w="8619" h="9668" extrusionOk="0">
                  <a:moveTo>
                    <a:pt x="158" y="1"/>
                  </a:moveTo>
                  <a:lnTo>
                    <a:pt x="0" y="18"/>
                  </a:lnTo>
                  <a:lnTo>
                    <a:pt x="35" y="18"/>
                  </a:lnTo>
                  <a:lnTo>
                    <a:pt x="158" y="1"/>
                  </a:lnTo>
                  <a:close/>
                  <a:moveTo>
                    <a:pt x="175" y="141"/>
                  </a:moveTo>
                  <a:cubicBezTo>
                    <a:pt x="263" y="665"/>
                    <a:pt x="507" y="1382"/>
                    <a:pt x="875" y="2203"/>
                  </a:cubicBezTo>
                  <a:cubicBezTo>
                    <a:pt x="1259" y="3077"/>
                    <a:pt x="1766" y="4074"/>
                    <a:pt x="2308" y="5053"/>
                  </a:cubicBezTo>
                  <a:cubicBezTo>
                    <a:pt x="3374" y="6993"/>
                    <a:pt x="4528" y="8846"/>
                    <a:pt x="4983" y="9580"/>
                  </a:cubicBezTo>
                  <a:cubicBezTo>
                    <a:pt x="5000" y="9615"/>
                    <a:pt x="5035" y="9633"/>
                    <a:pt x="5053" y="9668"/>
                  </a:cubicBezTo>
                  <a:lnTo>
                    <a:pt x="8549" y="1941"/>
                  </a:lnTo>
                  <a:cubicBezTo>
                    <a:pt x="8601" y="1801"/>
                    <a:pt x="8619" y="1644"/>
                    <a:pt x="8619" y="1504"/>
                  </a:cubicBezTo>
                  <a:cubicBezTo>
                    <a:pt x="8619" y="1312"/>
                    <a:pt x="8566" y="1120"/>
                    <a:pt x="8479" y="997"/>
                  </a:cubicBezTo>
                  <a:cubicBezTo>
                    <a:pt x="8392" y="875"/>
                    <a:pt x="8252" y="787"/>
                    <a:pt x="8059" y="770"/>
                  </a:cubicBezTo>
                  <a:cubicBezTo>
                    <a:pt x="6941" y="683"/>
                    <a:pt x="5227" y="525"/>
                    <a:pt x="3672" y="385"/>
                  </a:cubicBezTo>
                  <a:cubicBezTo>
                    <a:pt x="2116" y="263"/>
                    <a:pt x="682" y="141"/>
                    <a:pt x="210" y="141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82" name="Google Shape;982;p37"/>
            <p:cNvSpPr/>
            <p:nvPr/>
          </p:nvSpPr>
          <p:spPr>
            <a:xfrm rot="554399">
              <a:off x="5340607" y="2360652"/>
              <a:ext cx="329935" cy="366878"/>
            </a:xfrm>
            <a:custGeom>
              <a:avLst/>
              <a:gdLst/>
              <a:ahLst/>
              <a:cxnLst/>
              <a:rect l="l" t="t" r="r" b="b"/>
              <a:pathLst>
                <a:path w="9056" h="10070" extrusionOk="0">
                  <a:moveTo>
                    <a:pt x="298" y="158"/>
                  </a:moveTo>
                  <a:lnTo>
                    <a:pt x="175" y="175"/>
                  </a:lnTo>
                  <a:lnTo>
                    <a:pt x="140" y="175"/>
                  </a:lnTo>
                  <a:lnTo>
                    <a:pt x="298" y="158"/>
                  </a:lnTo>
                  <a:close/>
                  <a:moveTo>
                    <a:pt x="350" y="298"/>
                  </a:moveTo>
                  <a:cubicBezTo>
                    <a:pt x="822" y="298"/>
                    <a:pt x="2256" y="420"/>
                    <a:pt x="3812" y="542"/>
                  </a:cubicBezTo>
                  <a:cubicBezTo>
                    <a:pt x="5367" y="682"/>
                    <a:pt x="7081" y="840"/>
                    <a:pt x="8199" y="927"/>
                  </a:cubicBezTo>
                  <a:cubicBezTo>
                    <a:pt x="8392" y="944"/>
                    <a:pt x="8532" y="1032"/>
                    <a:pt x="8619" y="1154"/>
                  </a:cubicBezTo>
                  <a:cubicBezTo>
                    <a:pt x="8706" y="1277"/>
                    <a:pt x="8759" y="1469"/>
                    <a:pt x="8759" y="1661"/>
                  </a:cubicBezTo>
                  <a:cubicBezTo>
                    <a:pt x="8759" y="1801"/>
                    <a:pt x="8741" y="1958"/>
                    <a:pt x="8689" y="2098"/>
                  </a:cubicBezTo>
                  <a:lnTo>
                    <a:pt x="5193" y="9825"/>
                  </a:lnTo>
                  <a:cubicBezTo>
                    <a:pt x="5175" y="9790"/>
                    <a:pt x="5140" y="9772"/>
                    <a:pt x="5123" y="9737"/>
                  </a:cubicBezTo>
                  <a:cubicBezTo>
                    <a:pt x="4668" y="9003"/>
                    <a:pt x="3514" y="7150"/>
                    <a:pt x="2448" y="5210"/>
                  </a:cubicBezTo>
                  <a:cubicBezTo>
                    <a:pt x="1906" y="4231"/>
                    <a:pt x="1399" y="3234"/>
                    <a:pt x="1015" y="2360"/>
                  </a:cubicBezTo>
                  <a:cubicBezTo>
                    <a:pt x="647" y="1539"/>
                    <a:pt x="403" y="822"/>
                    <a:pt x="315" y="298"/>
                  </a:cubicBezTo>
                  <a:close/>
                  <a:moveTo>
                    <a:pt x="333" y="0"/>
                  </a:moveTo>
                  <a:cubicBezTo>
                    <a:pt x="280" y="0"/>
                    <a:pt x="228" y="0"/>
                    <a:pt x="175" y="18"/>
                  </a:cubicBezTo>
                  <a:lnTo>
                    <a:pt x="106" y="18"/>
                  </a:lnTo>
                  <a:lnTo>
                    <a:pt x="53" y="53"/>
                  </a:lnTo>
                  <a:cubicBezTo>
                    <a:pt x="36" y="70"/>
                    <a:pt x="1" y="123"/>
                    <a:pt x="1" y="175"/>
                  </a:cubicBezTo>
                  <a:lnTo>
                    <a:pt x="1" y="193"/>
                  </a:lnTo>
                  <a:cubicBezTo>
                    <a:pt x="53" y="682"/>
                    <a:pt x="263" y="1329"/>
                    <a:pt x="578" y="2063"/>
                  </a:cubicBezTo>
                  <a:cubicBezTo>
                    <a:pt x="1399" y="3427"/>
                    <a:pt x="2133" y="4860"/>
                    <a:pt x="2868" y="6241"/>
                  </a:cubicBezTo>
                  <a:cubicBezTo>
                    <a:pt x="3479" y="7412"/>
                    <a:pt x="4161" y="8531"/>
                    <a:pt x="4860" y="9650"/>
                  </a:cubicBezTo>
                  <a:cubicBezTo>
                    <a:pt x="4983" y="9860"/>
                    <a:pt x="5175" y="10000"/>
                    <a:pt x="5402" y="10070"/>
                  </a:cubicBezTo>
                  <a:lnTo>
                    <a:pt x="8969" y="2203"/>
                  </a:lnTo>
                  <a:lnTo>
                    <a:pt x="8969" y="2186"/>
                  </a:lnTo>
                  <a:cubicBezTo>
                    <a:pt x="9021" y="2011"/>
                    <a:pt x="9056" y="1836"/>
                    <a:pt x="9056" y="1661"/>
                  </a:cubicBezTo>
                  <a:cubicBezTo>
                    <a:pt x="9056" y="1416"/>
                    <a:pt x="8986" y="1172"/>
                    <a:pt x="8864" y="979"/>
                  </a:cubicBezTo>
                  <a:cubicBezTo>
                    <a:pt x="8724" y="787"/>
                    <a:pt x="8497" y="647"/>
                    <a:pt x="8217" y="630"/>
                  </a:cubicBezTo>
                  <a:cubicBezTo>
                    <a:pt x="7116" y="560"/>
                    <a:pt x="5402" y="402"/>
                    <a:pt x="3829" y="263"/>
                  </a:cubicBezTo>
                  <a:cubicBezTo>
                    <a:pt x="2273" y="123"/>
                    <a:pt x="857" y="0"/>
                    <a:pt x="333" y="0"/>
                  </a:cubicBez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83" name="Google Shape;983;p37"/>
            <p:cNvSpPr/>
            <p:nvPr/>
          </p:nvSpPr>
          <p:spPr>
            <a:xfrm rot="554399">
              <a:off x="5355706" y="2426278"/>
              <a:ext cx="175824" cy="299368"/>
            </a:xfrm>
            <a:custGeom>
              <a:avLst/>
              <a:gdLst/>
              <a:ahLst/>
              <a:cxnLst/>
              <a:rect l="l" t="t" r="r" b="b"/>
              <a:pathLst>
                <a:path w="4826" h="8217" extrusionOk="0">
                  <a:moveTo>
                    <a:pt x="1" y="0"/>
                  </a:moveTo>
                  <a:cubicBezTo>
                    <a:pt x="105" y="262"/>
                    <a:pt x="210" y="525"/>
                    <a:pt x="350" y="804"/>
                  </a:cubicBezTo>
                  <a:cubicBezTo>
                    <a:pt x="1819" y="3968"/>
                    <a:pt x="4511" y="8146"/>
                    <a:pt x="4511" y="8146"/>
                  </a:cubicBezTo>
                  <a:cubicBezTo>
                    <a:pt x="4528" y="8181"/>
                    <a:pt x="4581" y="8216"/>
                    <a:pt x="4633" y="8216"/>
                  </a:cubicBezTo>
                  <a:lnTo>
                    <a:pt x="4651" y="8216"/>
                  </a:lnTo>
                  <a:cubicBezTo>
                    <a:pt x="4703" y="8216"/>
                    <a:pt x="4738" y="8181"/>
                    <a:pt x="4755" y="8129"/>
                  </a:cubicBezTo>
                  <a:lnTo>
                    <a:pt x="4825" y="8007"/>
                  </a:lnTo>
                  <a:cubicBezTo>
                    <a:pt x="4598" y="7937"/>
                    <a:pt x="4406" y="7797"/>
                    <a:pt x="4283" y="7587"/>
                  </a:cubicBezTo>
                  <a:cubicBezTo>
                    <a:pt x="3584" y="6468"/>
                    <a:pt x="2902" y="5349"/>
                    <a:pt x="2291" y="4178"/>
                  </a:cubicBezTo>
                  <a:cubicBezTo>
                    <a:pt x="1556" y="2797"/>
                    <a:pt x="822" y="1364"/>
                    <a:pt x="1" y="0"/>
                  </a:cubicBez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84" name="Google Shape;984;p37"/>
            <p:cNvSpPr/>
            <p:nvPr/>
          </p:nvSpPr>
          <p:spPr>
            <a:xfrm rot="554399">
              <a:off x="5826404" y="1233124"/>
              <a:ext cx="208905" cy="305088"/>
            </a:xfrm>
            <a:custGeom>
              <a:avLst/>
              <a:gdLst/>
              <a:ahLst/>
              <a:cxnLst/>
              <a:rect l="l" t="t" r="r" b="b"/>
              <a:pathLst>
                <a:path w="5734" h="8374" extrusionOk="0">
                  <a:moveTo>
                    <a:pt x="769" y="0"/>
                  </a:moveTo>
                  <a:lnTo>
                    <a:pt x="0" y="7884"/>
                  </a:lnTo>
                  <a:lnTo>
                    <a:pt x="4947" y="8374"/>
                  </a:lnTo>
                  <a:lnTo>
                    <a:pt x="5734" y="490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85" name="Google Shape;985;p37"/>
            <p:cNvSpPr/>
            <p:nvPr/>
          </p:nvSpPr>
          <p:spPr>
            <a:xfrm rot="554399">
              <a:off x="5820655" y="1227316"/>
              <a:ext cx="219762" cy="316564"/>
            </a:xfrm>
            <a:custGeom>
              <a:avLst/>
              <a:gdLst/>
              <a:ahLst/>
              <a:cxnLst/>
              <a:rect l="l" t="t" r="r" b="b"/>
              <a:pathLst>
                <a:path w="6032" h="8689" extrusionOk="0">
                  <a:moveTo>
                    <a:pt x="1067" y="315"/>
                  </a:moveTo>
                  <a:lnTo>
                    <a:pt x="5721" y="772"/>
                  </a:lnTo>
                  <a:lnTo>
                    <a:pt x="5721" y="772"/>
                  </a:lnTo>
                  <a:lnTo>
                    <a:pt x="4983" y="8374"/>
                  </a:lnTo>
                  <a:lnTo>
                    <a:pt x="315" y="7920"/>
                  </a:lnTo>
                  <a:lnTo>
                    <a:pt x="1067" y="315"/>
                  </a:lnTo>
                  <a:close/>
                  <a:moveTo>
                    <a:pt x="945" y="1"/>
                  </a:moveTo>
                  <a:cubicBezTo>
                    <a:pt x="875" y="1"/>
                    <a:pt x="805" y="53"/>
                    <a:pt x="787" y="141"/>
                  </a:cubicBezTo>
                  <a:lnTo>
                    <a:pt x="18" y="8042"/>
                  </a:lnTo>
                  <a:cubicBezTo>
                    <a:pt x="1" y="8112"/>
                    <a:pt x="71" y="8182"/>
                    <a:pt x="141" y="8199"/>
                  </a:cubicBezTo>
                  <a:lnTo>
                    <a:pt x="5088" y="8689"/>
                  </a:lnTo>
                  <a:cubicBezTo>
                    <a:pt x="5140" y="8689"/>
                    <a:pt x="5175" y="8671"/>
                    <a:pt x="5210" y="8654"/>
                  </a:cubicBezTo>
                  <a:cubicBezTo>
                    <a:pt x="5228" y="8619"/>
                    <a:pt x="5245" y="8584"/>
                    <a:pt x="5263" y="8549"/>
                  </a:cubicBezTo>
                  <a:lnTo>
                    <a:pt x="6032" y="648"/>
                  </a:lnTo>
                  <a:cubicBezTo>
                    <a:pt x="6032" y="613"/>
                    <a:pt x="6014" y="578"/>
                    <a:pt x="5997" y="543"/>
                  </a:cubicBezTo>
                  <a:cubicBezTo>
                    <a:pt x="5979" y="525"/>
                    <a:pt x="5944" y="490"/>
                    <a:pt x="5892" y="490"/>
                  </a:cubicBezTo>
                  <a:lnTo>
                    <a:pt x="9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86" name="Google Shape;986;p37"/>
            <p:cNvSpPr/>
            <p:nvPr/>
          </p:nvSpPr>
          <p:spPr>
            <a:xfrm rot="554399">
              <a:off x="5314414" y="2350029"/>
              <a:ext cx="320389" cy="376277"/>
            </a:xfrm>
            <a:custGeom>
              <a:avLst/>
              <a:gdLst/>
              <a:ahLst/>
              <a:cxnLst/>
              <a:rect l="l" t="t" r="r" b="b"/>
              <a:pathLst>
                <a:path w="8794" h="10328" extrusionOk="0">
                  <a:moveTo>
                    <a:pt x="343" y="0"/>
                  </a:moveTo>
                  <a:cubicBezTo>
                    <a:pt x="124" y="0"/>
                    <a:pt x="0" y="10"/>
                    <a:pt x="0" y="31"/>
                  </a:cubicBezTo>
                  <a:cubicBezTo>
                    <a:pt x="280" y="2566"/>
                    <a:pt x="5787" y="10328"/>
                    <a:pt x="5787" y="10328"/>
                  </a:cubicBezTo>
                  <a:lnTo>
                    <a:pt x="8584" y="1762"/>
                  </a:lnTo>
                  <a:cubicBezTo>
                    <a:pt x="8794" y="1150"/>
                    <a:pt x="8356" y="503"/>
                    <a:pt x="7710" y="451"/>
                  </a:cubicBezTo>
                  <a:cubicBezTo>
                    <a:pt x="5609" y="288"/>
                    <a:pt x="1544" y="0"/>
                    <a:pt x="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87" name="Google Shape;987;p37"/>
            <p:cNvSpPr/>
            <p:nvPr/>
          </p:nvSpPr>
          <p:spPr>
            <a:xfrm rot="554399">
              <a:off x="5309363" y="2344324"/>
              <a:ext cx="324871" cy="386624"/>
            </a:xfrm>
            <a:custGeom>
              <a:avLst/>
              <a:gdLst/>
              <a:ahLst/>
              <a:cxnLst/>
              <a:rect l="l" t="t" r="r" b="b"/>
              <a:pathLst>
                <a:path w="8917" h="10612" extrusionOk="0">
                  <a:moveTo>
                    <a:pt x="490" y="297"/>
                  </a:moveTo>
                  <a:cubicBezTo>
                    <a:pt x="1679" y="297"/>
                    <a:pt x="5752" y="577"/>
                    <a:pt x="7832" y="734"/>
                  </a:cubicBezTo>
                  <a:cubicBezTo>
                    <a:pt x="8304" y="769"/>
                    <a:pt x="8636" y="1171"/>
                    <a:pt x="8636" y="1591"/>
                  </a:cubicBezTo>
                  <a:cubicBezTo>
                    <a:pt x="8636" y="1678"/>
                    <a:pt x="8619" y="1783"/>
                    <a:pt x="8584" y="1871"/>
                  </a:cubicBezTo>
                  <a:lnTo>
                    <a:pt x="5890" y="10154"/>
                  </a:lnTo>
                  <a:lnTo>
                    <a:pt x="5890" y="10154"/>
                  </a:lnTo>
                  <a:cubicBezTo>
                    <a:pt x="5869" y="10123"/>
                    <a:pt x="5846" y="10089"/>
                    <a:pt x="5822" y="10052"/>
                  </a:cubicBezTo>
                  <a:cubicBezTo>
                    <a:pt x="5280" y="9283"/>
                    <a:pt x="3969" y="7360"/>
                    <a:pt x="2745" y="5349"/>
                  </a:cubicBezTo>
                  <a:cubicBezTo>
                    <a:pt x="2133" y="4336"/>
                    <a:pt x="1539" y="3304"/>
                    <a:pt x="1102" y="2395"/>
                  </a:cubicBezTo>
                  <a:cubicBezTo>
                    <a:pt x="686" y="1563"/>
                    <a:pt x="402" y="820"/>
                    <a:pt x="316" y="297"/>
                  </a:cubicBezTo>
                  <a:close/>
                  <a:moveTo>
                    <a:pt x="490" y="0"/>
                  </a:moveTo>
                  <a:cubicBezTo>
                    <a:pt x="385" y="0"/>
                    <a:pt x="298" y="0"/>
                    <a:pt x="228" y="18"/>
                  </a:cubicBezTo>
                  <a:lnTo>
                    <a:pt x="140" y="18"/>
                  </a:lnTo>
                  <a:lnTo>
                    <a:pt x="70" y="53"/>
                  </a:lnTo>
                  <a:lnTo>
                    <a:pt x="36" y="88"/>
                  </a:lnTo>
                  <a:cubicBezTo>
                    <a:pt x="18" y="105"/>
                    <a:pt x="1" y="140"/>
                    <a:pt x="1" y="175"/>
                  </a:cubicBezTo>
                  <a:lnTo>
                    <a:pt x="1" y="193"/>
                  </a:lnTo>
                  <a:cubicBezTo>
                    <a:pt x="70" y="874"/>
                    <a:pt x="473" y="1836"/>
                    <a:pt x="1032" y="2920"/>
                  </a:cubicBezTo>
                  <a:cubicBezTo>
                    <a:pt x="2710" y="6189"/>
                    <a:pt x="5822" y="10541"/>
                    <a:pt x="5822" y="10541"/>
                  </a:cubicBezTo>
                  <a:cubicBezTo>
                    <a:pt x="5839" y="10594"/>
                    <a:pt x="5909" y="10611"/>
                    <a:pt x="5962" y="10611"/>
                  </a:cubicBezTo>
                  <a:cubicBezTo>
                    <a:pt x="6014" y="10594"/>
                    <a:pt x="6049" y="10559"/>
                    <a:pt x="6067" y="10506"/>
                  </a:cubicBezTo>
                  <a:lnTo>
                    <a:pt x="8864" y="1958"/>
                  </a:lnTo>
                  <a:cubicBezTo>
                    <a:pt x="8899" y="1836"/>
                    <a:pt x="8916" y="1713"/>
                    <a:pt x="8916" y="1591"/>
                  </a:cubicBezTo>
                  <a:cubicBezTo>
                    <a:pt x="8916" y="1014"/>
                    <a:pt x="8479" y="507"/>
                    <a:pt x="7867" y="455"/>
                  </a:cubicBezTo>
                  <a:cubicBezTo>
                    <a:pt x="5769" y="297"/>
                    <a:pt x="1714" y="0"/>
                    <a:pt x="4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88" name="Google Shape;988;p37"/>
            <p:cNvSpPr/>
            <p:nvPr/>
          </p:nvSpPr>
          <p:spPr>
            <a:xfrm rot="554399">
              <a:off x="5166857" y="2943215"/>
              <a:ext cx="2990872" cy="291753"/>
            </a:xfrm>
            <a:custGeom>
              <a:avLst/>
              <a:gdLst/>
              <a:ahLst/>
              <a:cxnLst/>
              <a:rect l="l" t="t" r="r" b="b"/>
              <a:pathLst>
                <a:path w="82093" h="8008" extrusionOk="0">
                  <a:moveTo>
                    <a:pt x="0" y="1"/>
                  </a:moveTo>
                  <a:lnTo>
                    <a:pt x="82092" y="8007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89" name="Google Shape;989;p37"/>
            <p:cNvSpPr/>
            <p:nvPr/>
          </p:nvSpPr>
          <p:spPr>
            <a:xfrm rot="554399">
              <a:off x="5161061" y="2937985"/>
              <a:ext cx="3001729" cy="302647"/>
            </a:xfrm>
            <a:custGeom>
              <a:avLst/>
              <a:gdLst/>
              <a:ahLst/>
              <a:cxnLst/>
              <a:rect l="l" t="t" r="r" b="b"/>
              <a:pathLst>
                <a:path w="82391" h="8307" extrusionOk="0">
                  <a:moveTo>
                    <a:pt x="149" y="0"/>
                  </a:moveTo>
                  <a:cubicBezTo>
                    <a:pt x="74" y="0"/>
                    <a:pt x="18" y="63"/>
                    <a:pt x="18" y="125"/>
                  </a:cubicBezTo>
                  <a:cubicBezTo>
                    <a:pt x="1" y="213"/>
                    <a:pt x="53" y="283"/>
                    <a:pt x="141" y="283"/>
                  </a:cubicBezTo>
                  <a:lnTo>
                    <a:pt x="82233" y="8307"/>
                  </a:lnTo>
                  <a:cubicBezTo>
                    <a:pt x="82303" y="8307"/>
                    <a:pt x="82390" y="8254"/>
                    <a:pt x="82390" y="8167"/>
                  </a:cubicBezTo>
                  <a:cubicBezTo>
                    <a:pt x="82390" y="8097"/>
                    <a:pt x="82338" y="8010"/>
                    <a:pt x="82250" y="8010"/>
                  </a:cubicBezTo>
                  <a:lnTo>
                    <a:pt x="176" y="3"/>
                  </a:lnTo>
                  <a:cubicBezTo>
                    <a:pt x="166" y="1"/>
                    <a:pt x="157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90" name="Google Shape;990;p37"/>
            <p:cNvSpPr/>
            <p:nvPr/>
          </p:nvSpPr>
          <p:spPr>
            <a:xfrm rot="554399">
              <a:off x="5161741" y="2974680"/>
              <a:ext cx="2990872" cy="291717"/>
            </a:xfrm>
            <a:custGeom>
              <a:avLst/>
              <a:gdLst/>
              <a:ahLst/>
              <a:cxnLst/>
              <a:rect l="l" t="t" r="r" b="b"/>
              <a:pathLst>
                <a:path w="82093" h="8007" extrusionOk="0">
                  <a:moveTo>
                    <a:pt x="0" y="0"/>
                  </a:moveTo>
                  <a:lnTo>
                    <a:pt x="82092" y="8006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91" name="Google Shape;991;p37"/>
            <p:cNvSpPr/>
            <p:nvPr/>
          </p:nvSpPr>
          <p:spPr>
            <a:xfrm rot="554399">
              <a:off x="5155948" y="2969414"/>
              <a:ext cx="3001729" cy="302647"/>
            </a:xfrm>
            <a:custGeom>
              <a:avLst/>
              <a:gdLst/>
              <a:ahLst/>
              <a:cxnLst/>
              <a:rect l="l" t="t" r="r" b="b"/>
              <a:pathLst>
                <a:path w="82391" h="8307" extrusionOk="0">
                  <a:moveTo>
                    <a:pt x="149" y="0"/>
                  </a:moveTo>
                  <a:cubicBezTo>
                    <a:pt x="74" y="0"/>
                    <a:pt x="18" y="63"/>
                    <a:pt x="18" y="126"/>
                  </a:cubicBezTo>
                  <a:cubicBezTo>
                    <a:pt x="1" y="213"/>
                    <a:pt x="53" y="283"/>
                    <a:pt x="141" y="283"/>
                  </a:cubicBezTo>
                  <a:lnTo>
                    <a:pt x="82233" y="8307"/>
                  </a:lnTo>
                  <a:cubicBezTo>
                    <a:pt x="82303" y="8307"/>
                    <a:pt x="82390" y="8254"/>
                    <a:pt x="82390" y="8167"/>
                  </a:cubicBezTo>
                  <a:cubicBezTo>
                    <a:pt x="82390" y="8097"/>
                    <a:pt x="82338" y="8010"/>
                    <a:pt x="82250" y="8010"/>
                  </a:cubicBezTo>
                  <a:lnTo>
                    <a:pt x="176" y="3"/>
                  </a:lnTo>
                  <a:cubicBezTo>
                    <a:pt x="166" y="1"/>
                    <a:pt x="157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92" name="Google Shape;992;p37"/>
            <p:cNvSpPr/>
            <p:nvPr/>
          </p:nvSpPr>
          <p:spPr>
            <a:xfrm rot="554399">
              <a:off x="6490292" y="3250346"/>
              <a:ext cx="236959" cy="136914"/>
            </a:xfrm>
            <a:custGeom>
              <a:avLst/>
              <a:gdLst/>
              <a:ahLst/>
              <a:cxnLst/>
              <a:rect l="l" t="t" r="r" b="b"/>
              <a:pathLst>
                <a:path w="6504" h="3758" extrusionOk="0">
                  <a:moveTo>
                    <a:pt x="211" y="0"/>
                  </a:moveTo>
                  <a:lnTo>
                    <a:pt x="176" y="297"/>
                  </a:lnTo>
                  <a:cubicBezTo>
                    <a:pt x="1" y="2028"/>
                    <a:pt x="1277" y="3584"/>
                    <a:pt x="3025" y="3741"/>
                  </a:cubicBezTo>
                  <a:cubicBezTo>
                    <a:pt x="3132" y="3752"/>
                    <a:pt x="3237" y="3757"/>
                    <a:pt x="3342" y="3757"/>
                  </a:cubicBezTo>
                  <a:cubicBezTo>
                    <a:pt x="4942" y="3757"/>
                    <a:pt x="6321" y="2533"/>
                    <a:pt x="6469" y="909"/>
                  </a:cubicBezTo>
                  <a:lnTo>
                    <a:pt x="6504" y="612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93" name="Google Shape;993;p37"/>
            <p:cNvSpPr/>
            <p:nvPr/>
          </p:nvSpPr>
          <p:spPr>
            <a:xfrm rot="554399">
              <a:off x="6489596" y="3244227"/>
              <a:ext cx="244609" cy="150613"/>
            </a:xfrm>
            <a:custGeom>
              <a:avLst/>
              <a:gdLst/>
              <a:ahLst/>
              <a:cxnLst/>
              <a:rect l="l" t="t" r="r" b="b"/>
              <a:pathLst>
                <a:path w="6714" h="4134" extrusionOk="0">
                  <a:moveTo>
                    <a:pt x="391" y="392"/>
                  </a:moveTo>
                  <a:lnTo>
                    <a:pt x="6311" y="969"/>
                  </a:lnTo>
                  <a:lnTo>
                    <a:pt x="6311" y="1074"/>
                  </a:lnTo>
                  <a:cubicBezTo>
                    <a:pt x="6154" y="2612"/>
                    <a:pt x="4860" y="3748"/>
                    <a:pt x="3357" y="3748"/>
                  </a:cubicBezTo>
                  <a:lnTo>
                    <a:pt x="3059" y="3748"/>
                  </a:lnTo>
                  <a:cubicBezTo>
                    <a:pt x="1521" y="3591"/>
                    <a:pt x="367" y="2297"/>
                    <a:pt x="367" y="777"/>
                  </a:cubicBezTo>
                  <a:cubicBezTo>
                    <a:pt x="367" y="689"/>
                    <a:pt x="367" y="584"/>
                    <a:pt x="385" y="497"/>
                  </a:cubicBezTo>
                  <a:lnTo>
                    <a:pt x="391" y="392"/>
                  </a:lnTo>
                  <a:close/>
                  <a:moveTo>
                    <a:pt x="203" y="1"/>
                  </a:moveTo>
                  <a:cubicBezTo>
                    <a:pt x="166" y="1"/>
                    <a:pt x="131" y="17"/>
                    <a:pt x="105" y="42"/>
                  </a:cubicBezTo>
                  <a:cubicBezTo>
                    <a:pt x="70" y="77"/>
                    <a:pt x="35" y="130"/>
                    <a:pt x="35" y="165"/>
                  </a:cubicBezTo>
                  <a:lnTo>
                    <a:pt x="18" y="462"/>
                  </a:lnTo>
                  <a:cubicBezTo>
                    <a:pt x="0" y="567"/>
                    <a:pt x="0" y="672"/>
                    <a:pt x="0" y="777"/>
                  </a:cubicBezTo>
                  <a:cubicBezTo>
                    <a:pt x="0" y="2490"/>
                    <a:pt x="1294" y="3941"/>
                    <a:pt x="3025" y="4116"/>
                  </a:cubicBezTo>
                  <a:cubicBezTo>
                    <a:pt x="3129" y="4133"/>
                    <a:pt x="3234" y="4133"/>
                    <a:pt x="3357" y="4133"/>
                  </a:cubicBezTo>
                  <a:cubicBezTo>
                    <a:pt x="5052" y="4133"/>
                    <a:pt x="6503" y="2839"/>
                    <a:pt x="6678" y="1109"/>
                  </a:cubicBezTo>
                  <a:lnTo>
                    <a:pt x="6713" y="812"/>
                  </a:lnTo>
                  <a:cubicBezTo>
                    <a:pt x="6713" y="724"/>
                    <a:pt x="6643" y="619"/>
                    <a:pt x="6538" y="619"/>
                  </a:cubicBezTo>
                  <a:lnTo>
                    <a:pt x="245" y="7"/>
                  </a:lnTo>
                  <a:cubicBezTo>
                    <a:pt x="231" y="3"/>
                    <a:pt x="217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94" name="Google Shape;994;p37"/>
            <p:cNvSpPr/>
            <p:nvPr/>
          </p:nvSpPr>
          <p:spPr>
            <a:xfrm rot="554399">
              <a:off x="5540094" y="2114239"/>
              <a:ext cx="587296" cy="388847"/>
            </a:xfrm>
            <a:custGeom>
              <a:avLst/>
              <a:gdLst/>
              <a:ahLst/>
              <a:cxnLst/>
              <a:rect l="l" t="t" r="r" b="b"/>
              <a:pathLst>
                <a:path w="16120" h="10673" extrusionOk="0">
                  <a:moveTo>
                    <a:pt x="5644" y="5819"/>
                  </a:moveTo>
                  <a:lnTo>
                    <a:pt x="5644" y="5819"/>
                  </a:lnTo>
                  <a:cubicBezTo>
                    <a:pt x="6361" y="5889"/>
                    <a:pt x="7095" y="5959"/>
                    <a:pt x="7829" y="6029"/>
                  </a:cubicBezTo>
                  <a:cubicBezTo>
                    <a:pt x="7917" y="6046"/>
                    <a:pt x="8004" y="6046"/>
                    <a:pt x="8091" y="6064"/>
                  </a:cubicBezTo>
                  <a:cubicBezTo>
                    <a:pt x="8284" y="6151"/>
                    <a:pt x="8406" y="6326"/>
                    <a:pt x="8354" y="6518"/>
                  </a:cubicBezTo>
                  <a:cubicBezTo>
                    <a:pt x="8319" y="6693"/>
                    <a:pt x="8196" y="6745"/>
                    <a:pt x="8109" y="6868"/>
                  </a:cubicBezTo>
                  <a:cubicBezTo>
                    <a:pt x="7287" y="6518"/>
                    <a:pt x="6466" y="6168"/>
                    <a:pt x="5644" y="5819"/>
                  </a:cubicBezTo>
                  <a:close/>
                  <a:moveTo>
                    <a:pt x="8424" y="6099"/>
                  </a:moveTo>
                  <a:cubicBezTo>
                    <a:pt x="9840" y="6238"/>
                    <a:pt x="11273" y="6413"/>
                    <a:pt x="12706" y="6553"/>
                  </a:cubicBezTo>
                  <a:cubicBezTo>
                    <a:pt x="13021" y="7217"/>
                    <a:pt x="13353" y="7864"/>
                    <a:pt x="13703" y="8511"/>
                  </a:cubicBezTo>
                  <a:cubicBezTo>
                    <a:pt x="13650" y="8546"/>
                    <a:pt x="13598" y="8581"/>
                    <a:pt x="13546" y="8598"/>
                  </a:cubicBezTo>
                  <a:cubicBezTo>
                    <a:pt x="13336" y="8721"/>
                    <a:pt x="13143" y="8861"/>
                    <a:pt x="12969" y="9035"/>
                  </a:cubicBezTo>
                  <a:cubicBezTo>
                    <a:pt x="12881" y="8983"/>
                    <a:pt x="12776" y="8948"/>
                    <a:pt x="12689" y="8913"/>
                  </a:cubicBezTo>
                  <a:cubicBezTo>
                    <a:pt x="12567" y="8861"/>
                    <a:pt x="12462" y="8808"/>
                    <a:pt x="12339" y="8756"/>
                  </a:cubicBezTo>
                  <a:cubicBezTo>
                    <a:pt x="12444" y="8686"/>
                    <a:pt x="12532" y="8563"/>
                    <a:pt x="12602" y="8459"/>
                  </a:cubicBezTo>
                  <a:cubicBezTo>
                    <a:pt x="12637" y="8424"/>
                    <a:pt x="12654" y="8389"/>
                    <a:pt x="12689" y="8371"/>
                  </a:cubicBezTo>
                  <a:cubicBezTo>
                    <a:pt x="12811" y="8424"/>
                    <a:pt x="12934" y="8476"/>
                    <a:pt x="13056" y="8476"/>
                  </a:cubicBezTo>
                  <a:cubicBezTo>
                    <a:pt x="13143" y="8476"/>
                    <a:pt x="13161" y="8336"/>
                    <a:pt x="13091" y="8284"/>
                  </a:cubicBezTo>
                  <a:cubicBezTo>
                    <a:pt x="13004" y="8231"/>
                    <a:pt x="12916" y="8214"/>
                    <a:pt x="12829" y="8196"/>
                  </a:cubicBezTo>
                  <a:cubicBezTo>
                    <a:pt x="12864" y="8144"/>
                    <a:pt x="12899" y="8091"/>
                    <a:pt x="12951" y="8039"/>
                  </a:cubicBezTo>
                  <a:cubicBezTo>
                    <a:pt x="12980" y="7996"/>
                    <a:pt x="12939" y="7942"/>
                    <a:pt x="12894" y="7942"/>
                  </a:cubicBezTo>
                  <a:cubicBezTo>
                    <a:pt x="12884" y="7942"/>
                    <a:pt x="12874" y="7945"/>
                    <a:pt x="12864" y="7952"/>
                  </a:cubicBezTo>
                  <a:cubicBezTo>
                    <a:pt x="12794" y="8022"/>
                    <a:pt x="12741" y="8074"/>
                    <a:pt x="12671" y="8144"/>
                  </a:cubicBezTo>
                  <a:cubicBezTo>
                    <a:pt x="12602" y="8109"/>
                    <a:pt x="12514" y="8091"/>
                    <a:pt x="12444" y="8056"/>
                  </a:cubicBezTo>
                  <a:cubicBezTo>
                    <a:pt x="12430" y="8049"/>
                    <a:pt x="12416" y="8046"/>
                    <a:pt x="12404" y="8046"/>
                  </a:cubicBezTo>
                  <a:cubicBezTo>
                    <a:pt x="12328" y="8046"/>
                    <a:pt x="12302" y="8169"/>
                    <a:pt x="12392" y="8214"/>
                  </a:cubicBezTo>
                  <a:cubicBezTo>
                    <a:pt x="12427" y="8231"/>
                    <a:pt x="12479" y="8266"/>
                    <a:pt x="12514" y="8284"/>
                  </a:cubicBezTo>
                  <a:lnTo>
                    <a:pt x="12462" y="8354"/>
                  </a:lnTo>
                  <a:cubicBezTo>
                    <a:pt x="12357" y="8441"/>
                    <a:pt x="12217" y="8546"/>
                    <a:pt x="12165" y="8686"/>
                  </a:cubicBezTo>
                  <a:cubicBezTo>
                    <a:pt x="11168" y="8214"/>
                    <a:pt x="10172" y="7777"/>
                    <a:pt x="9158" y="7322"/>
                  </a:cubicBezTo>
                  <a:cubicBezTo>
                    <a:pt x="8896" y="7217"/>
                    <a:pt x="8633" y="7095"/>
                    <a:pt x="8354" y="6973"/>
                  </a:cubicBezTo>
                  <a:cubicBezTo>
                    <a:pt x="8511" y="6868"/>
                    <a:pt x="8581" y="6640"/>
                    <a:pt x="8581" y="6483"/>
                  </a:cubicBezTo>
                  <a:cubicBezTo>
                    <a:pt x="8581" y="6326"/>
                    <a:pt x="8511" y="6203"/>
                    <a:pt x="8424" y="6099"/>
                  </a:cubicBezTo>
                  <a:close/>
                  <a:moveTo>
                    <a:pt x="13790" y="8668"/>
                  </a:moveTo>
                  <a:cubicBezTo>
                    <a:pt x="13983" y="9000"/>
                    <a:pt x="14175" y="9333"/>
                    <a:pt x="14385" y="9665"/>
                  </a:cubicBezTo>
                  <a:cubicBezTo>
                    <a:pt x="14000" y="9490"/>
                    <a:pt x="13598" y="9315"/>
                    <a:pt x="13213" y="9140"/>
                  </a:cubicBezTo>
                  <a:cubicBezTo>
                    <a:pt x="13283" y="9070"/>
                    <a:pt x="13353" y="9018"/>
                    <a:pt x="13423" y="8948"/>
                  </a:cubicBezTo>
                  <a:cubicBezTo>
                    <a:pt x="13493" y="8878"/>
                    <a:pt x="13650" y="8756"/>
                    <a:pt x="13790" y="8668"/>
                  </a:cubicBezTo>
                  <a:close/>
                  <a:moveTo>
                    <a:pt x="9469" y="1"/>
                  </a:moveTo>
                  <a:cubicBezTo>
                    <a:pt x="9417" y="1"/>
                    <a:pt x="9370" y="38"/>
                    <a:pt x="9402" y="102"/>
                  </a:cubicBezTo>
                  <a:cubicBezTo>
                    <a:pt x="10032" y="1326"/>
                    <a:pt x="10661" y="2532"/>
                    <a:pt x="11273" y="3756"/>
                  </a:cubicBezTo>
                  <a:cubicBezTo>
                    <a:pt x="10486" y="4053"/>
                    <a:pt x="9770" y="4857"/>
                    <a:pt x="9577" y="5662"/>
                  </a:cubicBezTo>
                  <a:cubicBezTo>
                    <a:pt x="9555" y="5764"/>
                    <a:pt x="9643" y="5844"/>
                    <a:pt x="9727" y="5844"/>
                  </a:cubicBezTo>
                  <a:cubicBezTo>
                    <a:pt x="9772" y="5844"/>
                    <a:pt x="9815" y="5821"/>
                    <a:pt x="9840" y="5766"/>
                  </a:cubicBezTo>
                  <a:cubicBezTo>
                    <a:pt x="9997" y="5347"/>
                    <a:pt x="10172" y="4945"/>
                    <a:pt x="10469" y="4613"/>
                  </a:cubicBezTo>
                  <a:cubicBezTo>
                    <a:pt x="10731" y="4315"/>
                    <a:pt x="11046" y="4123"/>
                    <a:pt x="11378" y="3948"/>
                  </a:cubicBezTo>
                  <a:cubicBezTo>
                    <a:pt x="11570" y="4315"/>
                    <a:pt x="11745" y="4683"/>
                    <a:pt x="11937" y="5050"/>
                  </a:cubicBezTo>
                  <a:cubicBezTo>
                    <a:pt x="12147" y="5434"/>
                    <a:pt x="12357" y="5836"/>
                    <a:pt x="12549" y="6256"/>
                  </a:cubicBezTo>
                  <a:cubicBezTo>
                    <a:pt x="10888" y="6081"/>
                    <a:pt x="9210" y="5941"/>
                    <a:pt x="7549" y="5784"/>
                  </a:cubicBezTo>
                  <a:cubicBezTo>
                    <a:pt x="6693" y="5714"/>
                    <a:pt x="5836" y="5627"/>
                    <a:pt x="4997" y="5557"/>
                  </a:cubicBezTo>
                  <a:cubicBezTo>
                    <a:pt x="3966" y="5120"/>
                    <a:pt x="2952" y="4700"/>
                    <a:pt x="1920" y="4298"/>
                  </a:cubicBezTo>
                  <a:cubicBezTo>
                    <a:pt x="1907" y="4291"/>
                    <a:pt x="1894" y="4288"/>
                    <a:pt x="1883" y="4288"/>
                  </a:cubicBezTo>
                  <a:cubicBezTo>
                    <a:pt x="1805" y="4288"/>
                    <a:pt x="1777" y="4425"/>
                    <a:pt x="1868" y="4455"/>
                  </a:cubicBezTo>
                  <a:cubicBezTo>
                    <a:pt x="2690" y="4787"/>
                    <a:pt x="3494" y="5137"/>
                    <a:pt x="4298" y="5487"/>
                  </a:cubicBezTo>
                  <a:cubicBezTo>
                    <a:pt x="2899" y="5364"/>
                    <a:pt x="1483" y="5242"/>
                    <a:pt x="85" y="5137"/>
                  </a:cubicBezTo>
                  <a:cubicBezTo>
                    <a:pt x="79" y="5136"/>
                    <a:pt x="74" y="5135"/>
                    <a:pt x="69" y="5135"/>
                  </a:cubicBezTo>
                  <a:cubicBezTo>
                    <a:pt x="0" y="5135"/>
                    <a:pt x="20" y="5243"/>
                    <a:pt x="85" y="5259"/>
                  </a:cubicBezTo>
                  <a:cubicBezTo>
                    <a:pt x="1693" y="5434"/>
                    <a:pt x="3301" y="5592"/>
                    <a:pt x="4927" y="5749"/>
                  </a:cubicBezTo>
                  <a:cubicBezTo>
                    <a:pt x="6273" y="6326"/>
                    <a:pt x="7619" y="6920"/>
                    <a:pt x="8965" y="7515"/>
                  </a:cubicBezTo>
                  <a:cubicBezTo>
                    <a:pt x="10102" y="8004"/>
                    <a:pt x="11221" y="8511"/>
                    <a:pt x="12357" y="9035"/>
                  </a:cubicBezTo>
                  <a:cubicBezTo>
                    <a:pt x="12497" y="9088"/>
                    <a:pt x="12637" y="9158"/>
                    <a:pt x="12776" y="9228"/>
                  </a:cubicBezTo>
                  <a:cubicBezTo>
                    <a:pt x="12759" y="9263"/>
                    <a:pt x="12741" y="9280"/>
                    <a:pt x="12706" y="9315"/>
                  </a:cubicBezTo>
                  <a:cubicBezTo>
                    <a:pt x="12651" y="9385"/>
                    <a:pt x="12750" y="9498"/>
                    <a:pt x="12828" y="9498"/>
                  </a:cubicBezTo>
                  <a:cubicBezTo>
                    <a:pt x="12848" y="9498"/>
                    <a:pt x="12867" y="9490"/>
                    <a:pt x="12881" y="9472"/>
                  </a:cubicBezTo>
                  <a:cubicBezTo>
                    <a:pt x="12934" y="9437"/>
                    <a:pt x="12969" y="9385"/>
                    <a:pt x="13021" y="9350"/>
                  </a:cubicBezTo>
                  <a:cubicBezTo>
                    <a:pt x="14000" y="9805"/>
                    <a:pt x="14979" y="10312"/>
                    <a:pt x="15993" y="10661"/>
                  </a:cubicBezTo>
                  <a:cubicBezTo>
                    <a:pt x="16009" y="10669"/>
                    <a:pt x="16024" y="10673"/>
                    <a:pt x="16036" y="10673"/>
                  </a:cubicBezTo>
                  <a:cubicBezTo>
                    <a:pt x="16106" y="10673"/>
                    <a:pt x="16119" y="10566"/>
                    <a:pt x="16045" y="10521"/>
                  </a:cubicBezTo>
                  <a:cubicBezTo>
                    <a:pt x="15591" y="10242"/>
                    <a:pt x="15119" y="10014"/>
                    <a:pt x="14629" y="9787"/>
                  </a:cubicBezTo>
                  <a:cubicBezTo>
                    <a:pt x="14647" y="9752"/>
                    <a:pt x="14647" y="9735"/>
                    <a:pt x="14629" y="9700"/>
                  </a:cubicBezTo>
                  <a:cubicBezTo>
                    <a:pt x="14472" y="9333"/>
                    <a:pt x="14280" y="8948"/>
                    <a:pt x="14105" y="8581"/>
                  </a:cubicBezTo>
                  <a:lnTo>
                    <a:pt x="14140" y="8581"/>
                  </a:lnTo>
                  <a:cubicBezTo>
                    <a:pt x="14150" y="8588"/>
                    <a:pt x="14159" y="8590"/>
                    <a:pt x="14168" y="8590"/>
                  </a:cubicBezTo>
                  <a:cubicBezTo>
                    <a:pt x="14203" y="8590"/>
                    <a:pt x="14217" y="8539"/>
                    <a:pt x="14175" y="8511"/>
                  </a:cubicBezTo>
                  <a:cubicBezTo>
                    <a:pt x="14140" y="8459"/>
                    <a:pt x="14087" y="8441"/>
                    <a:pt x="14018" y="8424"/>
                  </a:cubicBezTo>
                  <a:cubicBezTo>
                    <a:pt x="13720" y="7812"/>
                    <a:pt x="13388" y="7200"/>
                    <a:pt x="13056" y="6588"/>
                  </a:cubicBezTo>
                  <a:lnTo>
                    <a:pt x="13056" y="6588"/>
                  </a:lnTo>
                  <a:cubicBezTo>
                    <a:pt x="13790" y="6658"/>
                    <a:pt x="14542" y="6710"/>
                    <a:pt x="15294" y="6763"/>
                  </a:cubicBezTo>
                  <a:cubicBezTo>
                    <a:pt x="15381" y="6763"/>
                    <a:pt x="15364" y="6606"/>
                    <a:pt x="15276" y="6588"/>
                  </a:cubicBezTo>
                  <a:cubicBezTo>
                    <a:pt x="14490" y="6466"/>
                    <a:pt x="13685" y="6378"/>
                    <a:pt x="12881" y="6291"/>
                  </a:cubicBezTo>
                  <a:cubicBezTo>
                    <a:pt x="12637" y="5836"/>
                    <a:pt x="12392" y="5399"/>
                    <a:pt x="12165" y="4945"/>
                  </a:cubicBezTo>
                  <a:cubicBezTo>
                    <a:pt x="11972" y="4578"/>
                    <a:pt x="11762" y="4211"/>
                    <a:pt x="11570" y="3826"/>
                  </a:cubicBezTo>
                  <a:cubicBezTo>
                    <a:pt x="11636" y="3777"/>
                    <a:pt x="11594" y="3667"/>
                    <a:pt x="11503" y="3667"/>
                  </a:cubicBezTo>
                  <a:cubicBezTo>
                    <a:pt x="11496" y="3667"/>
                    <a:pt x="11490" y="3668"/>
                    <a:pt x="11483" y="3669"/>
                  </a:cubicBezTo>
                  <a:cubicBezTo>
                    <a:pt x="10853" y="2462"/>
                    <a:pt x="10207" y="1256"/>
                    <a:pt x="9560" y="50"/>
                  </a:cubicBezTo>
                  <a:cubicBezTo>
                    <a:pt x="9539" y="16"/>
                    <a:pt x="9503" y="1"/>
                    <a:pt x="94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95" name="Google Shape;995;p37"/>
            <p:cNvSpPr/>
            <p:nvPr/>
          </p:nvSpPr>
          <p:spPr>
            <a:xfrm rot="554399">
              <a:off x="5858196" y="2213727"/>
              <a:ext cx="49731" cy="73849"/>
            </a:xfrm>
            <a:custGeom>
              <a:avLst/>
              <a:gdLst/>
              <a:ahLst/>
              <a:cxnLst/>
              <a:rect l="l" t="t" r="r" b="b"/>
              <a:pathLst>
                <a:path w="1365" h="2027" extrusionOk="0">
                  <a:moveTo>
                    <a:pt x="962" y="222"/>
                  </a:moveTo>
                  <a:cubicBezTo>
                    <a:pt x="1044" y="222"/>
                    <a:pt x="1024" y="310"/>
                    <a:pt x="927" y="365"/>
                  </a:cubicBezTo>
                  <a:cubicBezTo>
                    <a:pt x="822" y="453"/>
                    <a:pt x="717" y="488"/>
                    <a:pt x="647" y="593"/>
                  </a:cubicBezTo>
                  <a:cubicBezTo>
                    <a:pt x="601" y="670"/>
                    <a:pt x="663" y="774"/>
                    <a:pt x="738" y="774"/>
                  </a:cubicBezTo>
                  <a:cubicBezTo>
                    <a:pt x="749" y="774"/>
                    <a:pt x="759" y="772"/>
                    <a:pt x="770" y="768"/>
                  </a:cubicBezTo>
                  <a:cubicBezTo>
                    <a:pt x="962" y="820"/>
                    <a:pt x="997" y="907"/>
                    <a:pt x="910" y="995"/>
                  </a:cubicBezTo>
                  <a:cubicBezTo>
                    <a:pt x="892" y="1030"/>
                    <a:pt x="857" y="1065"/>
                    <a:pt x="822" y="1082"/>
                  </a:cubicBezTo>
                  <a:cubicBezTo>
                    <a:pt x="735" y="1135"/>
                    <a:pt x="630" y="1152"/>
                    <a:pt x="542" y="1170"/>
                  </a:cubicBezTo>
                  <a:lnTo>
                    <a:pt x="438" y="1170"/>
                  </a:lnTo>
                  <a:cubicBezTo>
                    <a:pt x="455" y="942"/>
                    <a:pt x="490" y="715"/>
                    <a:pt x="507" y="470"/>
                  </a:cubicBezTo>
                  <a:lnTo>
                    <a:pt x="560" y="453"/>
                  </a:lnTo>
                  <a:cubicBezTo>
                    <a:pt x="647" y="365"/>
                    <a:pt x="752" y="278"/>
                    <a:pt x="875" y="243"/>
                  </a:cubicBezTo>
                  <a:cubicBezTo>
                    <a:pt x="911" y="228"/>
                    <a:pt x="940" y="222"/>
                    <a:pt x="962" y="222"/>
                  </a:cubicBezTo>
                  <a:close/>
                  <a:moveTo>
                    <a:pt x="994" y="1"/>
                  </a:moveTo>
                  <a:cubicBezTo>
                    <a:pt x="821" y="1"/>
                    <a:pt x="612" y="161"/>
                    <a:pt x="490" y="296"/>
                  </a:cubicBezTo>
                  <a:cubicBezTo>
                    <a:pt x="483" y="288"/>
                    <a:pt x="472" y="284"/>
                    <a:pt x="463" y="284"/>
                  </a:cubicBezTo>
                  <a:cubicBezTo>
                    <a:pt x="450" y="284"/>
                    <a:pt x="438" y="293"/>
                    <a:pt x="438" y="313"/>
                  </a:cubicBezTo>
                  <a:cubicBezTo>
                    <a:pt x="368" y="593"/>
                    <a:pt x="298" y="890"/>
                    <a:pt x="228" y="1170"/>
                  </a:cubicBezTo>
                  <a:lnTo>
                    <a:pt x="105" y="1170"/>
                  </a:lnTo>
                  <a:cubicBezTo>
                    <a:pt x="0" y="1187"/>
                    <a:pt x="35" y="1327"/>
                    <a:pt x="123" y="1327"/>
                  </a:cubicBezTo>
                  <a:lnTo>
                    <a:pt x="193" y="1344"/>
                  </a:lnTo>
                  <a:cubicBezTo>
                    <a:pt x="158" y="1537"/>
                    <a:pt x="123" y="1729"/>
                    <a:pt x="105" y="1921"/>
                  </a:cubicBezTo>
                  <a:cubicBezTo>
                    <a:pt x="94" y="1977"/>
                    <a:pt x="155" y="2026"/>
                    <a:pt x="209" y="2026"/>
                  </a:cubicBezTo>
                  <a:cubicBezTo>
                    <a:pt x="240" y="2026"/>
                    <a:pt x="268" y="2011"/>
                    <a:pt x="280" y="1974"/>
                  </a:cubicBezTo>
                  <a:cubicBezTo>
                    <a:pt x="333" y="1764"/>
                    <a:pt x="368" y="1554"/>
                    <a:pt x="403" y="1344"/>
                  </a:cubicBezTo>
                  <a:cubicBezTo>
                    <a:pt x="700" y="1344"/>
                    <a:pt x="1032" y="1292"/>
                    <a:pt x="1119" y="977"/>
                  </a:cubicBezTo>
                  <a:cubicBezTo>
                    <a:pt x="1154" y="820"/>
                    <a:pt x="1084" y="680"/>
                    <a:pt x="962" y="593"/>
                  </a:cubicBezTo>
                  <a:cubicBezTo>
                    <a:pt x="1154" y="470"/>
                    <a:pt x="1364" y="331"/>
                    <a:pt x="1189" y="103"/>
                  </a:cubicBezTo>
                  <a:cubicBezTo>
                    <a:pt x="1137" y="30"/>
                    <a:pt x="1069" y="1"/>
                    <a:pt x="9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96" name="Google Shape;996;p37"/>
            <p:cNvSpPr/>
            <p:nvPr/>
          </p:nvSpPr>
          <p:spPr>
            <a:xfrm rot="554399">
              <a:off x="5855672" y="2360294"/>
              <a:ext cx="36833" cy="24884"/>
            </a:xfrm>
            <a:custGeom>
              <a:avLst/>
              <a:gdLst/>
              <a:ahLst/>
              <a:cxnLst/>
              <a:rect l="l" t="t" r="r" b="b"/>
              <a:pathLst>
                <a:path w="1011" h="683" extrusionOk="0">
                  <a:moveTo>
                    <a:pt x="175" y="157"/>
                  </a:moveTo>
                  <a:cubicBezTo>
                    <a:pt x="263" y="192"/>
                    <a:pt x="350" y="227"/>
                    <a:pt x="420" y="280"/>
                  </a:cubicBezTo>
                  <a:cubicBezTo>
                    <a:pt x="368" y="332"/>
                    <a:pt x="298" y="385"/>
                    <a:pt x="210" y="385"/>
                  </a:cubicBezTo>
                  <a:cubicBezTo>
                    <a:pt x="193" y="315"/>
                    <a:pt x="175" y="245"/>
                    <a:pt x="175" y="157"/>
                  </a:cubicBezTo>
                  <a:close/>
                  <a:moveTo>
                    <a:pt x="105" y="0"/>
                  </a:moveTo>
                  <a:cubicBezTo>
                    <a:pt x="88" y="0"/>
                    <a:pt x="53" y="0"/>
                    <a:pt x="35" y="35"/>
                  </a:cubicBezTo>
                  <a:cubicBezTo>
                    <a:pt x="0" y="192"/>
                    <a:pt x="0" y="350"/>
                    <a:pt x="35" y="525"/>
                  </a:cubicBezTo>
                  <a:cubicBezTo>
                    <a:pt x="53" y="559"/>
                    <a:pt x="88" y="612"/>
                    <a:pt x="140" y="612"/>
                  </a:cubicBezTo>
                  <a:cubicBezTo>
                    <a:pt x="160" y="614"/>
                    <a:pt x="179" y="615"/>
                    <a:pt x="198" y="615"/>
                  </a:cubicBezTo>
                  <a:cubicBezTo>
                    <a:pt x="370" y="615"/>
                    <a:pt x="534" y="544"/>
                    <a:pt x="612" y="402"/>
                  </a:cubicBezTo>
                  <a:cubicBezTo>
                    <a:pt x="700" y="490"/>
                    <a:pt x="770" y="577"/>
                    <a:pt x="857" y="664"/>
                  </a:cubicBezTo>
                  <a:cubicBezTo>
                    <a:pt x="874" y="677"/>
                    <a:pt x="891" y="682"/>
                    <a:pt x="908" y="682"/>
                  </a:cubicBezTo>
                  <a:cubicBezTo>
                    <a:pt x="963" y="682"/>
                    <a:pt x="1010" y="626"/>
                    <a:pt x="997" y="559"/>
                  </a:cubicBezTo>
                  <a:cubicBezTo>
                    <a:pt x="927" y="420"/>
                    <a:pt x="805" y="297"/>
                    <a:pt x="665" y="210"/>
                  </a:cubicBezTo>
                  <a:cubicBezTo>
                    <a:pt x="651" y="155"/>
                    <a:pt x="606" y="111"/>
                    <a:pt x="561" y="111"/>
                  </a:cubicBezTo>
                  <a:cubicBezTo>
                    <a:pt x="549" y="111"/>
                    <a:pt x="536" y="115"/>
                    <a:pt x="525" y="122"/>
                  </a:cubicBezTo>
                  <a:cubicBezTo>
                    <a:pt x="385" y="70"/>
                    <a:pt x="245" y="18"/>
                    <a:pt x="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97" name="Google Shape;997;p37"/>
            <p:cNvSpPr/>
            <p:nvPr/>
          </p:nvSpPr>
          <p:spPr>
            <a:xfrm rot="554399">
              <a:off x="5656597" y="2310733"/>
              <a:ext cx="53993" cy="52463"/>
            </a:xfrm>
            <a:custGeom>
              <a:avLst/>
              <a:gdLst/>
              <a:ahLst/>
              <a:cxnLst/>
              <a:rect l="l" t="t" r="r" b="b"/>
              <a:pathLst>
                <a:path w="1482" h="1440" extrusionOk="0">
                  <a:moveTo>
                    <a:pt x="572" y="333"/>
                  </a:moveTo>
                  <a:cubicBezTo>
                    <a:pt x="590" y="333"/>
                    <a:pt x="625" y="491"/>
                    <a:pt x="660" y="665"/>
                  </a:cubicBezTo>
                  <a:cubicBezTo>
                    <a:pt x="590" y="683"/>
                    <a:pt x="537" y="683"/>
                    <a:pt x="485" y="683"/>
                  </a:cubicBezTo>
                  <a:cubicBezTo>
                    <a:pt x="502" y="578"/>
                    <a:pt x="537" y="456"/>
                    <a:pt x="555" y="333"/>
                  </a:cubicBezTo>
                  <a:close/>
                  <a:moveTo>
                    <a:pt x="503" y="1"/>
                  </a:moveTo>
                  <a:cubicBezTo>
                    <a:pt x="478" y="1"/>
                    <a:pt x="456" y="16"/>
                    <a:pt x="450" y="54"/>
                  </a:cubicBezTo>
                  <a:cubicBezTo>
                    <a:pt x="380" y="281"/>
                    <a:pt x="310" y="491"/>
                    <a:pt x="223" y="718"/>
                  </a:cubicBezTo>
                  <a:cubicBezTo>
                    <a:pt x="188" y="718"/>
                    <a:pt x="153" y="718"/>
                    <a:pt x="135" y="735"/>
                  </a:cubicBezTo>
                  <a:cubicBezTo>
                    <a:pt x="13" y="735"/>
                    <a:pt x="48" y="910"/>
                    <a:pt x="153" y="928"/>
                  </a:cubicBezTo>
                  <a:cubicBezTo>
                    <a:pt x="100" y="1033"/>
                    <a:pt x="65" y="1155"/>
                    <a:pt x="13" y="1277"/>
                  </a:cubicBezTo>
                  <a:cubicBezTo>
                    <a:pt x="0" y="1354"/>
                    <a:pt x="81" y="1440"/>
                    <a:pt x="152" y="1440"/>
                  </a:cubicBezTo>
                  <a:cubicBezTo>
                    <a:pt x="179" y="1440"/>
                    <a:pt x="204" y="1428"/>
                    <a:pt x="223" y="1400"/>
                  </a:cubicBezTo>
                  <a:cubicBezTo>
                    <a:pt x="293" y="1242"/>
                    <a:pt x="363" y="1085"/>
                    <a:pt x="415" y="910"/>
                  </a:cubicBezTo>
                  <a:lnTo>
                    <a:pt x="695" y="910"/>
                  </a:lnTo>
                  <a:cubicBezTo>
                    <a:pt x="730" y="1085"/>
                    <a:pt x="747" y="1225"/>
                    <a:pt x="747" y="1260"/>
                  </a:cubicBezTo>
                  <a:cubicBezTo>
                    <a:pt x="763" y="1341"/>
                    <a:pt x="832" y="1381"/>
                    <a:pt x="898" y="1381"/>
                  </a:cubicBezTo>
                  <a:cubicBezTo>
                    <a:pt x="974" y="1381"/>
                    <a:pt x="1046" y="1328"/>
                    <a:pt x="1027" y="1225"/>
                  </a:cubicBezTo>
                  <a:cubicBezTo>
                    <a:pt x="992" y="1120"/>
                    <a:pt x="974" y="1015"/>
                    <a:pt x="957" y="893"/>
                  </a:cubicBezTo>
                  <a:cubicBezTo>
                    <a:pt x="1097" y="893"/>
                    <a:pt x="1254" y="893"/>
                    <a:pt x="1394" y="823"/>
                  </a:cubicBezTo>
                  <a:cubicBezTo>
                    <a:pt x="1481" y="788"/>
                    <a:pt x="1446" y="665"/>
                    <a:pt x="1359" y="648"/>
                  </a:cubicBezTo>
                  <a:cubicBezTo>
                    <a:pt x="1297" y="627"/>
                    <a:pt x="1236" y="620"/>
                    <a:pt x="1174" y="620"/>
                  </a:cubicBezTo>
                  <a:cubicBezTo>
                    <a:pt x="1078" y="620"/>
                    <a:pt x="983" y="637"/>
                    <a:pt x="887" y="648"/>
                  </a:cubicBezTo>
                  <a:cubicBezTo>
                    <a:pt x="869" y="561"/>
                    <a:pt x="852" y="473"/>
                    <a:pt x="817" y="403"/>
                  </a:cubicBezTo>
                  <a:cubicBezTo>
                    <a:pt x="785" y="290"/>
                    <a:pt x="707" y="192"/>
                    <a:pt x="599" y="192"/>
                  </a:cubicBezTo>
                  <a:cubicBezTo>
                    <a:pt x="590" y="192"/>
                    <a:pt x="581" y="192"/>
                    <a:pt x="572" y="193"/>
                  </a:cubicBezTo>
                  <a:cubicBezTo>
                    <a:pt x="590" y="158"/>
                    <a:pt x="590" y="123"/>
                    <a:pt x="590" y="106"/>
                  </a:cubicBezTo>
                  <a:cubicBezTo>
                    <a:pt x="601" y="50"/>
                    <a:pt x="547" y="1"/>
                    <a:pt x="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98" name="Google Shape;998;p37"/>
            <p:cNvSpPr/>
            <p:nvPr/>
          </p:nvSpPr>
          <p:spPr>
            <a:xfrm rot="554399">
              <a:off x="6016025" y="2310320"/>
              <a:ext cx="42590" cy="51224"/>
            </a:xfrm>
            <a:custGeom>
              <a:avLst/>
              <a:gdLst/>
              <a:ahLst/>
              <a:cxnLst/>
              <a:rect l="l" t="t" r="r" b="b"/>
              <a:pathLst>
                <a:path w="1169" h="1406" extrusionOk="0">
                  <a:moveTo>
                    <a:pt x="763" y="177"/>
                  </a:moveTo>
                  <a:cubicBezTo>
                    <a:pt x="811" y="177"/>
                    <a:pt x="840" y="216"/>
                    <a:pt x="802" y="347"/>
                  </a:cubicBezTo>
                  <a:cubicBezTo>
                    <a:pt x="784" y="382"/>
                    <a:pt x="732" y="400"/>
                    <a:pt x="697" y="435"/>
                  </a:cubicBezTo>
                  <a:cubicBezTo>
                    <a:pt x="644" y="435"/>
                    <a:pt x="592" y="452"/>
                    <a:pt x="539" y="505"/>
                  </a:cubicBezTo>
                  <a:cubicBezTo>
                    <a:pt x="476" y="552"/>
                    <a:pt x="541" y="685"/>
                    <a:pt x="619" y="685"/>
                  </a:cubicBezTo>
                  <a:cubicBezTo>
                    <a:pt x="627" y="685"/>
                    <a:pt x="636" y="683"/>
                    <a:pt x="644" y="680"/>
                  </a:cubicBezTo>
                  <a:lnTo>
                    <a:pt x="679" y="662"/>
                  </a:lnTo>
                  <a:cubicBezTo>
                    <a:pt x="711" y="636"/>
                    <a:pt x="748" y="624"/>
                    <a:pt x="785" y="624"/>
                  </a:cubicBezTo>
                  <a:cubicBezTo>
                    <a:pt x="873" y="624"/>
                    <a:pt x="959" y="691"/>
                    <a:pt x="959" y="802"/>
                  </a:cubicBezTo>
                  <a:cubicBezTo>
                    <a:pt x="976" y="907"/>
                    <a:pt x="872" y="1012"/>
                    <a:pt x="802" y="1064"/>
                  </a:cubicBezTo>
                  <a:cubicBezTo>
                    <a:pt x="708" y="1118"/>
                    <a:pt x="625" y="1140"/>
                    <a:pt x="536" y="1140"/>
                  </a:cubicBezTo>
                  <a:cubicBezTo>
                    <a:pt x="509" y="1140"/>
                    <a:pt x="481" y="1138"/>
                    <a:pt x="452" y="1134"/>
                  </a:cubicBezTo>
                  <a:cubicBezTo>
                    <a:pt x="435" y="889"/>
                    <a:pt x="417" y="645"/>
                    <a:pt x="400" y="400"/>
                  </a:cubicBezTo>
                  <a:cubicBezTo>
                    <a:pt x="470" y="365"/>
                    <a:pt x="522" y="312"/>
                    <a:pt x="592" y="260"/>
                  </a:cubicBezTo>
                  <a:cubicBezTo>
                    <a:pt x="611" y="240"/>
                    <a:pt x="702" y="177"/>
                    <a:pt x="763" y="177"/>
                  </a:cubicBezTo>
                  <a:close/>
                  <a:moveTo>
                    <a:pt x="766" y="1"/>
                  </a:moveTo>
                  <a:cubicBezTo>
                    <a:pt x="609" y="1"/>
                    <a:pt x="438" y="185"/>
                    <a:pt x="312" y="260"/>
                  </a:cubicBezTo>
                  <a:cubicBezTo>
                    <a:pt x="300" y="256"/>
                    <a:pt x="286" y="254"/>
                    <a:pt x="273" y="254"/>
                  </a:cubicBezTo>
                  <a:cubicBezTo>
                    <a:pt x="231" y="254"/>
                    <a:pt x="190" y="277"/>
                    <a:pt x="190" y="330"/>
                  </a:cubicBezTo>
                  <a:cubicBezTo>
                    <a:pt x="207" y="592"/>
                    <a:pt x="207" y="854"/>
                    <a:pt x="225" y="1099"/>
                  </a:cubicBezTo>
                  <a:lnTo>
                    <a:pt x="155" y="1099"/>
                  </a:lnTo>
                  <a:cubicBezTo>
                    <a:pt x="144" y="1097"/>
                    <a:pt x="133" y="1095"/>
                    <a:pt x="124" y="1095"/>
                  </a:cubicBezTo>
                  <a:cubicBezTo>
                    <a:pt x="1" y="1095"/>
                    <a:pt x="25" y="1294"/>
                    <a:pt x="155" y="1326"/>
                  </a:cubicBezTo>
                  <a:cubicBezTo>
                    <a:pt x="190" y="1326"/>
                    <a:pt x="225" y="1344"/>
                    <a:pt x="260" y="1344"/>
                  </a:cubicBezTo>
                  <a:cubicBezTo>
                    <a:pt x="289" y="1383"/>
                    <a:pt x="335" y="1406"/>
                    <a:pt x="376" y="1406"/>
                  </a:cubicBezTo>
                  <a:cubicBezTo>
                    <a:pt x="408" y="1406"/>
                    <a:pt x="437" y="1392"/>
                    <a:pt x="452" y="1361"/>
                  </a:cubicBezTo>
                  <a:cubicBezTo>
                    <a:pt x="767" y="1361"/>
                    <a:pt x="1116" y="1239"/>
                    <a:pt x="1151" y="872"/>
                  </a:cubicBezTo>
                  <a:cubicBezTo>
                    <a:pt x="1169" y="697"/>
                    <a:pt x="1064" y="540"/>
                    <a:pt x="924" y="470"/>
                  </a:cubicBezTo>
                  <a:cubicBezTo>
                    <a:pt x="1011" y="365"/>
                    <a:pt x="1046" y="243"/>
                    <a:pt x="942" y="103"/>
                  </a:cubicBezTo>
                  <a:cubicBezTo>
                    <a:pt x="887" y="29"/>
                    <a:pt x="828" y="1"/>
                    <a:pt x="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999" name="Google Shape;999;p37"/>
            <p:cNvSpPr/>
            <p:nvPr/>
          </p:nvSpPr>
          <p:spPr>
            <a:xfrm rot="554399">
              <a:off x="6139630" y="2197889"/>
              <a:ext cx="42371" cy="44339"/>
            </a:xfrm>
            <a:custGeom>
              <a:avLst/>
              <a:gdLst/>
              <a:ahLst/>
              <a:cxnLst/>
              <a:rect l="l" t="t" r="r" b="b"/>
              <a:pathLst>
                <a:path w="1163" h="1217" extrusionOk="0">
                  <a:moveTo>
                    <a:pt x="842" y="0"/>
                  </a:moveTo>
                  <a:cubicBezTo>
                    <a:pt x="838" y="0"/>
                    <a:pt x="834" y="1"/>
                    <a:pt x="831" y="3"/>
                  </a:cubicBezTo>
                  <a:cubicBezTo>
                    <a:pt x="568" y="91"/>
                    <a:pt x="324" y="248"/>
                    <a:pt x="149" y="475"/>
                  </a:cubicBezTo>
                  <a:cubicBezTo>
                    <a:pt x="114" y="510"/>
                    <a:pt x="149" y="563"/>
                    <a:pt x="184" y="598"/>
                  </a:cubicBezTo>
                  <a:cubicBezTo>
                    <a:pt x="289" y="632"/>
                    <a:pt x="376" y="685"/>
                    <a:pt x="464" y="720"/>
                  </a:cubicBezTo>
                  <a:cubicBezTo>
                    <a:pt x="551" y="772"/>
                    <a:pt x="796" y="842"/>
                    <a:pt x="638" y="947"/>
                  </a:cubicBezTo>
                  <a:cubicBezTo>
                    <a:pt x="582" y="1003"/>
                    <a:pt x="500" y="1026"/>
                    <a:pt x="416" y="1026"/>
                  </a:cubicBezTo>
                  <a:cubicBezTo>
                    <a:pt x="317" y="1026"/>
                    <a:pt x="215" y="994"/>
                    <a:pt x="149" y="947"/>
                  </a:cubicBezTo>
                  <a:cubicBezTo>
                    <a:pt x="131" y="938"/>
                    <a:pt x="112" y="934"/>
                    <a:pt x="94" y="934"/>
                  </a:cubicBezTo>
                  <a:cubicBezTo>
                    <a:pt x="42" y="934"/>
                    <a:pt x="1" y="970"/>
                    <a:pt x="26" y="1035"/>
                  </a:cubicBezTo>
                  <a:cubicBezTo>
                    <a:pt x="101" y="1166"/>
                    <a:pt x="236" y="1216"/>
                    <a:pt x="382" y="1216"/>
                  </a:cubicBezTo>
                  <a:cubicBezTo>
                    <a:pt x="545" y="1216"/>
                    <a:pt x="720" y="1153"/>
                    <a:pt x="831" y="1070"/>
                  </a:cubicBezTo>
                  <a:cubicBezTo>
                    <a:pt x="1163" y="825"/>
                    <a:pt x="586" y="598"/>
                    <a:pt x="341" y="493"/>
                  </a:cubicBezTo>
                  <a:cubicBezTo>
                    <a:pt x="464" y="300"/>
                    <a:pt x="638" y="160"/>
                    <a:pt x="848" y="91"/>
                  </a:cubicBezTo>
                  <a:cubicBezTo>
                    <a:pt x="895" y="59"/>
                    <a:pt x="872" y="0"/>
                    <a:pt x="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00" name="Google Shape;1000;p37"/>
            <p:cNvSpPr/>
            <p:nvPr/>
          </p:nvSpPr>
          <p:spPr>
            <a:xfrm rot="554399">
              <a:off x="6177692" y="2218517"/>
              <a:ext cx="8343" cy="27944"/>
            </a:xfrm>
            <a:custGeom>
              <a:avLst/>
              <a:gdLst/>
              <a:ahLst/>
              <a:cxnLst/>
              <a:rect l="l" t="t" r="r" b="b"/>
              <a:pathLst>
                <a:path w="229" h="767" extrusionOk="0">
                  <a:moveTo>
                    <a:pt x="85" y="0"/>
                  </a:moveTo>
                  <a:cubicBezTo>
                    <a:pt x="57" y="0"/>
                    <a:pt x="36" y="17"/>
                    <a:pt x="36" y="59"/>
                  </a:cubicBezTo>
                  <a:cubicBezTo>
                    <a:pt x="18" y="251"/>
                    <a:pt x="1" y="443"/>
                    <a:pt x="1" y="635"/>
                  </a:cubicBezTo>
                  <a:cubicBezTo>
                    <a:pt x="1" y="715"/>
                    <a:pt x="69" y="767"/>
                    <a:pt x="131" y="767"/>
                  </a:cubicBezTo>
                  <a:cubicBezTo>
                    <a:pt x="178" y="767"/>
                    <a:pt x="221" y="738"/>
                    <a:pt x="228" y="670"/>
                  </a:cubicBezTo>
                  <a:cubicBezTo>
                    <a:pt x="228" y="478"/>
                    <a:pt x="193" y="286"/>
                    <a:pt x="193" y="94"/>
                  </a:cubicBezTo>
                  <a:cubicBezTo>
                    <a:pt x="183" y="41"/>
                    <a:pt x="127" y="0"/>
                    <a:pt x="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01" name="Google Shape;1001;p37"/>
            <p:cNvSpPr/>
            <p:nvPr/>
          </p:nvSpPr>
          <p:spPr>
            <a:xfrm rot="554399">
              <a:off x="6189383" y="2205060"/>
              <a:ext cx="6412" cy="6266"/>
            </a:xfrm>
            <a:custGeom>
              <a:avLst/>
              <a:gdLst/>
              <a:ahLst/>
              <a:cxnLst/>
              <a:rect l="l" t="t" r="r" b="b"/>
              <a:pathLst>
                <a:path w="176" h="172" extrusionOk="0">
                  <a:moveTo>
                    <a:pt x="73" y="0"/>
                  </a:moveTo>
                  <a:cubicBezTo>
                    <a:pt x="35" y="0"/>
                    <a:pt x="1" y="27"/>
                    <a:pt x="1" y="82"/>
                  </a:cubicBezTo>
                  <a:cubicBezTo>
                    <a:pt x="1" y="118"/>
                    <a:pt x="51" y="172"/>
                    <a:pt x="100" y="172"/>
                  </a:cubicBezTo>
                  <a:cubicBezTo>
                    <a:pt x="121" y="172"/>
                    <a:pt x="142" y="161"/>
                    <a:pt x="158" y="134"/>
                  </a:cubicBezTo>
                  <a:lnTo>
                    <a:pt x="175" y="99"/>
                  </a:lnTo>
                  <a:lnTo>
                    <a:pt x="158" y="65"/>
                  </a:lnTo>
                  <a:lnTo>
                    <a:pt x="140" y="30"/>
                  </a:lnTo>
                  <a:cubicBezTo>
                    <a:pt x="121" y="10"/>
                    <a:pt x="96" y="0"/>
                    <a:pt x="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02" name="Google Shape;1002;p37"/>
            <p:cNvSpPr/>
            <p:nvPr/>
          </p:nvSpPr>
          <p:spPr>
            <a:xfrm rot="554399">
              <a:off x="6188144" y="2225233"/>
              <a:ext cx="46962" cy="26632"/>
            </a:xfrm>
            <a:custGeom>
              <a:avLst/>
              <a:gdLst/>
              <a:ahLst/>
              <a:cxnLst/>
              <a:rect l="l" t="t" r="r" b="b"/>
              <a:pathLst>
                <a:path w="1289" h="731" extrusionOk="0">
                  <a:moveTo>
                    <a:pt x="494" y="0"/>
                  </a:moveTo>
                  <a:cubicBezTo>
                    <a:pt x="366" y="0"/>
                    <a:pt x="267" y="76"/>
                    <a:pt x="187" y="182"/>
                  </a:cubicBezTo>
                  <a:lnTo>
                    <a:pt x="187" y="165"/>
                  </a:lnTo>
                  <a:cubicBezTo>
                    <a:pt x="187" y="124"/>
                    <a:pt x="146" y="96"/>
                    <a:pt x="112" y="96"/>
                  </a:cubicBezTo>
                  <a:cubicBezTo>
                    <a:pt x="87" y="96"/>
                    <a:pt x="65" y="111"/>
                    <a:pt x="65" y="147"/>
                  </a:cubicBezTo>
                  <a:cubicBezTo>
                    <a:pt x="47" y="270"/>
                    <a:pt x="47" y="392"/>
                    <a:pt x="12" y="515"/>
                  </a:cubicBezTo>
                  <a:cubicBezTo>
                    <a:pt x="1" y="586"/>
                    <a:pt x="77" y="665"/>
                    <a:pt x="144" y="665"/>
                  </a:cubicBezTo>
                  <a:cubicBezTo>
                    <a:pt x="176" y="665"/>
                    <a:pt x="205" y="647"/>
                    <a:pt x="222" y="602"/>
                  </a:cubicBezTo>
                  <a:cubicBezTo>
                    <a:pt x="253" y="495"/>
                    <a:pt x="350" y="215"/>
                    <a:pt x="502" y="215"/>
                  </a:cubicBezTo>
                  <a:cubicBezTo>
                    <a:pt x="524" y="215"/>
                    <a:pt x="547" y="221"/>
                    <a:pt x="572" y="235"/>
                  </a:cubicBezTo>
                  <a:cubicBezTo>
                    <a:pt x="659" y="270"/>
                    <a:pt x="624" y="532"/>
                    <a:pt x="712" y="619"/>
                  </a:cubicBezTo>
                  <a:cubicBezTo>
                    <a:pt x="775" y="691"/>
                    <a:pt x="889" y="731"/>
                    <a:pt x="999" y="731"/>
                  </a:cubicBezTo>
                  <a:cubicBezTo>
                    <a:pt x="1102" y="731"/>
                    <a:pt x="1203" y="696"/>
                    <a:pt x="1254" y="619"/>
                  </a:cubicBezTo>
                  <a:cubicBezTo>
                    <a:pt x="1289" y="567"/>
                    <a:pt x="1254" y="480"/>
                    <a:pt x="1201" y="480"/>
                  </a:cubicBezTo>
                  <a:cubicBezTo>
                    <a:pt x="1184" y="476"/>
                    <a:pt x="1167" y="475"/>
                    <a:pt x="1151" y="475"/>
                  </a:cubicBezTo>
                  <a:cubicBezTo>
                    <a:pt x="1086" y="475"/>
                    <a:pt x="1030" y="497"/>
                    <a:pt x="974" y="497"/>
                  </a:cubicBezTo>
                  <a:cubicBezTo>
                    <a:pt x="834" y="497"/>
                    <a:pt x="869" y="375"/>
                    <a:pt x="852" y="270"/>
                  </a:cubicBezTo>
                  <a:cubicBezTo>
                    <a:pt x="817" y="147"/>
                    <a:pt x="747" y="60"/>
                    <a:pt x="624" y="25"/>
                  </a:cubicBezTo>
                  <a:cubicBezTo>
                    <a:pt x="578" y="8"/>
                    <a:pt x="534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03" name="Google Shape;1003;p37"/>
            <p:cNvSpPr/>
            <p:nvPr/>
          </p:nvSpPr>
          <p:spPr>
            <a:xfrm rot="554399">
              <a:off x="6245192" y="2211420"/>
              <a:ext cx="39857" cy="71590"/>
            </a:xfrm>
            <a:custGeom>
              <a:avLst/>
              <a:gdLst/>
              <a:ahLst/>
              <a:cxnLst/>
              <a:rect l="l" t="t" r="r" b="b"/>
              <a:pathLst>
                <a:path w="1094" h="1965" extrusionOk="0">
                  <a:moveTo>
                    <a:pt x="997" y="1"/>
                  </a:moveTo>
                  <a:cubicBezTo>
                    <a:pt x="986" y="1"/>
                    <a:pt x="974" y="5"/>
                    <a:pt x="962" y="14"/>
                  </a:cubicBezTo>
                  <a:cubicBezTo>
                    <a:pt x="560" y="293"/>
                    <a:pt x="246" y="730"/>
                    <a:pt x="193" y="1220"/>
                  </a:cubicBezTo>
                  <a:cubicBezTo>
                    <a:pt x="161" y="1510"/>
                    <a:pt x="307" y="1964"/>
                    <a:pt x="659" y="1964"/>
                  </a:cubicBezTo>
                  <a:cubicBezTo>
                    <a:pt x="689" y="1964"/>
                    <a:pt x="720" y="1961"/>
                    <a:pt x="753" y="1954"/>
                  </a:cubicBezTo>
                  <a:cubicBezTo>
                    <a:pt x="840" y="1937"/>
                    <a:pt x="840" y="1814"/>
                    <a:pt x="753" y="1779"/>
                  </a:cubicBezTo>
                  <a:cubicBezTo>
                    <a:pt x="1" y="1482"/>
                    <a:pt x="665" y="486"/>
                    <a:pt x="1050" y="136"/>
                  </a:cubicBezTo>
                  <a:cubicBezTo>
                    <a:pt x="1093" y="93"/>
                    <a:pt x="1052" y="1"/>
                    <a:pt x="9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04" name="Google Shape;1004;p37"/>
            <p:cNvSpPr/>
            <p:nvPr/>
          </p:nvSpPr>
          <p:spPr>
            <a:xfrm rot="554399">
              <a:off x="6274625" y="2243705"/>
              <a:ext cx="28090" cy="9072"/>
            </a:xfrm>
            <a:custGeom>
              <a:avLst/>
              <a:gdLst/>
              <a:ahLst/>
              <a:cxnLst/>
              <a:rect l="l" t="t" r="r" b="b"/>
              <a:pathLst>
                <a:path w="771" h="249" extrusionOk="0">
                  <a:moveTo>
                    <a:pt x="421" y="1"/>
                  </a:moveTo>
                  <a:cubicBezTo>
                    <a:pt x="307" y="1"/>
                    <a:pt x="193" y="18"/>
                    <a:pt x="106" y="36"/>
                  </a:cubicBezTo>
                  <a:cubicBezTo>
                    <a:pt x="1" y="71"/>
                    <a:pt x="71" y="211"/>
                    <a:pt x="141" y="228"/>
                  </a:cubicBezTo>
                  <a:cubicBezTo>
                    <a:pt x="246" y="246"/>
                    <a:pt x="351" y="246"/>
                    <a:pt x="473" y="246"/>
                  </a:cubicBezTo>
                  <a:cubicBezTo>
                    <a:pt x="508" y="246"/>
                    <a:pt x="543" y="248"/>
                    <a:pt x="578" y="248"/>
                  </a:cubicBezTo>
                  <a:cubicBezTo>
                    <a:pt x="630" y="248"/>
                    <a:pt x="683" y="242"/>
                    <a:pt x="735" y="211"/>
                  </a:cubicBezTo>
                  <a:cubicBezTo>
                    <a:pt x="770" y="176"/>
                    <a:pt x="770" y="88"/>
                    <a:pt x="735" y="71"/>
                  </a:cubicBezTo>
                  <a:cubicBezTo>
                    <a:pt x="648" y="18"/>
                    <a:pt x="534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05" name="Google Shape;1005;p37"/>
            <p:cNvSpPr/>
            <p:nvPr/>
          </p:nvSpPr>
          <p:spPr>
            <a:xfrm rot="554399">
              <a:off x="6306111" y="2252234"/>
              <a:ext cx="45905" cy="42918"/>
            </a:xfrm>
            <a:custGeom>
              <a:avLst/>
              <a:gdLst/>
              <a:ahLst/>
              <a:cxnLst/>
              <a:rect l="l" t="t" r="r" b="b"/>
              <a:pathLst>
                <a:path w="1260" h="1178" extrusionOk="0">
                  <a:moveTo>
                    <a:pt x="721" y="278"/>
                  </a:moveTo>
                  <a:cubicBezTo>
                    <a:pt x="757" y="278"/>
                    <a:pt x="792" y="285"/>
                    <a:pt x="822" y="304"/>
                  </a:cubicBezTo>
                  <a:cubicBezTo>
                    <a:pt x="735" y="391"/>
                    <a:pt x="630" y="461"/>
                    <a:pt x="525" y="531"/>
                  </a:cubicBezTo>
                  <a:cubicBezTo>
                    <a:pt x="455" y="566"/>
                    <a:pt x="403" y="601"/>
                    <a:pt x="333" y="636"/>
                  </a:cubicBezTo>
                  <a:cubicBezTo>
                    <a:pt x="324" y="644"/>
                    <a:pt x="312" y="648"/>
                    <a:pt x="298" y="652"/>
                  </a:cubicBezTo>
                  <a:lnTo>
                    <a:pt x="298" y="652"/>
                  </a:lnTo>
                  <a:cubicBezTo>
                    <a:pt x="333" y="530"/>
                    <a:pt x="420" y="408"/>
                    <a:pt x="525" y="339"/>
                  </a:cubicBezTo>
                  <a:cubicBezTo>
                    <a:pt x="582" y="304"/>
                    <a:pt x="654" y="278"/>
                    <a:pt x="721" y="278"/>
                  </a:cubicBezTo>
                  <a:close/>
                  <a:moveTo>
                    <a:pt x="1084" y="1"/>
                  </a:moveTo>
                  <a:cubicBezTo>
                    <a:pt x="1066" y="1"/>
                    <a:pt x="1048" y="8"/>
                    <a:pt x="1032" y="24"/>
                  </a:cubicBezTo>
                  <a:cubicBezTo>
                    <a:pt x="1014" y="76"/>
                    <a:pt x="979" y="111"/>
                    <a:pt x="944" y="146"/>
                  </a:cubicBezTo>
                  <a:lnTo>
                    <a:pt x="909" y="129"/>
                  </a:lnTo>
                  <a:cubicBezTo>
                    <a:pt x="838" y="93"/>
                    <a:pt x="767" y="77"/>
                    <a:pt x="698" y="77"/>
                  </a:cubicBezTo>
                  <a:cubicBezTo>
                    <a:pt x="466" y="77"/>
                    <a:pt x="262" y="259"/>
                    <a:pt x="140" y="461"/>
                  </a:cubicBezTo>
                  <a:cubicBezTo>
                    <a:pt x="70" y="548"/>
                    <a:pt x="0" y="671"/>
                    <a:pt x="53" y="793"/>
                  </a:cubicBezTo>
                  <a:cubicBezTo>
                    <a:pt x="87" y="873"/>
                    <a:pt x="159" y="908"/>
                    <a:pt x="234" y="908"/>
                  </a:cubicBezTo>
                  <a:cubicBezTo>
                    <a:pt x="273" y="908"/>
                    <a:pt x="314" y="899"/>
                    <a:pt x="350" y="880"/>
                  </a:cubicBezTo>
                  <a:cubicBezTo>
                    <a:pt x="577" y="811"/>
                    <a:pt x="752" y="653"/>
                    <a:pt x="909" y="478"/>
                  </a:cubicBezTo>
                  <a:lnTo>
                    <a:pt x="909" y="478"/>
                  </a:lnTo>
                  <a:cubicBezTo>
                    <a:pt x="927" y="583"/>
                    <a:pt x="892" y="688"/>
                    <a:pt x="892" y="811"/>
                  </a:cubicBezTo>
                  <a:cubicBezTo>
                    <a:pt x="892" y="968"/>
                    <a:pt x="962" y="1160"/>
                    <a:pt x="1137" y="1178"/>
                  </a:cubicBezTo>
                  <a:cubicBezTo>
                    <a:pt x="1224" y="1178"/>
                    <a:pt x="1259" y="1090"/>
                    <a:pt x="1207" y="1020"/>
                  </a:cubicBezTo>
                  <a:cubicBezTo>
                    <a:pt x="1137" y="933"/>
                    <a:pt x="1102" y="863"/>
                    <a:pt x="1119" y="741"/>
                  </a:cubicBezTo>
                  <a:cubicBezTo>
                    <a:pt x="1119" y="636"/>
                    <a:pt x="1137" y="548"/>
                    <a:pt x="1119" y="443"/>
                  </a:cubicBezTo>
                  <a:cubicBezTo>
                    <a:pt x="1119" y="391"/>
                    <a:pt x="1102" y="339"/>
                    <a:pt x="1067" y="286"/>
                  </a:cubicBezTo>
                  <a:cubicBezTo>
                    <a:pt x="1102" y="234"/>
                    <a:pt x="1137" y="181"/>
                    <a:pt x="1172" y="129"/>
                  </a:cubicBezTo>
                  <a:cubicBezTo>
                    <a:pt x="1199" y="75"/>
                    <a:pt x="1143" y="1"/>
                    <a:pt x="10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06" name="Google Shape;1006;p37"/>
            <p:cNvSpPr/>
            <p:nvPr/>
          </p:nvSpPr>
          <p:spPr>
            <a:xfrm rot="554399">
              <a:off x="6352266" y="2244579"/>
              <a:ext cx="27580" cy="74250"/>
            </a:xfrm>
            <a:custGeom>
              <a:avLst/>
              <a:gdLst/>
              <a:ahLst/>
              <a:cxnLst/>
              <a:rect l="l" t="t" r="r" b="b"/>
              <a:pathLst>
                <a:path w="757" h="2038" extrusionOk="0">
                  <a:moveTo>
                    <a:pt x="499" y="1"/>
                  </a:moveTo>
                  <a:cubicBezTo>
                    <a:pt x="490" y="1"/>
                    <a:pt x="482" y="5"/>
                    <a:pt x="477" y="15"/>
                  </a:cubicBezTo>
                  <a:cubicBezTo>
                    <a:pt x="355" y="277"/>
                    <a:pt x="582" y="557"/>
                    <a:pt x="582" y="837"/>
                  </a:cubicBezTo>
                  <a:cubicBezTo>
                    <a:pt x="564" y="1256"/>
                    <a:pt x="355" y="1571"/>
                    <a:pt x="75" y="1851"/>
                  </a:cubicBezTo>
                  <a:cubicBezTo>
                    <a:pt x="1" y="1925"/>
                    <a:pt x="65" y="2037"/>
                    <a:pt x="151" y="2037"/>
                  </a:cubicBezTo>
                  <a:cubicBezTo>
                    <a:pt x="166" y="2037"/>
                    <a:pt x="182" y="2034"/>
                    <a:pt x="197" y="2026"/>
                  </a:cubicBezTo>
                  <a:cubicBezTo>
                    <a:pt x="495" y="1833"/>
                    <a:pt x="669" y="1519"/>
                    <a:pt x="722" y="1187"/>
                  </a:cubicBezTo>
                  <a:cubicBezTo>
                    <a:pt x="757" y="994"/>
                    <a:pt x="757" y="819"/>
                    <a:pt x="722" y="645"/>
                  </a:cubicBezTo>
                  <a:cubicBezTo>
                    <a:pt x="687" y="435"/>
                    <a:pt x="512" y="243"/>
                    <a:pt x="547" y="50"/>
                  </a:cubicBezTo>
                  <a:cubicBezTo>
                    <a:pt x="547" y="25"/>
                    <a:pt x="521" y="1"/>
                    <a:pt x="4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07" name="Google Shape;1007;p37"/>
            <p:cNvSpPr/>
            <p:nvPr/>
          </p:nvSpPr>
          <p:spPr>
            <a:xfrm rot="554399">
              <a:off x="6396309" y="2285471"/>
              <a:ext cx="36360" cy="8962"/>
            </a:xfrm>
            <a:custGeom>
              <a:avLst/>
              <a:gdLst/>
              <a:ahLst/>
              <a:cxnLst/>
              <a:rect l="l" t="t" r="r" b="b"/>
              <a:pathLst>
                <a:path w="998" h="246" extrusionOk="0">
                  <a:moveTo>
                    <a:pt x="88" y="1"/>
                  </a:moveTo>
                  <a:cubicBezTo>
                    <a:pt x="1" y="1"/>
                    <a:pt x="18" y="158"/>
                    <a:pt x="106" y="158"/>
                  </a:cubicBezTo>
                  <a:cubicBezTo>
                    <a:pt x="350" y="193"/>
                    <a:pt x="613" y="228"/>
                    <a:pt x="857" y="246"/>
                  </a:cubicBezTo>
                  <a:cubicBezTo>
                    <a:pt x="997" y="246"/>
                    <a:pt x="997" y="36"/>
                    <a:pt x="875" y="36"/>
                  </a:cubicBezTo>
                  <a:cubicBezTo>
                    <a:pt x="613" y="1"/>
                    <a:pt x="350" y="1"/>
                    <a:pt x="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08" name="Google Shape;1008;p37"/>
            <p:cNvSpPr/>
            <p:nvPr/>
          </p:nvSpPr>
          <p:spPr>
            <a:xfrm rot="554399">
              <a:off x="6403406" y="2273993"/>
              <a:ext cx="33154" cy="7942"/>
            </a:xfrm>
            <a:custGeom>
              <a:avLst/>
              <a:gdLst/>
              <a:ahLst/>
              <a:cxnLst/>
              <a:rect l="l" t="t" r="r" b="b"/>
              <a:pathLst>
                <a:path w="910" h="218" extrusionOk="0">
                  <a:moveTo>
                    <a:pt x="647" y="1"/>
                  </a:moveTo>
                  <a:cubicBezTo>
                    <a:pt x="603" y="1"/>
                    <a:pt x="557" y="4"/>
                    <a:pt x="508" y="4"/>
                  </a:cubicBezTo>
                  <a:cubicBezTo>
                    <a:pt x="385" y="21"/>
                    <a:pt x="263" y="21"/>
                    <a:pt x="123" y="21"/>
                  </a:cubicBezTo>
                  <a:cubicBezTo>
                    <a:pt x="1" y="21"/>
                    <a:pt x="53" y="196"/>
                    <a:pt x="158" y="213"/>
                  </a:cubicBezTo>
                  <a:lnTo>
                    <a:pt x="525" y="213"/>
                  </a:lnTo>
                  <a:cubicBezTo>
                    <a:pt x="577" y="213"/>
                    <a:pt x="634" y="218"/>
                    <a:pt x="691" y="218"/>
                  </a:cubicBezTo>
                  <a:cubicBezTo>
                    <a:pt x="748" y="218"/>
                    <a:pt x="805" y="213"/>
                    <a:pt x="857" y="196"/>
                  </a:cubicBezTo>
                  <a:cubicBezTo>
                    <a:pt x="910" y="161"/>
                    <a:pt x="910" y="74"/>
                    <a:pt x="840" y="39"/>
                  </a:cubicBezTo>
                  <a:cubicBezTo>
                    <a:pt x="777" y="7"/>
                    <a:pt x="714" y="1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09" name="Google Shape;1009;p37"/>
            <p:cNvSpPr/>
            <p:nvPr/>
          </p:nvSpPr>
          <p:spPr>
            <a:xfrm rot="554399">
              <a:off x="6453954" y="2287881"/>
              <a:ext cx="35048" cy="9618"/>
            </a:xfrm>
            <a:custGeom>
              <a:avLst/>
              <a:gdLst/>
              <a:ahLst/>
              <a:cxnLst/>
              <a:rect l="l" t="t" r="r" b="b"/>
              <a:pathLst>
                <a:path w="962" h="264" extrusionOk="0">
                  <a:moveTo>
                    <a:pt x="212" y="1"/>
                  </a:moveTo>
                  <a:cubicBezTo>
                    <a:pt x="163" y="1"/>
                    <a:pt x="115" y="7"/>
                    <a:pt x="70" y="29"/>
                  </a:cubicBezTo>
                  <a:cubicBezTo>
                    <a:pt x="0" y="64"/>
                    <a:pt x="18" y="134"/>
                    <a:pt x="70" y="169"/>
                  </a:cubicBezTo>
                  <a:cubicBezTo>
                    <a:pt x="192" y="239"/>
                    <a:pt x="315" y="222"/>
                    <a:pt x="455" y="239"/>
                  </a:cubicBezTo>
                  <a:cubicBezTo>
                    <a:pt x="541" y="252"/>
                    <a:pt x="628" y="264"/>
                    <a:pt x="720" y="264"/>
                  </a:cubicBezTo>
                  <a:cubicBezTo>
                    <a:pt x="759" y="264"/>
                    <a:pt x="798" y="262"/>
                    <a:pt x="839" y="257"/>
                  </a:cubicBezTo>
                  <a:cubicBezTo>
                    <a:pt x="962" y="239"/>
                    <a:pt x="909" y="82"/>
                    <a:pt x="822" y="47"/>
                  </a:cubicBezTo>
                  <a:cubicBezTo>
                    <a:pt x="682" y="12"/>
                    <a:pt x="542" y="12"/>
                    <a:pt x="402" y="12"/>
                  </a:cubicBezTo>
                  <a:cubicBezTo>
                    <a:pt x="342" y="12"/>
                    <a:pt x="277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10" name="Google Shape;1010;p37"/>
            <p:cNvSpPr/>
            <p:nvPr/>
          </p:nvSpPr>
          <p:spPr>
            <a:xfrm rot="554399">
              <a:off x="6500731" y="2288804"/>
              <a:ext cx="33810" cy="35230"/>
            </a:xfrm>
            <a:custGeom>
              <a:avLst/>
              <a:gdLst/>
              <a:ahLst/>
              <a:cxnLst/>
              <a:rect l="l" t="t" r="r" b="b"/>
              <a:pathLst>
                <a:path w="928" h="967" extrusionOk="0">
                  <a:moveTo>
                    <a:pt x="566" y="0"/>
                  </a:moveTo>
                  <a:cubicBezTo>
                    <a:pt x="381" y="0"/>
                    <a:pt x="210" y="68"/>
                    <a:pt x="53" y="178"/>
                  </a:cubicBezTo>
                  <a:cubicBezTo>
                    <a:pt x="1" y="195"/>
                    <a:pt x="18" y="282"/>
                    <a:pt x="71" y="300"/>
                  </a:cubicBezTo>
                  <a:cubicBezTo>
                    <a:pt x="175" y="335"/>
                    <a:pt x="263" y="387"/>
                    <a:pt x="350" y="440"/>
                  </a:cubicBezTo>
                  <a:cubicBezTo>
                    <a:pt x="420" y="492"/>
                    <a:pt x="578" y="562"/>
                    <a:pt x="612" y="632"/>
                  </a:cubicBezTo>
                  <a:cubicBezTo>
                    <a:pt x="665" y="667"/>
                    <a:pt x="647" y="719"/>
                    <a:pt x="595" y="754"/>
                  </a:cubicBezTo>
                  <a:lnTo>
                    <a:pt x="525" y="772"/>
                  </a:lnTo>
                  <a:lnTo>
                    <a:pt x="368" y="772"/>
                  </a:lnTo>
                  <a:cubicBezTo>
                    <a:pt x="298" y="754"/>
                    <a:pt x="245" y="719"/>
                    <a:pt x="158" y="702"/>
                  </a:cubicBezTo>
                  <a:cubicBezTo>
                    <a:pt x="123" y="702"/>
                    <a:pt x="123" y="737"/>
                    <a:pt x="123" y="772"/>
                  </a:cubicBezTo>
                  <a:cubicBezTo>
                    <a:pt x="160" y="901"/>
                    <a:pt x="314" y="967"/>
                    <a:pt x="469" y="967"/>
                  </a:cubicBezTo>
                  <a:cubicBezTo>
                    <a:pt x="607" y="967"/>
                    <a:pt x="747" y="914"/>
                    <a:pt x="805" y="807"/>
                  </a:cubicBezTo>
                  <a:cubicBezTo>
                    <a:pt x="927" y="545"/>
                    <a:pt x="508" y="335"/>
                    <a:pt x="245" y="212"/>
                  </a:cubicBezTo>
                  <a:cubicBezTo>
                    <a:pt x="368" y="143"/>
                    <a:pt x="508" y="108"/>
                    <a:pt x="647" y="108"/>
                  </a:cubicBezTo>
                  <a:cubicBezTo>
                    <a:pt x="653" y="109"/>
                    <a:pt x="658" y="110"/>
                    <a:pt x="662" y="110"/>
                  </a:cubicBezTo>
                  <a:cubicBezTo>
                    <a:pt x="714" y="110"/>
                    <a:pt x="695" y="19"/>
                    <a:pt x="630" y="3"/>
                  </a:cubicBezTo>
                  <a:cubicBezTo>
                    <a:pt x="609" y="1"/>
                    <a:pt x="587" y="0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11" name="Google Shape;1011;p37"/>
            <p:cNvSpPr/>
            <p:nvPr/>
          </p:nvSpPr>
          <p:spPr>
            <a:xfrm rot="554399">
              <a:off x="6531678" y="2300207"/>
              <a:ext cx="10238" cy="26669"/>
            </a:xfrm>
            <a:custGeom>
              <a:avLst/>
              <a:gdLst/>
              <a:ahLst/>
              <a:cxnLst/>
              <a:rect l="l" t="t" r="r" b="b"/>
              <a:pathLst>
                <a:path w="281" h="732" extrusionOk="0">
                  <a:moveTo>
                    <a:pt x="165" y="1"/>
                  </a:moveTo>
                  <a:cubicBezTo>
                    <a:pt x="147" y="1"/>
                    <a:pt x="130" y="12"/>
                    <a:pt x="123" y="39"/>
                  </a:cubicBezTo>
                  <a:cubicBezTo>
                    <a:pt x="88" y="231"/>
                    <a:pt x="1" y="441"/>
                    <a:pt x="36" y="633"/>
                  </a:cubicBezTo>
                  <a:cubicBezTo>
                    <a:pt x="36" y="694"/>
                    <a:pt x="83" y="732"/>
                    <a:pt x="129" y="732"/>
                  </a:cubicBezTo>
                  <a:cubicBezTo>
                    <a:pt x="163" y="732"/>
                    <a:pt x="196" y="712"/>
                    <a:pt x="210" y="668"/>
                  </a:cubicBezTo>
                  <a:cubicBezTo>
                    <a:pt x="280" y="493"/>
                    <a:pt x="228" y="266"/>
                    <a:pt x="228" y="74"/>
                  </a:cubicBezTo>
                  <a:cubicBezTo>
                    <a:pt x="228" y="31"/>
                    <a:pt x="195" y="1"/>
                    <a:pt x="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12" name="Google Shape;1012;p37"/>
            <p:cNvSpPr/>
            <p:nvPr/>
          </p:nvSpPr>
          <p:spPr>
            <a:xfrm rot="554399">
              <a:off x="6546179" y="2284960"/>
              <a:ext cx="8307" cy="5793"/>
            </a:xfrm>
            <a:custGeom>
              <a:avLst/>
              <a:gdLst/>
              <a:ahLst/>
              <a:cxnLst/>
              <a:rect l="l" t="t" r="r" b="b"/>
              <a:pathLst>
                <a:path w="228" h="159" extrusionOk="0">
                  <a:moveTo>
                    <a:pt x="105" y="1"/>
                  </a:moveTo>
                  <a:cubicBezTo>
                    <a:pt x="0" y="1"/>
                    <a:pt x="35" y="158"/>
                    <a:pt x="123" y="158"/>
                  </a:cubicBezTo>
                  <a:cubicBezTo>
                    <a:pt x="228" y="158"/>
                    <a:pt x="193" y="1"/>
                    <a:pt x="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13" name="Google Shape;1013;p37"/>
            <p:cNvSpPr/>
            <p:nvPr/>
          </p:nvSpPr>
          <p:spPr>
            <a:xfrm rot="554399">
              <a:off x="6546936" y="2308978"/>
              <a:ext cx="38692" cy="24884"/>
            </a:xfrm>
            <a:custGeom>
              <a:avLst/>
              <a:gdLst/>
              <a:ahLst/>
              <a:cxnLst/>
              <a:rect l="l" t="t" r="r" b="b"/>
              <a:pathLst>
                <a:path w="1062" h="683" extrusionOk="0">
                  <a:moveTo>
                    <a:pt x="502" y="1"/>
                  </a:moveTo>
                  <a:cubicBezTo>
                    <a:pt x="344" y="1"/>
                    <a:pt x="222" y="88"/>
                    <a:pt x="152" y="211"/>
                  </a:cubicBezTo>
                  <a:cubicBezTo>
                    <a:pt x="142" y="171"/>
                    <a:pt x="105" y="149"/>
                    <a:pt x="74" y="149"/>
                  </a:cubicBezTo>
                  <a:cubicBezTo>
                    <a:pt x="50" y="149"/>
                    <a:pt x="30" y="162"/>
                    <a:pt x="30" y="193"/>
                  </a:cubicBezTo>
                  <a:cubicBezTo>
                    <a:pt x="30" y="298"/>
                    <a:pt x="12" y="403"/>
                    <a:pt x="12" y="490"/>
                  </a:cubicBezTo>
                  <a:cubicBezTo>
                    <a:pt x="1" y="559"/>
                    <a:pt x="71" y="620"/>
                    <a:pt x="132" y="620"/>
                  </a:cubicBezTo>
                  <a:cubicBezTo>
                    <a:pt x="163" y="620"/>
                    <a:pt x="192" y="603"/>
                    <a:pt x="205" y="560"/>
                  </a:cubicBezTo>
                  <a:cubicBezTo>
                    <a:pt x="239" y="455"/>
                    <a:pt x="274" y="316"/>
                    <a:pt x="379" y="246"/>
                  </a:cubicBezTo>
                  <a:cubicBezTo>
                    <a:pt x="414" y="228"/>
                    <a:pt x="458" y="215"/>
                    <a:pt x="500" y="215"/>
                  </a:cubicBezTo>
                  <a:cubicBezTo>
                    <a:pt x="541" y="215"/>
                    <a:pt x="580" y="228"/>
                    <a:pt x="607" y="263"/>
                  </a:cubicBezTo>
                  <a:cubicBezTo>
                    <a:pt x="642" y="298"/>
                    <a:pt x="642" y="385"/>
                    <a:pt x="659" y="438"/>
                  </a:cubicBezTo>
                  <a:cubicBezTo>
                    <a:pt x="694" y="578"/>
                    <a:pt x="799" y="683"/>
                    <a:pt x="956" y="683"/>
                  </a:cubicBezTo>
                  <a:lnTo>
                    <a:pt x="1009" y="648"/>
                  </a:lnTo>
                  <a:lnTo>
                    <a:pt x="1026" y="613"/>
                  </a:lnTo>
                  <a:cubicBezTo>
                    <a:pt x="1061" y="578"/>
                    <a:pt x="1044" y="525"/>
                    <a:pt x="991" y="508"/>
                  </a:cubicBezTo>
                  <a:cubicBezTo>
                    <a:pt x="904" y="455"/>
                    <a:pt x="851" y="420"/>
                    <a:pt x="816" y="316"/>
                  </a:cubicBezTo>
                  <a:cubicBezTo>
                    <a:pt x="799" y="263"/>
                    <a:pt x="781" y="211"/>
                    <a:pt x="764" y="158"/>
                  </a:cubicBezTo>
                  <a:cubicBezTo>
                    <a:pt x="694" y="71"/>
                    <a:pt x="607" y="18"/>
                    <a:pt x="5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14" name="Google Shape;1014;p37"/>
            <p:cNvSpPr/>
            <p:nvPr/>
          </p:nvSpPr>
          <p:spPr>
            <a:xfrm rot="554399">
              <a:off x="6598313" y="2315154"/>
              <a:ext cx="34538" cy="36287"/>
            </a:xfrm>
            <a:custGeom>
              <a:avLst/>
              <a:gdLst/>
              <a:ahLst/>
              <a:cxnLst/>
              <a:rect l="l" t="t" r="r" b="b"/>
              <a:pathLst>
                <a:path w="948" h="996" extrusionOk="0">
                  <a:moveTo>
                    <a:pt x="382" y="191"/>
                  </a:moveTo>
                  <a:cubicBezTo>
                    <a:pt x="435" y="191"/>
                    <a:pt x="420" y="284"/>
                    <a:pt x="420" y="333"/>
                  </a:cubicBezTo>
                  <a:lnTo>
                    <a:pt x="438" y="402"/>
                  </a:lnTo>
                  <a:cubicBezTo>
                    <a:pt x="385" y="507"/>
                    <a:pt x="298" y="577"/>
                    <a:pt x="210" y="665"/>
                  </a:cubicBezTo>
                  <a:cubicBezTo>
                    <a:pt x="193" y="577"/>
                    <a:pt x="210" y="472"/>
                    <a:pt x="228" y="385"/>
                  </a:cubicBezTo>
                  <a:cubicBezTo>
                    <a:pt x="245" y="350"/>
                    <a:pt x="315" y="210"/>
                    <a:pt x="368" y="193"/>
                  </a:cubicBezTo>
                  <a:cubicBezTo>
                    <a:pt x="373" y="191"/>
                    <a:pt x="378" y="191"/>
                    <a:pt x="382" y="191"/>
                  </a:cubicBezTo>
                  <a:close/>
                  <a:moveTo>
                    <a:pt x="368" y="0"/>
                  </a:moveTo>
                  <a:cubicBezTo>
                    <a:pt x="245" y="18"/>
                    <a:pt x="141" y="210"/>
                    <a:pt x="88" y="315"/>
                  </a:cubicBezTo>
                  <a:cubicBezTo>
                    <a:pt x="18" y="490"/>
                    <a:pt x="1" y="682"/>
                    <a:pt x="36" y="857"/>
                  </a:cubicBezTo>
                  <a:cubicBezTo>
                    <a:pt x="50" y="914"/>
                    <a:pt x="111" y="971"/>
                    <a:pt x="171" y="971"/>
                  </a:cubicBezTo>
                  <a:cubicBezTo>
                    <a:pt x="184" y="971"/>
                    <a:pt x="198" y="968"/>
                    <a:pt x="210" y="962"/>
                  </a:cubicBezTo>
                  <a:cubicBezTo>
                    <a:pt x="333" y="892"/>
                    <a:pt x="455" y="805"/>
                    <a:pt x="543" y="682"/>
                  </a:cubicBezTo>
                  <a:cubicBezTo>
                    <a:pt x="595" y="805"/>
                    <a:pt x="682" y="909"/>
                    <a:pt x="770" y="979"/>
                  </a:cubicBezTo>
                  <a:cubicBezTo>
                    <a:pt x="791" y="990"/>
                    <a:pt x="812" y="995"/>
                    <a:pt x="831" y="995"/>
                  </a:cubicBezTo>
                  <a:cubicBezTo>
                    <a:pt x="904" y="995"/>
                    <a:pt x="948" y="923"/>
                    <a:pt x="892" y="839"/>
                  </a:cubicBezTo>
                  <a:cubicBezTo>
                    <a:pt x="840" y="735"/>
                    <a:pt x="752" y="665"/>
                    <a:pt x="700" y="542"/>
                  </a:cubicBezTo>
                  <a:lnTo>
                    <a:pt x="665" y="472"/>
                  </a:lnTo>
                  <a:cubicBezTo>
                    <a:pt x="717" y="368"/>
                    <a:pt x="752" y="228"/>
                    <a:pt x="752" y="105"/>
                  </a:cubicBezTo>
                  <a:cubicBezTo>
                    <a:pt x="752" y="59"/>
                    <a:pt x="690" y="4"/>
                    <a:pt x="644" y="4"/>
                  </a:cubicBezTo>
                  <a:cubicBezTo>
                    <a:pt x="620" y="4"/>
                    <a:pt x="601" y="18"/>
                    <a:pt x="595" y="53"/>
                  </a:cubicBezTo>
                  <a:cubicBezTo>
                    <a:pt x="578" y="88"/>
                    <a:pt x="578" y="105"/>
                    <a:pt x="560" y="140"/>
                  </a:cubicBezTo>
                  <a:cubicBezTo>
                    <a:pt x="525" y="70"/>
                    <a:pt x="473" y="0"/>
                    <a:pt x="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15" name="Google Shape;1015;p37"/>
            <p:cNvSpPr/>
            <p:nvPr/>
          </p:nvSpPr>
          <p:spPr>
            <a:xfrm rot="554399">
              <a:off x="5985927" y="2531582"/>
              <a:ext cx="52536" cy="46233"/>
            </a:xfrm>
            <a:custGeom>
              <a:avLst/>
              <a:gdLst/>
              <a:ahLst/>
              <a:cxnLst/>
              <a:rect l="l" t="t" r="r" b="b"/>
              <a:pathLst>
                <a:path w="1442" h="1269" extrusionOk="0">
                  <a:moveTo>
                    <a:pt x="955" y="0"/>
                  </a:moveTo>
                  <a:cubicBezTo>
                    <a:pt x="519" y="0"/>
                    <a:pt x="1" y="290"/>
                    <a:pt x="95" y="779"/>
                  </a:cubicBezTo>
                  <a:cubicBezTo>
                    <a:pt x="148" y="1024"/>
                    <a:pt x="340" y="1147"/>
                    <a:pt x="567" y="1216"/>
                  </a:cubicBezTo>
                  <a:cubicBezTo>
                    <a:pt x="681" y="1243"/>
                    <a:pt x="843" y="1269"/>
                    <a:pt x="998" y="1269"/>
                  </a:cubicBezTo>
                  <a:cubicBezTo>
                    <a:pt x="1153" y="1269"/>
                    <a:pt x="1301" y="1243"/>
                    <a:pt x="1389" y="1164"/>
                  </a:cubicBezTo>
                  <a:cubicBezTo>
                    <a:pt x="1441" y="1129"/>
                    <a:pt x="1424" y="1059"/>
                    <a:pt x="1371" y="1042"/>
                  </a:cubicBezTo>
                  <a:cubicBezTo>
                    <a:pt x="1299" y="1010"/>
                    <a:pt x="1200" y="1003"/>
                    <a:pt x="1092" y="1003"/>
                  </a:cubicBezTo>
                  <a:cubicBezTo>
                    <a:pt x="1007" y="1003"/>
                    <a:pt x="916" y="1007"/>
                    <a:pt x="828" y="1007"/>
                  </a:cubicBezTo>
                  <a:cubicBezTo>
                    <a:pt x="596" y="1007"/>
                    <a:pt x="379" y="977"/>
                    <a:pt x="323" y="762"/>
                  </a:cubicBezTo>
                  <a:cubicBezTo>
                    <a:pt x="200" y="307"/>
                    <a:pt x="829" y="238"/>
                    <a:pt x="1109" y="168"/>
                  </a:cubicBezTo>
                  <a:cubicBezTo>
                    <a:pt x="1179" y="150"/>
                    <a:pt x="1144" y="28"/>
                    <a:pt x="1092" y="10"/>
                  </a:cubicBezTo>
                  <a:cubicBezTo>
                    <a:pt x="1048" y="3"/>
                    <a:pt x="1002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16" name="Google Shape;1016;p37"/>
            <p:cNvSpPr/>
            <p:nvPr/>
          </p:nvSpPr>
          <p:spPr>
            <a:xfrm rot="554399">
              <a:off x="6197169" y="2372106"/>
              <a:ext cx="37453" cy="39092"/>
            </a:xfrm>
            <a:custGeom>
              <a:avLst/>
              <a:gdLst/>
              <a:ahLst/>
              <a:cxnLst/>
              <a:rect l="l" t="t" r="r" b="b"/>
              <a:pathLst>
                <a:path w="1028" h="1073" extrusionOk="0">
                  <a:moveTo>
                    <a:pt x="665" y="0"/>
                  </a:moveTo>
                  <a:cubicBezTo>
                    <a:pt x="420" y="0"/>
                    <a:pt x="1" y="123"/>
                    <a:pt x="175" y="455"/>
                  </a:cubicBezTo>
                  <a:cubicBezTo>
                    <a:pt x="263" y="612"/>
                    <a:pt x="438" y="665"/>
                    <a:pt x="595" y="717"/>
                  </a:cubicBezTo>
                  <a:lnTo>
                    <a:pt x="752" y="804"/>
                  </a:lnTo>
                  <a:lnTo>
                    <a:pt x="542" y="857"/>
                  </a:lnTo>
                  <a:cubicBezTo>
                    <a:pt x="507" y="863"/>
                    <a:pt x="471" y="865"/>
                    <a:pt x="433" y="865"/>
                  </a:cubicBezTo>
                  <a:cubicBezTo>
                    <a:pt x="358" y="865"/>
                    <a:pt x="280" y="857"/>
                    <a:pt x="210" y="857"/>
                  </a:cubicBezTo>
                  <a:cubicBezTo>
                    <a:pt x="105" y="874"/>
                    <a:pt x="123" y="997"/>
                    <a:pt x="193" y="1032"/>
                  </a:cubicBezTo>
                  <a:cubicBezTo>
                    <a:pt x="244" y="1058"/>
                    <a:pt x="343" y="1073"/>
                    <a:pt x="452" y="1073"/>
                  </a:cubicBezTo>
                  <a:cubicBezTo>
                    <a:pt x="711" y="1073"/>
                    <a:pt x="1028" y="986"/>
                    <a:pt x="892" y="752"/>
                  </a:cubicBezTo>
                  <a:cubicBezTo>
                    <a:pt x="805" y="595"/>
                    <a:pt x="595" y="577"/>
                    <a:pt x="455" y="490"/>
                  </a:cubicBezTo>
                  <a:cubicBezTo>
                    <a:pt x="333" y="437"/>
                    <a:pt x="245" y="298"/>
                    <a:pt x="385" y="193"/>
                  </a:cubicBezTo>
                  <a:cubicBezTo>
                    <a:pt x="473" y="140"/>
                    <a:pt x="577" y="140"/>
                    <a:pt x="682" y="123"/>
                  </a:cubicBezTo>
                  <a:cubicBezTo>
                    <a:pt x="770" y="123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17" name="Google Shape;1017;p37"/>
            <p:cNvSpPr/>
            <p:nvPr/>
          </p:nvSpPr>
          <p:spPr>
            <a:xfrm rot="554399">
              <a:off x="6246917" y="2389380"/>
              <a:ext cx="8926" cy="25503"/>
            </a:xfrm>
            <a:custGeom>
              <a:avLst/>
              <a:gdLst/>
              <a:ahLst/>
              <a:cxnLst/>
              <a:rect l="l" t="t" r="r" b="b"/>
              <a:pathLst>
                <a:path w="245" h="700" extrusionOk="0">
                  <a:moveTo>
                    <a:pt x="119" y="0"/>
                  </a:moveTo>
                  <a:cubicBezTo>
                    <a:pt x="80" y="0"/>
                    <a:pt x="43" y="23"/>
                    <a:pt x="35" y="71"/>
                  </a:cubicBezTo>
                  <a:cubicBezTo>
                    <a:pt x="18" y="228"/>
                    <a:pt x="0" y="403"/>
                    <a:pt x="0" y="560"/>
                  </a:cubicBezTo>
                  <a:cubicBezTo>
                    <a:pt x="0" y="642"/>
                    <a:pt x="82" y="699"/>
                    <a:pt x="151" y="699"/>
                  </a:cubicBezTo>
                  <a:cubicBezTo>
                    <a:pt x="202" y="699"/>
                    <a:pt x="245" y="669"/>
                    <a:pt x="245" y="595"/>
                  </a:cubicBezTo>
                  <a:cubicBezTo>
                    <a:pt x="245" y="421"/>
                    <a:pt x="227" y="263"/>
                    <a:pt x="210" y="88"/>
                  </a:cubicBezTo>
                  <a:cubicBezTo>
                    <a:pt x="210" y="32"/>
                    <a:pt x="164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18" name="Google Shape;1018;p37"/>
            <p:cNvSpPr/>
            <p:nvPr/>
          </p:nvSpPr>
          <p:spPr>
            <a:xfrm rot="554399">
              <a:off x="6255780" y="2375449"/>
              <a:ext cx="11513" cy="7687"/>
            </a:xfrm>
            <a:custGeom>
              <a:avLst/>
              <a:gdLst/>
              <a:ahLst/>
              <a:cxnLst/>
              <a:rect l="l" t="t" r="r" b="b"/>
              <a:pathLst>
                <a:path w="316" h="211" extrusionOk="0">
                  <a:moveTo>
                    <a:pt x="141" y="0"/>
                  </a:moveTo>
                  <a:cubicBezTo>
                    <a:pt x="1" y="0"/>
                    <a:pt x="71" y="210"/>
                    <a:pt x="193" y="210"/>
                  </a:cubicBezTo>
                  <a:cubicBezTo>
                    <a:pt x="316" y="210"/>
                    <a:pt x="263" y="0"/>
                    <a:pt x="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19" name="Google Shape;1019;p37"/>
            <p:cNvSpPr/>
            <p:nvPr/>
          </p:nvSpPr>
          <p:spPr>
            <a:xfrm rot="554399">
              <a:off x="6261421" y="2397415"/>
              <a:ext cx="49731" cy="24556"/>
            </a:xfrm>
            <a:custGeom>
              <a:avLst/>
              <a:gdLst/>
              <a:ahLst/>
              <a:cxnLst/>
              <a:rect l="l" t="t" r="r" b="b"/>
              <a:pathLst>
                <a:path w="1365" h="674" extrusionOk="0">
                  <a:moveTo>
                    <a:pt x="146" y="0"/>
                  </a:moveTo>
                  <a:cubicBezTo>
                    <a:pt x="120" y="0"/>
                    <a:pt x="95" y="17"/>
                    <a:pt x="88" y="59"/>
                  </a:cubicBezTo>
                  <a:cubicBezTo>
                    <a:pt x="71" y="182"/>
                    <a:pt x="1" y="409"/>
                    <a:pt x="140" y="514"/>
                  </a:cubicBezTo>
                  <a:cubicBezTo>
                    <a:pt x="174" y="536"/>
                    <a:pt x="210" y="546"/>
                    <a:pt x="245" y="546"/>
                  </a:cubicBezTo>
                  <a:cubicBezTo>
                    <a:pt x="319" y="546"/>
                    <a:pt x="390" y="503"/>
                    <a:pt x="438" y="444"/>
                  </a:cubicBezTo>
                  <a:lnTo>
                    <a:pt x="490" y="357"/>
                  </a:lnTo>
                  <a:cubicBezTo>
                    <a:pt x="518" y="291"/>
                    <a:pt x="561" y="256"/>
                    <a:pt x="611" y="256"/>
                  </a:cubicBezTo>
                  <a:cubicBezTo>
                    <a:pt x="655" y="256"/>
                    <a:pt x="704" y="282"/>
                    <a:pt x="752" y="339"/>
                  </a:cubicBezTo>
                  <a:cubicBezTo>
                    <a:pt x="822" y="392"/>
                    <a:pt x="857" y="479"/>
                    <a:pt x="927" y="531"/>
                  </a:cubicBezTo>
                  <a:cubicBezTo>
                    <a:pt x="998" y="603"/>
                    <a:pt x="1102" y="674"/>
                    <a:pt x="1199" y="674"/>
                  </a:cubicBezTo>
                  <a:cubicBezTo>
                    <a:pt x="1245" y="674"/>
                    <a:pt x="1290" y="658"/>
                    <a:pt x="1329" y="619"/>
                  </a:cubicBezTo>
                  <a:cubicBezTo>
                    <a:pt x="1364" y="584"/>
                    <a:pt x="1364" y="496"/>
                    <a:pt x="1294" y="479"/>
                  </a:cubicBezTo>
                  <a:cubicBezTo>
                    <a:pt x="1207" y="426"/>
                    <a:pt x="1119" y="426"/>
                    <a:pt x="1049" y="339"/>
                  </a:cubicBezTo>
                  <a:cubicBezTo>
                    <a:pt x="997" y="287"/>
                    <a:pt x="962" y="234"/>
                    <a:pt x="927" y="199"/>
                  </a:cubicBezTo>
                  <a:cubicBezTo>
                    <a:pt x="840" y="112"/>
                    <a:pt x="717" y="24"/>
                    <a:pt x="595" y="7"/>
                  </a:cubicBezTo>
                  <a:cubicBezTo>
                    <a:pt x="508" y="7"/>
                    <a:pt x="420" y="24"/>
                    <a:pt x="350" y="112"/>
                  </a:cubicBezTo>
                  <a:cubicBezTo>
                    <a:pt x="315" y="164"/>
                    <a:pt x="298" y="252"/>
                    <a:pt x="263" y="304"/>
                  </a:cubicBezTo>
                  <a:cubicBezTo>
                    <a:pt x="249" y="321"/>
                    <a:pt x="238" y="329"/>
                    <a:pt x="230" y="329"/>
                  </a:cubicBezTo>
                  <a:cubicBezTo>
                    <a:pt x="191" y="329"/>
                    <a:pt x="228" y="135"/>
                    <a:pt x="228" y="77"/>
                  </a:cubicBezTo>
                  <a:cubicBezTo>
                    <a:pt x="228" y="35"/>
                    <a:pt x="185" y="0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20" name="Google Shape;1020;p37"/>
            <p:cNvSpPr/>
            <p:nvPr/>
          </p:nvSpPr>
          <p:spPr>
            <a:xfrm rot="554399">
              <a:off x="6354132" y="2382945"/>
              <a:ext cx="70752" cy="41715"/>
            </a:xfrm>
            <a:custGeom>
              <a:avLst/>
              <a:gdLst/>
              <a:ahLst/>
              <a:cxnLst/>
              <a:rect l="l" t="t" r="r" b="b"/>
              <a:pathLst>
                <a:path w="1942" h="1145" extrusionOk="0">
                  <a:moveTo>
                    <a:pt x="1086" y="1"/>
                  </a:moveTo>
                  <a:cubicBezTo>
                    <a:pt x="760" y="1"/>
                    <a:pt x="430" y="30"/>
                    <a:pt x="106" y="70"/>
                  </a:cubicBezTo>
                  <a:cubicBezTo>
                    <a:pt x="1" y="88"/>
                    <a:pt x="36" y="263"/>
                    <a:pt x="141" y="263"/>
                  </a:cubicBezTo>
                  <a:cubicBezTo>
                    <a:pt x="263" y="245"/>
                    <a:pt x="386" y="245"/>
                    <a:pt x="490" y="245"/>
                  </a:cubicBezTo>
                  <a:cubicBezTo>
                    <a:pt x="508" y="367"/>
                    <a:pt x="490" y="490"/>
                    <a:pt x="473" y="630"/>
                  </a:cubicBezTo>
                  <a:cubicBezTo>
                    <a:pt x="438" y="770"/>
                    <a:pt x="386" y="909"/>
                    <a:pt x="403" y="1067"/>
                  </a:cubicBezTo>
                  <a:cubicBezTo>
                    <a:pt x="403" y="1113"/>
                    <a:pt x="450" y="1144"/>
                    <a:pt x="496" y="1144"/>
                  </a:cubicBezTo>
                  <a:cubicBezTo>
                    <a:pt x="520" y="1144"/>
                    <a:pt x="543" y="1137"/>
                    <a:pt x="560" y="1119"/>
                  </a:cubicBezTo>
                  <a:cubicBezTo>
                    <a:pt x="665" y="979"/>
                    <a:pt x="665" y="787"/>
                    <a:pt x="665" y="647"/>
                  </a:cubicBezTo>
                  <a:cubicBezTo>
                    <a:pt x="665" y="507"/>
                    <a:pt x="665" y="367"/>
                    <a:pt x="648" y="228"/>
                  </a:cubicBezTo>
                  <a:cubicBezTo>
                    <a:pt x="770" y="228"/>
                    <a:pt x="910" y="228"/>
                    <a:pt x="1032" y="245"/>
                  </a:cubicBezTo>
                  <a:cubicBezTo>
                    <a:pt x="1032" y="367"/>
                    <a:pt x="1032" y="490"/>
                    <a:pt x="1015" y="630"/>
                  </a:cubicBezTo>
                  <a:cubicBezTo>
                    <a:pt x="997" y="770"/>
                    <a:pt x="927" y="874"/>
                    <a:pt x="1015" y="1014"/>
                  </a:cubicBezTo>
                  <a:cubicBezTo>
                    <a:pt x="1032" y="1032"/>
                    <a:pt x="1067" y="1049"/>
                    <a:pt x="1102" y="1049"/>
                  </a:cubicBezTo>
                  <a:cubicBezTo>
                    <a:pt x="1242" y="979"/>
                    <a:pt x="1225" y="805"/>
                    <a:pt x="1225" y="665"/>
                  </a:cubicBezTo>
                  <a:cubicBezTo>
                    <a:pt x="1242" y="525"/>
                    <a:pt x="1225" y="385"/>
                    <a:pt x="1190" y="245"/>
                  </a:cubicBezTo>
                  <a:cubicBezTo>
                    <a:pt x="1382" y="245"/>
                    <a:pt x="1574" y="263"/>
                    <a:pt x="1784" y="280"/>
                  </a:cubicBezTo>
                  <a:cubicBezTo>
                    <a:pt x="1941" y="280"/>
                    <a:pt x="1924" y="70"/>
                    <a:pt x="1784" y="53"/>
                  </a:cubicBezTo>
                  <a:cubicBezTo>
                    <a:pt x="1556" y="16"/>
                    <a:pt x="1322" y="1"/>
                    <a:pt x="1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21" name="Google Shape;1021;p37"/>
            <p:cNvSpPr/>
            <p:nvPr/>
          </p:nvSpPr>
          <p:spPr>
            <a:xfrm rot="554399">
              <a:off x="6312355" y="2366348"/>
              <a:ext cx="42918" cy="102522"/>
            </a:xfrm>
            <a:custGeom>
              <a:avLst/>
              <a:gdLst/>
              <a:ahLst/>
              <a:cxnLst/>
              <a:rect l="l" t="t" r="r" b="b"/>
              <a:pathLst>
                <a:path w="1178" h="2814" extrusionOk="0">
                  <a:moveTo>
                    <a:pt x="1074" y="0"/>
                  </a:moveTo>
                  <a:cubicBezTo>
                    <a:pt x="1059" y="0"/>
                    <a:pt x="1044" y="7"/>
                    <a:pt x="1032" y="23"/>
                  </a:cubicBezTo>
                  <a:cubicBezTo>
                    <a:pt x="350" y="932"/>
                    <a:pt x="1" y="1806"/>
                    <a:pt x="805" y="2768"/>
                  </a:cubicBezTo>
                  <a:cubicBezTo>
                    <a:pt x="832" y="2800"/>
                    <a:pt x="867" y="2814"/>
                    <a:pt x="900" y="2814"/>
                  </a:cubicBezTo>
                  <a:cubicBezTo>
                    <a:pt x="976" y="2814"/>
                    <a:pt x="1045" y="2742"/>
                    <a:pt x="997" y="2645"/>
                  </a:cubicBezTo>
                  <a:cubicBezTo>
                    <a:pt x="770" y="2208"/>
                    <a:pt x="490" y="1859"/>
                    <a:pt x="577" y="1317"/>
                  </a:cubicBezTo>
                  <a:cubicBezTo>
                    <a:pt x="647" y="880"/>
                    <a:pt x="892" y="495"/>
                    <a:pt x="1137" y="128"/>
                  </a:cubicBezTo>
                  <a:cubicBezTo>
                    <a:pt x="1177" y="74"/>
                    <a:pt x="1125" y="0"/>
                    <a:pt x="10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22" name="Google Shape;1022;p37"/>
            <p:cNvSpPr/>
            <p:nvPr/>
          </p:nvSpPr>
          <p:spPr>
            <a:xfrm rot="554399">
              <a:off x="6355510" y="2429053"/>
              <a:ext cx="71372" cy="12023"/>
            </a:xfrm>
            <a:custGeom>
              <a:avLst/>
              <a:gdLst/>
              <a:ahLst/>
              <a:cxnLst/>
              <a:rect l="l" t="t" r="r" b="b"/>
              <a:pathLst>
                <a:path w="1959" h="330" extrusionOk="0">
                  <a:moveTo>
                    <a:pt x="830" y="1"/>
                  </a:moveTo>
                  <a:cubicBezTo>
                    <a:pt x="586" y="1"/>
                    <a:pt x="344" y="15"/>
                    <a:pt x="123" y="29"/>
                  </a:cubicBezTo>
                  <a:cubicBezTo>
                    <a:pt x="1" y="47"/>
                    <a:pt x="53" y="204"/>
                    <a:pt x="141" y="204"/>
                  </a:cubicBezTo>
                  <a:cubicBezTo>
                    <a:pt x="455" y="204"/>
                    <a:pt x="752" y="222"/>
                    <a:pt x="1050" y="239"/>
                  </a:cubicBezTo>
                  <a:cubicBezTo>
                    <a:pt x="1283" y="270"/>
                    <a:pt x="1531" y="329"/>
                    <a:pt x="1768" y="329"/>
                  </a:cubicBezTo>
                  <a:cubicBezTo>
                    <a:pt x="1797" y="329"/>
                    <a:pt x="1825" y="329"/>
                    <a:pt x="1854" y="327"/>
                  </a:cubicBezTo>
                  <a:cubicBezTo>
                    <a:pt x="1959" y="327"/>
                    <a:pt x="1941" y="169"/>
                    <a:pt x="1854" y="134"/>
                  </a:cubicBezTo>
                  <a:cubicBezTo>
                    <a:pt x="1543" y="31"/>
                    <a:pt x="1184" y="1"/>
                    <a:pt x="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23" name="Google Shape;1023;p37"/>
            <p:cNvSpPr/>
            <p:nvPr/>
          </p:nvSpPr>
          <p:spPr>
            <a:xfrm rot="554399">
              <a:off x="6357538" y="2451325"/>
              <a:ext cx="51443" cy="30786"/>
            </a:xfrm>
            <a:custGeom>
              <a:avLst/>
              <a:gdLst/>
              <a:ahLst/>
              <a:cxnLst/>
              <a:rect l="l" t="t" r="r" b="b"/>
              <a:pathLst>
                <a:path w="1412" h="845" extrusionOk="0">
                  <a:moveTo>
                    <a:pt x="629" y="1"/>
                  </a:moveTo>
                  <a:cubicBezTo>
                    <a:pt x="433" y="1"/>
                    <a:pt x="195" y="67"/>
                    <a:pt x="100" y="76"/>
                  </a:cubicBezTo>
                  <a:cubicBezTo>
                    <a:pt x="1" y="93"/>
                    <a:pt x="27" y="235"/>
                    <a:pt x="119" y="235"/>
                  </a:cubicBezTo>
                  <a:cubicBezTo>
                    <a:pt x="124" y="235"/>
                    <a:pt x="129" y="235"/>
                    <a:pt x="135" y="234"/>
                  </a:cubicBezTo>
                  <a:cubicBezTo>
                    <a:pt x="275" y="234"/>
                    <a:pt x="415" y="216"/>
                    <a:pt x="554" y="199"/>
                  </a:cubicBezTo>
                  <a:cubicBezTo>
                    <a:pt x="589" y="199"/>
                    <a:pt x="619" y="197"/>
                    <a:pt x="640" y="197"/>
                  </a:cubicBezTo>
                  <a:cubicBezTo>
                    <a:pt x="693" y="197"/>
                    <a:pt x="694" y="206"/>
                    <a:pt x="607" y="269"/>
                  </a:cubicBezTo>
                  <a:lnTo>
                    <a:pt x="537" y="321"/>
                  </a:lnTo>
                  <a:cubicBezTo>
                    <a:pt x="432" y="408"/>
                    <a:pt x="362" y="513"/>
                    <a:pt x="432" y="653"/>
                  </a:cubicBezTo>
                  <a:cubicBezTo>
                    <a:pt x="504" y="789"/>
                    <a:pt x="671" y="845"/>
                    <a:pt x="848" y="845"/>
                  </a:cubicBezTo>
                  <a:cubicBezTo>
                    <a:pt x="1058" y="845"/>
                    <a:pt x="1281" y="767"/>
                    <a:pt x="1376" y="653"/>
                  </a:cubicBezTo>
                  <a:cubicBezTo>
                    <a:pt x="1411" y="618"/>
                    <a:pt x="1376" y="531"/>
                    <a:pt x="1324" y="531"/>
                  </a:cubicBezTo>
                  <a:cubicBezTo>
                    <a:pt x="1315" y="530"/>
                    <a:pt x="1305" y="529"/>
                    <a:pt x="1294" y="529"/>
                  </a:cubicBezTo>
                  <a:cubicBezTo>
                    <a:pt x="1183" y="529"/>
                    <a:pt x="943" y="580"/>
                    <a:pt x="802" y="580"/>
                  </a:cubicBezTo>
                  <a:cubicBezTo>
                    <a:pt x="745" y="580"/>
                    <a:pt x="704" y="572"/>
                    <a:pt x="694" y="548"/>
                  </a:cubicBezTo>
                  <a:cubicBezTo>
                    <a:pt x="677" y="478"/>
                    <a:pt x="782" y="443"/>
                    <a:pt x="834" y="391"/>
                  </a:cubicBezTo>
                  <a:cubicBezTo>
                    <a:pt x="887" y="338"/>
                    <a:pt x="922" y="286"/>
                    <a:pt x="922" y="216"/>
                  </a:cubicBezTo>
                  <a:cubicBezTo>
                    <a:pt x="930" y="48"/>
                    <a:pt x="795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24" name="Google Shape;1024;p37"/>
            <p:cNvSpPr/>
            <p:nvPr/>
          </p:nvSpPr>
          <p:spPr>
            <a:xfrm rot="554399">
              <a:off x="6450763" y="2445764"/>
              <a:ext cx="33810" cy="10238"/>
            </a:xfrm>
            <a:custGeom>
              <a:avLst/>
              <a:gdLst/>
              <a:ahLst/>
              <a:cxnLst/>
              <a:rect l="l" t="t" r="r" b="b"/>
              <a:pathLst>
                <a:path w="928" h="281" extrusionOk="0">
                  <a:moveTo>
                    <a:pt x="735" y="1"/>
                  </a:moveTo>
                  <a:cubicBezTo>
                    <a:pt x="543" y="1"/>
                    <a:pt x="333" y="1"/>
                    <a:pt x="141" y="36"/>
                  </a:cubicBezTo>
                  <a:cubicBezTo>
                    <a:pt x="1" y="36"/>
                    <a:pt x="36" y="228"/>
                    <a:pt x="158" y="246"/>
                  </a:cubicBezTo>
                  <a:cubicBezTo>
                    <a:pt x="351" y="263"/>
                    <a:pt x="560" y="281"/>
                    <a:pt x="770" y="281"/>
                  </a:cubicBezTo>
                  <a:cubicBezTo>
                    <a:pt x="927" y="281"/>
                    <a:pt x="875" y="1"/>
                    <a:pt x="7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25" name="Google Shape;1025;p37"/>
            <p:cNvSpPr/>
            <p:nvPr/>
          </p:nvSpPr>
          <p:spPr>
            <a:xfrm rot="554399">
              <a:off x="6494065" y="2439740"/>
              <a:ext cx="61681" cy="41278"/>
            </a:xfrm>
            <a:custGeom>
              <a:avLst/>
              <a:gdLst/>
              <a:ahLst/>
              <a:cxnLst/>
              <a:rect l="l" t="t" r="r" b="b"/>
              <a:pathLst>
                <a:path w="1693" h="1133" extrusionOk="0">
                  <a:moveTo>
                    <a:pt x="663" y="347"/>
                  </a:moveTo>
                  <a:cubicBezTo>
                    <a:pt x="798" y="347"/>
                    <a:pt x="789" y="470"/>
                    <a:pt x="836" y="579"/>
                  </a:cubicBezTo>
                  <a:cubicBezTo>
                    <a:pt x="854" y="597"/>
                    <a:pt x="871" y="632"/>
                    <a:pt x="889" y="649"/>
                  </a:cubicBezTo>
                  <a:lnTo>
                    <a:pt x="819" y="702"/>
                  </a:lnTo>
                  <a:cubicBezTo>
                    <a:pt x="766" y="754"/>
                    <a:pt x="696" y="824"/>
                    <a:pt x="644" y="841"/>
                  </a:cubicBezTo>
                  <a:cubicBezTo>
                    <a:pt x="618" y="861"/>
                    <a:pt x="596" y="871"/>
                    <a:pt x="577" y="871"/>
                  </a:cubicBezTo>
                  <a:cubicBezTo>
                    <a:pt x="545" y="871"/>
                    <a:pt x="519" y="844"/>
                    <a:pt x="487" y="789"/>
                  </a:cubicBezTo>
                  <a:cubicBezTo>
                    <a:pt x="294" y="667"/>
                    <a:pt x="347" y="527"/>
                    <a:pt x="609" y="352"/>
                  </a:cubicBezTo>
                  <a:cubicBezTo>
                    <a:pt x="629" y="348"/>
                    <a:pt x="647" y="347"/>
                    <a:pt x="663" y="347"/>
                  </a:cubicBezTo>
                  <a:close/>
                  <a:moveTo>
                    <a:pt x="1409" y="1"/>
                  </a:moveTo>
                  <a:cubicBezTo>
                    <a:pt x="1389" y="1"/>
                    <a:pt x="1371" y="11"/>
                    <a:pt x="1361" y="37"/>
                  </a:cubicBezTo>
                  <a:cubicBezTo>
                    <a:pt x="1273" y="212"/>
                    <a:pt x="1151" y="369"/>
                    <a:pt x="1029" y="509"/>
                  </a:cubicBezTo>
                  <a:cubicBezTo>
                    <a:pt x="994" y="439"/>
                    <a:pt x="959" y="387"/>
                    <a:pt x="941" y="300"/>
                  </a:cubicBezTo>
                  <a:cubicBezTo>
                    <a:pt x="941" y="265"/>
                    <a:pt x="906" y="230"/>
                    <a:pt x="871" y="230"/>
                  </a:cubicBezTo>
                  <a:cubicBezTo>
                    <a:pt x="848" y="225"/>
                    <a:pt x="825" y="223"/>
                    <a:pt x="801" y="223"/>
                  </a:cubicBezTo>
                  <a:cubicBezTo>
                    <a:pt x="429" y="223"/>
                    <a:pt x="0" y="721"/>
                    <a:pt x="329" y="1034"/>
                  </a:cubicBezTo>
                  <a:cubicBezTo>
                    <a:pt x="398" y="1096"/>
                    <a:pt x="472" y="1124"/>
                    <a:pt x="547" y="1124"/>
                  </a:cubicBezTo>
                  <a:cubicBezTo>
                    <a:pt x="704" y="1124"/>
                    <a:pt x="870" y="1006"/>
                    <a:pt x="1011" y="841"/>
                  </a:cubicBezTo>
                  <a:cubicBezTo>
                    <a:pt x="1146" y="1006"/>
                    <a:pt x="1344" y="1132"/>
                    <a:pt x="1531" y="1132"/>
                  </a:cubicBezTo>
                  <a:cubicBezTo>
                    <a:pt x="1562" y="1132"/>
                    <a:pt x="1593" y="1129"/>
                    <a:pt x="1623" y="1121"/>
                  </a:cubicBezTo>
                  <a:cubicBezTo>
                    <a:pt x="1693" y="1104"/>
                    <a:pt x="1675" y="981"/>
                    <a:pt x="1623" y="946"/>
                  </a:cubicBezTo>
                  <a:cubicBezTo>
                    <a:pt x="1501" y="876"/>
                    <a:pt x="1361" y="859"/>
                    <a:pt x="1238" y="772"/>
                  </a:cubicBezTo>
                  <a:cubicBezTo>
                    <a:pt x="1203" y="737"/>
                    <a:pt x="1168" y="719"/>
                    <a:pt x="1151" y="684"/>
                  </a:cubicBezTo>
                  <a:cubicBezTo>
                    <a:pt x="1308" y="457"/>
                    <a:pt x="1448" y="230"/>
                    <a:pt x="1483" y="107"/>
                  </a:cubicBezTo>
                  <a:cubicBezTo>
                    <a:pt x="1508" y="58"/>
                    <a:pt x="1455" y="1"/>
                    <a:pt x="1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26" name="Google Shape;1026;p37"/>
            <p:cNvSpPr/>
            <p:nvPr/>
          </p:nvSpPr>
          <p:spPr>
            <a:xfrm rot="554399">
              <a:off x="6555610" y="2427734"/>
              <a:ext cx="25394" cy="83067"/>
            </a:xfrm>
            <a:custGeom>
              <a:avLst/>
              <a:gdLst/>
              <a:ahLst/>
              <a:cxnLst/>
              <a:rect l="l" t="t" r="r" b="b"/>
              <a:pathLst>
                <a:path w="697" h="2280" extrusionOk="0">
                  <a:moveTo>
                    <a:pt x="103" y="1"/>
                  </a:moveTo>
                  <a:cubicBezTo>
                    <a:pt x="47" y="1"/>
                    <a:pt x="0" y="62"/>
                    <a:pt x="50" y="124"/>
                  </a:cubicBezTo>
                  <a:cubicBezTo>
                    <a:pt x="452" y="649"/>
                    <a:pt x="662" y="1558"/>
                    <a:pt x="155" y="2100"/>
                  </a:cubicBezTo>
                  <a:cubicBezTo>
                    <a:pt x="92" y="2162"/>
                    <a:pt x="155" y="2280"/>
                    <a:pt x="244" y="2280"/>
                  </a:cubicBezTo>
                  <a:cubicBezTo>
                    <a:pt x="255" y="2280"/>
                    <a:pt x="266" y="2278"/>
                    <a:pt x="277" y="2274"/>
                  </a:cubicBezTo>
                  <a:cubicBezTo>
                    <a:pt x="679" y="2170"/>
                    <a:pt x="697" y="1593"/>
                    <a:pt x="679" y="1243"/>
                  </a:cubicBezTo>
                  <a:cubicBezTo>
                    <a:pt x="644" y="789"/>
                    <a:pt x="452" y="387"/>
                    <a:pt x="172" y="37"/>
                  </a:cubicBezTo>
                  <a:cubicBezTo>
                    <a:pt x="152" y="11"/>
                    <a:pt x="127" y="1"/>
                    <a:pt x="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27" name="Google Shape;1027;p37"/>
            <p:cNvSpPr/>
            <p:nvPr/>
          </p:nvSpPr>
          <p:spPr>
            <a:xfrm rot="554399">
              <a:off x="6595091" y="2488772"/>
              <a:ext cx="23863" cy="10055"/>
            </a:xfrm>
            <a:custGeom>
              <a:avLst/>
              <a:gdLst/>
              <a:ahLst/>
              <a:cxnLst/>
              <a:rect l="l" t="t" r="r" b="b"/>
              <a:pathLst>
                <a:path w="655" h="276" extrusionOk="0">
                  <a:moveTo>
                    <a:pt x="399" y="1"/>
                  </a:moveTo>
                  <a:cubicBezTo>
                    <a:pt x="303" y="1"/>
                    <a:pt x="204" y="28"/>
                    <a:pt x="113" y="62"/>
                  </a:cubicBezTo>
                  <a:cubicBezTo>
                    <a:pt x="1" y="110"/>
                    <a:pt x="80" y="276"/>
                    <a:pt x="188" y="276"/>
                  </a:cubicBezTo>
                  <a:cubicBezTo>
                    <a:pt x="198" y="276"/>
                    <a:pt x="208" y="274"/>
                    <a:pt x="218" y="272"/>
                  </a:cubicBezTo>
                  <a:cubicBezTo>
                    <a:pt x="323" y="237"/>
                    <a:pt x="428" y="254"/>
                    <a:pt x="550" y="237"/>
                  </a:cubicBezTo>
                  <a:cubicBezTo>
                    <a:pt x="655" y="219"/>
                    <a:pt x="655" y="62"/>
                    <a:pt x="550" y="27"/>
                  </a:cubicBezTo>
                  <a:cubicBezTo>
                    <a:pt x="501" y="9"/>
                    <a:pt x="450" y="1"/>
                    <a:pt x="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28" name="Google Shape;1028;p37"/>
            <p:cNvSpPr/>
            <p:nvPr/>
          </p:nvSpPr>
          <p:spPr>
            <a:xfrm rot="554399">
              <a:off x="6589056" y="2477086"/>
              <a:ext cx="31259" cy="8380"/>
            </a:xfrm>
            <a:custGeom>
              <a:avLst/>
              <a:gdLst/>
              <a:ahLst/>
              <a:cxnLst/>
              <a:rect l="l" t="t" r="r" b="b"/>
              <a:pathLst>
                <a:path w="858" h="230" extrusionOk="0">
                  <a:moveTo>
                    <a:pt x="543" y="1"/>
                  </a:moveTo>
                  <a:cubicBezTo>
                    <a:pt x="403" y="1"/>
                    <a:pt x="280" y="1"/>
                    <a:pt x="141" y="18"/>
                  </a:cubicBezTo>
                  <a:cubicBezTo>
                    <a:pt x="1" y="18"/>
                    <a:pt x="71" y="228"/>
                    <a:pt x="176" y="228"/>
                  </a:cubicBezTo>
                  <a:lnTo>
                    <a:pt x="560" y="228"/>
                  </a:lnTo>
                  <a:cubicBezTo>
                    <a:pt x="589" y="228"/>
                    <a:pt x="620" y="230"/>
                    <a:pt x="651" y="230"/>
                  </a:cubicBezTo>
                  <a:cubicBezTo>
                    <a:pt x="714" y="230"/>
                    <a:pt x="776" y="222"/>
                    <a:pt x="822" y="175"/>
                  </a:cubicBezTo>
                  <a:cubicBezTo>
                    <a:pt x="857" y="140"/>
                    <a:pt x="857" y="88"/>
                    <a:pt x="822" y="71"/>
                  </a:cubicBezTo>
                  <a:cubicBezTo>
                    <a:pt x="735" y="1"/>
                    <a:pt x="648" y="1"/>
                    <a:pt x="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29" name="Google Shape;1029;p37"/>
            <p:cNvSpPr/>
            <p:nvPr/>
          </p:nvSpPr>
          <p:spPr>
            <a:xfrm rot="554399">
              <a:off x="6628776" y="2487543"/>
              <a:ext cx="54686" cy="34247"/>
            </a:xfrm>
            <a:custGeom>
              <a:avLst/>
              <a:gdLst/>
              <a:ahLst/>
              <a:cxnLst/>
              <a:rect l="l" t="t" r="r" b="b"/>
              <a:pathLst>
                <a:path w="1501" h="940" extrusionOk="0">
                  <a:moveTo>
                    <a:pt x="1203" y="193"/>
                  </a:moveTo>
                  <a:cubicBezTo>
                    <a:pt x="1221" y="263"/>
                    <a:pt x="1291" y="281"/>
                    <a:pt x="1273" y="351"/>
                  </a:cubicBezTo>
                  <a:cubicBezTo>
                    <a:pt x="1273" y="473"/>
                    <a:pt x="1151" y="526"/>
                    <a:pt x="1046" y="526"/>
                  </a:cubicBezTo>
                  <a:lnTo>
                    <a:pt x="889" y="526"/>
                  </a:lnTo>
                  <a:lnTo>
                    <a:pt x="941" y="438"/>
                  </a:lnTo>
                  <a:cubicBezTo>
                    <a:pt x="1011" y="333"/>
                    <a:pt x="1098" y="246"/>
                    <a:pt x="1203" y="193"/>
                  </a:cubicBezTo>
                  <a:close/>
                  <a:moveTo>
                    <a:pt x="552" y="0"/>
                  </a:moveTo>
                  <a:cubicBezTo>
                    <a:pt x="247" y="0"/>
                    <a:pt x="0" y="358"/>
                    <a:pt x="137" y="648"/>
                  </a:cubicBezTo>
                  <a:cubicBezTo>
                    <a:pt x="207" y="788"/>
                    <a:pt x="347" y="875"/>
                    <a:pt x="486" y="928"/>
                  </a:cubicBezTo>
                  <a:cubicBezTo>
                    <a:pt x="518" y="935"/>
                    <a:pt x="555" y="940"/>
                    <a:pt x="593" y="940"/>
                  </a:cubicBezTo>
                  <a:cubicBezTo>
                    <a:pt x="725" y="940"/>
                    <a:pt x="875" y="888"/>
                    <a:pt x="889" y="753"/>
                  </a:cubicBezTo>
                  <a:cubicBezTo>
                    <a:pt x="932" y="762"/>
                    <a:pt x="972" y="766"/>
                    <a:pt x="1009" y="766"/>
                  </a:cubicBezTo>
                  <a:cubicBezTo>
                    <a:pt x="1046" y="766"/>
                    <a:pt x="1081" y="762"/>
                    <a:pt x="1116" y="753"/>
                  </a:cubicBezTo>
                  <a:cubicBezTo>
                    <a:pt x="1308" y="735"/>
                    <a:pt x="1483" y="613"/>
                    <a:pt x="1500" y="403"/>
                  </a:cubicBezTo>
                  <a:cubicBezTo>
                    <a:pt x="1500" y="295"/>
                    <a:pt x="1418" y="77"/>
                    <a:pt x="1302" y="77"/>
                  </a:cubicBezTo>
                  <a:cubicBezTo>
                    <a:pt x="1287" y="77"/>
                    <a:pt x="1272" y="80"/>
                    <a:pt x="1256" y="88"/>
                  </a:cubicBezTo>
                  <a:cubicBezTo>
                    <a:pt x="1241" y="45"/>
                    <a:pt x="1203" y="14"/>
                    <a:pt x="1161" y="14"/>
                  </a:cubicBezTo>
                  <a:cubicBezTo>
                    <a:pt x="1152" y="14"/>
                    <a:pt x="1143" y="15"/>
                    <a:pt x="1133" y="19"/>
                  </a:cubicBezTo>
                  <a:cubicBezTo>
                    <a:pt x="941" y="106"/>
                    <a:pt x="714" y="281"/>
                    <a:pt x="679" y="491"/>
                  </a:cubicBezTo>
                  <a:cubicBezTo>
                    <a:pt x="661" y="560"/>
                    <a:pt x="661" y="613"/>
                    <a:pt x="696" y="648"/>
                  </a:cubicBezTo>
                  <a:cubicBezTo>
                    <a:pt x="661" y="665"/>
                    <a:pt x="626" y="665"/>
                    <a:pt x="591" y="665"/>
                  </a:cubicBezTo>
                  <a:cubicBezTo>
                    <a:pt x="521" y="665"/>
                    <a:pt x="434" y="648"/>
                    <a:pt x="382" y="578"/>
                  </a:cubicBezTo>
                  <a:cubicBezTo>
                    <a:pt x="259" y="421"/>
                    <a:pt x="434" y="193"/>
                    <a:pt x="609" y="176"/>
                  </a:cubicBezTo>
                  <a:cubicBezTo>
                    <a:pt x="731" y="158"/>
                    <a:pt x="679" y="1"/>
                    <a:pt x="574" y="1"/>
                  </a:cubicBezTo>
                  <a:cubicBezTo>
                    <a:pt x="567" y="1"/>
                    <a:pt x="559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30" name="Google Shape;1030;p37"/>
            <p:cNvSpPr/>
            <p:nvPr/>
          </p:nvSpPr>
          <p:spPr>
            <a:xfrm rot="554399">
              <a:off x="6682499" y="2491149"/>
              <a:ext cx="31259" cy="37198"/>
            </a:xfrm>
            <a:custGeom>
              <a:avLst/>
              <a:gdLst/>
              <a:ahLst/>
              <a:cxnLst/>
              <a:rect l="l" t="t" r="r" b="b"/>
              <a:pathLst>
                <a:path w="858" h="1021" extrusionOk="0">
                  <a:moveTo>
                    <a:pt x="472" y="0"/>
                  </a:moveTo>
                  <a:cubicBezTo>
                    <a:pt x="466" y="0"/>
                    <a:pt x="461" y="1"/>
                    <a:pt x="455" y="2"/>
                  </a:cubicBezTo>
                  <a:cubicBezTo>
                    <a:pt x="263" y="54"/>
                    <a:pt x="386" y="299"/>
                    <a:pt x="508" y="369"/>
                  </a:cubicBezTo>
                  <a:cubicBezTo>
                    <a:pt x="578" y="386"/>
                    <a:pt x="630" y="404"/>
                    <a:pt x="630" y="491"/>
                  </a:cubicBezTo>
                  <a:cubicBezTo>
                    <a:pt x="630" y="561"/>
                    <a:pt x="578" y="614"/>
                    <a:pt x="525" y="648"/>
                  </a:cubicBezTo>
                  <a:cubicBezTo>
                    <a:pt x="403" y="736"/>
                    <a:pt x="246" y="701"/>
                    <a:pt x="123" y="771"/>
                  </a:cubicBezTo>
                  <a:cubicBezTo>
                    <a:pt x="1" y="823"/>
                    <a:pt x="71" y="998"/>
                    <a:pt x="193" y="1016"/>
                  </a:cubicBezTo>
                  <a:cubicBezTo>
                    <a:pt x="215" y="1019"/>
                    <a:pt x="237" y="1020"/>
                    <a:pt x="259" y="1020"/>
                  </a:cubicBezTo>
                  <a:cubicBezTo>
                    <a:pt x="477" y="1020"/>
                    <a:pt x="743" y="872"/>
                    <a:pt x="823" y="666"/>
                  </a:cubicBezTo>
                  <a:cubicBezTo>
                    <a:pt x="858" y="561"/>
                    <a:pt x="858" y="456"/>
                    <a:pt x="805" y="369"/>
                  </a:cubicBezTo>
                  <a:cubicBezTo>
                    <a:pt x="775" y="295"/>
                    <a:pt x="683" y="183"/>
                    <a:pt x="591" y="183"/>
                  </a:cubicBezTo>
                  <a:cubicBezTo>
                    <a:pt x="577" y="183"/>
                    <a:pt x="563" y="185"/>
                    <a:pt x="549" y="191"/>
                  </a:cubicBezTo>
                  <a:lnTo>
                    <a:pt x="549" y="191"/>
                  </a:lnTo>
                  <a:cubicBezTo>
                    <a:pt x="655" y="139"/>
                    <a:pt x="569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31" name="Google Shape;1031;p37"/>
            <p:cNvSpPr/>
            <p:nvPr/>
          </p:nvSpPr>
          <p:spPr>
            <a:xfrm rot="554399">
              <a:off x="6720592" y="2492726"/>
              <a:ext cx="45249" cy="42881"/>
            </a:xfrm>
            <a:custGeom>
              <a:avLst/>
              <a:gdLst/>
              <a:ahLst/>
              <a:cxnLst/>
              <a:rect l="l" t="t" r="r" b="b"/>
              <a:pathLst>
                <a:path w="1242" h="1177" extrusionOk="0">
                  <a:moveTo>
                    <a:pt x="460" y="425"/>
                  </a:moveTo>
                  <a:cubicBezTo>
                    <a:pt x="534" y="425"/>
                    <a:pt x="613" y="465"/>
                    <a:pt x="683" y="526"/>
                  </a:cubicBezTo>
                  <a:cubicBezTo>
                    <a:pt x="560" y="648"/>
                    <a:pt x="420" y="753"/>
                    <a:pt x="263" y="858"/>
                  </a:cubicBezTo>
                  <a:cubicBezTo>
                    <a:pt x="246" y="753"/>
                    <a:pt x="228" y="648"/>
                    <a:pt x="263" y="561"/>
                  </a:cubicBezTo>
                  <a:cubicBezTo>
                    <a:pt x="315" y="465"/>
                    <a:pt x="385" y="425"/>
                    <a:pt x="460" y="425"/>
                  </a:cubicBezTo>
                  <a:close/>
                  <a:moveTo>
                    <a:pt x="1083" y="0"/>
                  </a:moveTo>
                  <a:cubicBezTo>
                    <a:pt x="1062" y="0"/>
                    <a:pt x="1042" y="11"/>
                    <a:pt x="1032" y="36"/>
                  </a:cubicBezTo>
                  <a:cubicBezTo>
                    <a:pt x="980" y="141"/>
                    <a:pt x="892" y="246"/>
                    <a:pt x="822" y="351"/>
                  </a:cubicBezTo>
                  <a:cubicBezTo>
                    <a:pt x="718" y="281"/>
                    <a:pt x="578" y="229"/>
                    <a:pt x="438" y="229"/>
                  </a:cubicBezTo>
                  <a:cubicBezTo>
                    <a:pt x="18" y="264"/>
                    <a:pt x="1" y="753"/>
                    <a:pt x="88" y="1068"/>
                  </a:cubicBezTo>
                  <a:cubicBezTo>
                    <a:pt x="101" y="1131"/>
                    <a:pt x="159" y="1176"/>
                    <a:pt x="217" y="1176"/>
                  </a:cubicBezTo>
                  <a:cubicBezTo>
                    <a:pt x="239" y="1176"/>
                    <a:pt x="261" y="1170"/>
                    <a:pt x="281" y="1155"/>
                  </a:cubicBezTo>
                  <a:cubicBezTo>
                    <a:pt x="490" y="1033"/>
                    <a:pt x="665" y="875"/>
                    <a:pt x="805" y="701"/>
                  </a:cubicBezTo>
                  <a:cubicBezTo>
                    <a:pt x="849" y="848"/>
                    <a:pt x="893" y="1156"/>
                    <a:pt x="1063" y="1156"/>
                  </a:cubicBezTo>
                  <a:cubicBezTo>
                    <a:pt x="1094" y="1156"/>
                    <a:pt x="1131" y="1145"/>
                    <a:pt x="1172" y="1120"/>
                  </a:cubicBezTo>
                  <a:cubicBezTo>
                    <a:pt x="1242" y="1068"/>
                    <a:pt x="1207" y="963"/>
                    <a:pt x="1155" y="928"/>
                  </a:cubicBezTo>
                  <a:cubicBezTo>
                    <a:pt x="1085" y="875"/>
                    <a:pt x="1085" y="771"/>
                    <a:pt x="1050" y="683"/>
                  </a:cubicBezTo>
                  <a:cubicBezTo>
                    <a:pt x="1015" y="613"/>
                    <a:pt x="980" y="561"/>
                    <a:pt x="945" y="508"/>
                  </a:cubicBezTo>
                  <a:cubicBezTo>
                    <a:pt x="1032" y="386"/>
                    <a:pt x="1102" y="264"/>
                    <a:pt x="1172" y="124"/>
                  </a:cubicBezTo>
                  <a:cubicBezTo>
                    <a:pt x="1197" y="62"/>
                    <a:pt x="1134" y="0"/>
                    <a:pt x="1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32" name="Google Shape;1032;p37"/>
            <p:cNvSpPr/>
            <p:nvPr/>
          </p:nvSpPr>
          <p:spPr>
            <a:xfrm rot="554399">
              <a:off x="6214218" y="2622794"/>
              <a:ext cx="272626" cy="219762"/>
            </a:xfrm>
            <a:custGeom>
              <a:avLst/>
              <a:gdLst/>
              <a:ahLst/>
              <a:cxnLst/>
              <a:rect l="l" t="t" r="r" b="b"/>
              <a:pathLst>
                <a:path w="7483" h="6032" extrusionOk="0">
                  <a:moveTo>
                    <a:pt x="3397" y="1"/>
                  </a:moveTo>
                  <a:cubicBezTo>
                    <a:pt x="3388" y="1"/>
                    <a:pt x="3380" y="7"/>
                    <a:pt x="3374" y="23"/>
                  </a:cubicBezTo>
                  <a:lnTo>
                    <a:pt x="3339" y="75"/>
                  </a:lnTo>
                  <a:cubicBezTo>
                    <a:pt x="3304" y="75"/>
                    <a:pt x="3269" y="67"/>
                    <a:pt x="3240" y="67"/>
                  </a:cubicBezTo>
                  <a:cubicBezTo>
                    <a:pt x="3225" y="67"/>
                    <a:pt x="3211" y="69"/>
                    <a:pt x="3200" y="75"/>
                  </a:cubicBezTo>
                  <a:cubicBezTo>
                    <a:pt x="3181" y="70"/>
                    <a:pt x="3163" y="68"/>
                    <a:pt x="3145" y="68"/>
                  </a:cubicBezTo>
                  <a:cubicBezTo>
                    <a:pt x="2969" y="68"/>
                    <a:pt x="2788" y="279"/>
                    <a:pt x="2693" y="390"/>
                  </a:cubicBezTo>
                  <a:cubicBezTo>
                    <a:pt x="2624" y="472"/>
                    <a:pt x="2716" y="575"/>
                    <a:pt x="2801" y="575"/>
                  </a:cubicBezTo>
                  <a:cubicBezTo>
                    <a:pt x="2825" y="575"/>
                    <a:pt x="2848" y="566"/>
                    <a:pt x="2867" y="547"/>
                  </a:cubicBezTo>
                  <a:cubicBezTo>
                    <a:pt x="2955" y="425"/>
                    <a:pt x="3077" y="372"/>
                    <a:pt x="3182" y="302"/>
                  </a:cubicBezTo>
                  <a:lnTo>
                    <a:pt x="3200" y="302"/>
                  </a:lnTo>
                  <a:lnTo>
                    <a:pt x="3235" y="390"/>
                  </a:lnTo>
                  <a:cubicBezTo>
                    <a:pt x="2902" y="1316"/>
                    <a:pt x="2710" y="2295"/>
                    <a:pt x="2535" y="3274"/>
                  </a:cubicBezTo>
                  <a:cubicBezTo>
                    <a:pt x="1731" y="3204"/>
                    <a:pt x="910" y="3117"/>
                    <a:pt x="105" y="3012"/>
                  </a:cubicBezTo>
                  <a:cubicBezTo>
                    <a:pt x="100" y="3011"/>
                    <a:pt x="95" y="3011"/>
                    <a:pt x="90" y="3011"/>
                  </a:cubicBezTo>
                  <a:cubicBezTo>
                    <a:pt x="1" y="3011"/>
                    <a:pt x="5" y="3153"/>
                    <a:pt x="88" y="3169"/>
                  </a:cubicBezTo>
                  <a:cubicBezTo>
                    <a:pt x="770" y="3292"/>
                    <a:pt x="1469" y="3379"/>
                    <a:pt x="2151" y="3467"/>
                  </a:cubicBezTo>
                  <a:cubicBezTo>
                    <a:pt x="1399" y="3851"/>
                    <a:pt x="717" y="4411"/>
                    <a:pt x="525" y="5267"/>
                  </a:cubicBezTo>
                  <a:cubicBezTo>
                    <a:pt x="525" y="5314"/>
                    <a:pt x="579" y="5353"/>
                    <a:pt x="621" y="5353"/>
                  </a:cubicBezTo>
                  <a:cubicBezTo>
                    <a:pt x="641" y="5353"/>
                    <a:pt x="659" y="5343"/>
                    <a:pt x="665" y="5320"/>
                  </a:cubicBezTo>
                  <a:cubicBezTo>
                    <a:pt x="997" y="4411"/>
                    <a:pt x="1696" y="3939"/>
                    <a:pt x="2483" y="3606"/>
                  </a:cubicBezTo>
                  <a:lnTo>
                    <a:pt x="2483" y="3606"/>
                  </a:lnTo>
                  <a:cubicBezTo>
                    <a:pt x="2360" y="4376"/>
                    <a:pt x="2221" y="5162"/>
                    <a:pt x="2046" y="5914"/>
                  </a:cubicBezTo>
                  <a:cubicBezTo>
                    <a:pt x="2034" y="5973"/>
                    <a:pt x="2086" y="6032"/>
                    <a:pt x="2137" y="6032"/>
                  </a:cubicBezTo>
                  <a:cubicBezTo>
                    <a:pt x="2162" y="6032"/>
                    <a:pt x="2186" y="6018"/>
                    <a:pt x="2203" y="5984"/>
                  </a:cubicBezTo>
                  <a:cubicBezTo>
                    <a:pt x="2518" y="5215"/>
                    <a:pt x="2693" y="4393"/>
                    <a:pt x="2815" y="3554"/>
                  </a:cubicBezTo>
                  <a:cubicBezTo>
                    <a:pt x="3095" y="3589"/>
                    <a:pt x="3392" y="3606"/>
                    <a:pt x="3672" y="3641"/>
                  </a:cubicBezTo>
                  <a:cubicBezTo>
                    <a:pt x="4481" y="3707"/>
                    <a:pt x="5329" y="3801"/>
                    <a:pt x="6158" y="3801"/>
                  </a:cubicBezTo>
                  <a:cubicBezTo>
                    <a:pt x="6440" y="3801"/>
                    <a:pt x="6719" y="3790"/>
                    <a:pt x="6993" y="3764"/>
                  </a:cubicBezTo>
                  <a:lnTo>
                    <a:pt x="7010" y="3764"/>
                  </a:lnTo>
                  <a:cubicBezTo>
                    <a:pt x="7045" y="3781"/>
                    <a:pt x="7098" y="3799"/>
                    <a:pt x="7133" y="3816"/>
                  </a:cubicBezTo>
                  <a:cubicBezTo>
                    <a:pt x="7080" y="3869"/>
                    <a:pt x="7010" y="3904"/>
                    <a:pt x="6958" y="3939"/>
                  </a:cubicBezTo>
                  <a:cubicBezTo>
                    <a:pt x="6853" y="4008"/>
                    <a:pt x="6731" y="4043"/>
                    <a:pt x="6643" y="4131"/>
                  </a:cubicBezTo>
                  <a:cubicBezTo>
                    <a:pt x="6573" y="4183"/>
                    <a:pt x="6643" y="4306"/>
                    <a:pt x="6731" y="4306"/>
                  </a:cubicBezTo>
                  <a:cubicBezTo>
                    <a:pt x="6976" y="4288"/>
                    <a:pt x="7255" y="4061"/>
                    <a:pt x="7430" y="3904"/>
                  </a:cubicBezTo>
                  <a:cubicBezTo>
                    <a:pt x="7482" y="3834"/>
                    <a:pt x="7448" y="3729"/>
                    <a:pt x="7378" y="3694"/>
                  </a:cubicBezTo>
                  <a:cubicBezTo>
                    <a:pt x="7080" y="3554"/>
                    <a:pt x="6766" y="3432"/>
                    <a:pt x="6469" y="3309"/>
                  </a:cubicBezTo>
                  <a:cubicBezTo>
                    <a:pt x="6454" y="3302"/>
                    <a:pt x="6441" y="3299"/>
                    <a:pt x="6429" y="3299"/>
                  </a:cubicBezTo>
                  <a:cubicBezTo>
                    <a:pt x="6356" y="3299"/>
                    <a:pt x="6341" y="3421"/>
                    <a:pt x="6416" y="3467"/>
                  </a:cubicBezTo>
                  <a:cubicBezTo>
                    <a:pt x="6469" y="3484"/>
                    <a:pt x="6504" y="3502"/>
                    <a:pt x="6556" y="3536"/>
                  </a:cubicBezTo>
                  <a:cubicBezTo>
                    <a:pt x="5542" y="3449"/>
                    <a:pt x="4528" y="3449"/>
                    <a:pt x="3532" y="3379"/>
                  </a:cubicBezTo>
                  <a:cubicBezTo>
                    <a:pt x="3409" y="3362"/>
                    <a:pt x="3287" y="3344"/>
                    <a:pt x="3165" y="3344"/>
                  </a:cubicBezTo>
                  <a:cubicBezTo>
                    <a:pt x="4336" y="2907"/>
                    <a:pt x="5542" y="2540"/>
                    <a:pt x="5997" y="1316"/>
                  </a:cubicBezTo>
                  <a:cubicBezTo>
                    <a:pt x="6009" y="1278"/>
                    <a:pt x="5966" y="1220"/>
                    <a:pt x="5928" y="1220"/>
                  </a:cubicBezTo>
                  <a:cubicBezTo>
                    <a:pt x="5914" y="1220"/>
                    <a:pt x="5901" y="1228"/>
                    <a:pt x="5892" y="1246"/>
                  </a:cubicBezTo>
                  <a:cubicBezTo>
                    <a:pt x="5140" y="2348"/>
                    <a:pt x="4039" y="2680"/>
                    <a:pt x="2885" y="3152"/>
                  </a:cubicBezTo>
                  <a:cubicBezTo>
                    <a:pt x="3007" y="2260"/>
                    <a:pt x="3112" y="1369"/>
                    <a:pt x="3322" y="495"/>
                  </a:cubicBezTo>
                  <a:cubicBezTo>
                    <a:pt x="3348" y="534"/>
                    <a:pt x="3384" y="554"/>
                    <a:pt x="3430" y="554"/>
                  </a:cubicBezTo>
                  <a:cubicBezTo>
                    <a:pt x="3445" y="554"/>
                    <a:pt x="3462" y="552"/>
                    <a:pt x="3479" y="547"/>
                  </a:cubicBezTo>
                  <a:cubicBezTo>
                    <a:pt x="3602" y="512"/>
                    <a:pt x="3532" y="337"/>
                    <a:pt x="3427" y="337"/>
                  </a:cubicBezTo>
                  <a:lnTo>
                    <a:pt x="3392" y="285"/>
                  </a:lnTo>
                  <a:lnTo>
                    <a:pt x="3374" y="250"/>
                  </a:lnTo>
                  <a:cubicBezTo>
                    <a:pt x="3392" y="180"/>
                    <a:pt x="3409" y="128"/>
                    <a:pt x="3427" y="58"/>
                  </a:cubicBezTo>
                  <a:cubicBezTo>
                    <a:pt x="3439" y="33"/>
                    <a:pt x="3417" y="1"/>
                    <a:pt x="3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33" name="Google Shape;1033;p37"/>
            <p:cNvSpPr/>
            <p:nvPr/>
          </p:nvSpPr>
          <p:spPr>
            <a:xfrm rot="554399">
              <a:off x="6294536" y="2601701"/>
              <a:ext cx="24920" cy="36833"/>
            </a:xfrm>
            <a:custGeom>
              <a:avLst/>
              <a:gdLst/>
              <a:ahLst/>
              <a:cxnLst/>
              <a:rect l="l" t="t" r="r" b="b"/>
              <a:pathLst>
                <a:path w="684" h="1011" extrusionOk="0">
                  <a:moveTo>
                    <a:pt x="318" y="1"/>
                  </a:moveTo>
                  <a:cubicBezTo>
                    <a:pt x="298" y="1"/>
                    <a:pt x="280" y="11"/>
                    <a:pt x="269" y="38"/>
                  </a:cubicBezTo>
                  <a:cubicBezTo>
                    <a:pt x="199" y="212"/>
                    <a:pt x="304" y="335"/>
                    <a:pt x="444" y="352"/>
                  </a:cubicBezTo>
                  <a:cubicBezTo>
                    <a:pt x="409" y="422"/>
                    <a:pt x="392" y="492"/>
                    <a:pt x="339" y="562"/>
                  </a:cubicBezTo>
                  <a:cubicBezTo>
                    <a:pt x="269" y="667"/>
                    <a:pt x="164" y="737"/>
                    <a:pt x="60" y="842"/>
                  </a:cubicBezTo>
                  <a:cubicBezTo>
                    <a:pt x="0" y="901"/>
                    <a:pt x="54" y="1011"/>
                    <a:pt x="125" y="1011"/>
                  </a:cubicBezTo>
                  <a:cubicBezTo>
                    <a:pt x="138" y="1011"/>
                    <a:pt x="151" y="1007"/>
                    <a:pt x="164" y="999"/>
                  </a:cubicBezTo>
                  <a:cubicBezTo>
                    <a:pt x="479" y="894"/>
                    <a:pt x="654" y="510"/>
                    <a:pt x="671" y="195"/>
                  </a:cubicBezTo>
                  <a:cubicBezTo>
                    <a:pt x="684" y="146"/>
                    <a:pt x="620" y="81"/>
                    <a:pt x="562" y="81"/>
                  </a:cubicBezTo>
                  <a:cubicBezTo>
                    <a:pt x="537" y="81"/>
                    <a:pt x="513" y="93"/>
                    <a:pt x="497" y="125"/>
                  </a:cubicBezTo>
                  <a:cubicBezTo>
                    <a:pt x="462" y="108"/>
                    <a:pt x="444" y="108"/>
                    <a:pt x="409" y="108"/>
                  </a:cubicBezTo>
                  <a:cubicBezTo>
                    <a:pt x="421" y="59"/>
                    <a:pt x="365" y="1"/>
                    <a:pt x="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34" name="Google Shape;1034;p37"/>
            <p:cNvSpPr/>
            <p:nvPr/>
          </p:nvSpPr>
          <p:spPr>
            <a:xfrm rot="554399">
              <a:off x="6416207" y="2807296"/>
              <a:ext cx="31259" cy="29438"/>
            </a:xfrm>
            <a:custGeom>
              <a:avLst/>
              <a:gdLst/>
              <a:ahLst/>
              <a:cxnLst/>
              <a:rect l="l" t="t" r="r" b="b"/>
              <a:pathLst>
                <a:path w="858" h="808" extrusionOk="0">
                  <a:moveTo>
                    <a:pt x="682" y="0"/>
                  </a:moveTo>
                  <a:cubicBezTo>
                    <a:pt x="664" y="0"/>
                    <a:pt x="646" y="5"/>
                    <a:pt x="629" y="16"/>
                  </a:cubicBezTo>
                  <a:cubicBezTo>
                    <a:pt x="577" y="69"/>
                    <a:pt x="507" y="121"/>
                    <a:pt x="455" y="174"/>
                  </a:cubicBezTo>
                  <a:cubicBezTo>
                    <a:pt x="402" y="139"/>
                    <a:pt x="350" y="104"/>
                    <a:pt x="280" y="69"/>
                  </a:cubicBezTo>
                  <a:cubicBezTo>
                    <a:pt x="268" y="61"/>
                    <a:pt x="256" y="58"/>
                    <a:pt x="245" y="58"/>
                  </a:cubicBezTo>
                  <a:cubicBezTo>
                    <a:pt x="176" y="58"/>
                    <a:pt x="135" y="181"/>
                    <a:pt x="210" y="226"/>
                  </a:cubicBezTo>
                  <a:cubicBezTo>
                    <a:pt x="245" y="261"/>
                    <a:pt x="280" y="278"/>
                    <a:pt x="315" y="313"/>
                  </a:cubicBezTo>
                  <a:lnTo>
                    <a:pt x="245" y="366"/>
                  </a:lnTo>
                  <a:cubicBezTo>
                    <a:pt x="140" y="471"/>
                    <a:pt x="0" y="576"/>
                    <a:pt x="18" y="733"/>
                  </a:cubicBezTo>
                  <a:cubicBezTo>
                    <a:pt x="18" y="776"/>
                    <a:pt x="53" y="807"/>
                    <a:pt x="95" y="807"/>
                  </a:cubicBezTo>
                  <a:cubicBezTo>
                    <a:pt x="104" y="807"/>
                    <a:pt x="113" y="806"/>
                    <a:pt x="123" y="803"/>
                  </a:cubicBezTo>
                  <a:cubicBezTo>
                    <a:pt x="245" y="785"/>
                    <a:pt x="332" y="611"/>
                    <a:pt x="420" y="523"/>
                  </a:cubicBezTo>
                  <a:cubicBezTo>
                    <a:pt x="437" y="506"/>
                    <a:pt x="472" y="471"/>
                    <a:pt x="507" y="453"/>
                  </a:cubicBezTo>
                  <a:cubicBezTo>
                    <a:pt x="542" y="471"/>
                    <a:pt x="595" y="506"/>
                    <a:pt x="629" y="541"/>
                  </a:cubicBezTo>
                  <a:cubicBezTo>
                    <a:pt x="649" y="560"/>
                    <a:pt x="678" y="574"/>
                    <a:pt x="707" y="574"/>
                  </a:cubicBezTo>
                  <a:cubicBezTo>
                    <a:pt x="731" y="574"/>
                    <a:pt x="754" y="564"/>
                    <a:pt x="769" y="541"/>
                  </a:cubicBezTo>
                  <a:lnTo>
                    <a:pt x="804" y="506"/>
                  </a:lnTo>
                  <a:cubicBezTo>
                    <a:pt x="822" y="453"/>
                    <a:pt x="787" y="383"/>
                    <a:pt x="752" y="366"/>
                  </a:cubicBezTo>
                  <a:cubicBezTo>
                    <a:pt x="717" y="331"/>
                    <a:pt x="682" y="313"/>
                    <a:pt x="664" y="296"/>
                  </a:cubicBezTo>
                  <a:cubicBezTo>
                    <a:pt x="699" y="261"/>
                    <a:pt x="734" y="226"/>
                    <a:pt x="769" y="191"/>
                  </a:cubicBezTo>
                  <a:cubicBezTo>
                    <a:pt x="857" y="132"/>
                    <a:pt x="773" y="0"/>
                    <a:pt x="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35" name="Google Shape;1035;p37"/>
            <p:cNvSpPr/>
            <p:nvPr/>
          </p:nvSpPr>
          <p:spPr>
            <a:xfrm rot="554399">
              <a:off x="7341697" y="3125874"/>
              <a:ext cx="692368" cy="46015"/>
            </a:xfrm>
            <a:custGeom>
              <a:avLst/>
              <a:gdLst/>
              <a:ahLst/>
              <a:cxnLst/>
              <a:rect l="l" t="t" r="r" b="b"/>
              <a:pathLst>
                <a:path w="19004" h="1263" extrusionOk="0">
                  <a:moveTo>
                    <a:pt x="106" y="1"/>
                  </a:moveTo>
                  <a:cubicBezTo>
                    <a:pt x="1" y="1"/>
                    <a:pt x="1" y="158"/>
                    <a:pt x="106" y="176"/>
                  </a:cubicBezTo>
                  <a:cubicBezTo>
                    <a:pt x="3270" y="490"/>
                    <a:pt x="6452" y="735"/>
                    <a:pt x="9633" y="910"/>
                  </a:cubicBezTo>
                  <a:cubicBezTo>
                    <a:pt x="12128" y="1052"/>
                    <a:pt x="14658" y="1263"/>
                    <a:pt x="17166" y="1263"/>
                  </a:cubicBezTo>
                  <a:cubicBezTo>
                    <a:pt x="17751" y="1263"/>
                    <a:pt x="18334" y="1251"/>
                    <a:pt x="18916" y="1225"/>
                  </a:cubicBezTo>
                  <a:cubicBezTo>
                    <a:pt x="19003" y="1207"/>
                    <a:pt x="18968" y="1085"/>
                    <a:pt x="18898" y="1085"/>
                  </a:cubicBezTo>
                  <a:cubicBezTo>
                    <a:pt x="15979" y="823"/>
                    <a:pt x="13007" y="858"/>
                    <a:pt x="10070" y="700"/>
                  </a:cubicBezTo>
                  <a:cubicBezTo>
                    <a:pt x="6749" y="525"/>
                    <a:pt x="3427" y="281"/>
                    <a:pt x="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36" name="Google Shape;1036;p37"/>
            <p:cNvSpPr/>
            <p:nvPr/>
          </p:nvSpPr>
          <p:spPr>
            <a:xfrm rot="554399">
              <a:off x="7393244" y="3052184"/>
              <a:ext cx="666828" cy="49986"/>
            </a:xfrm>
            <a:custGeom>
              <a:avLst/>
              <a:gdLst/>
              <a:ahLst/>
              <a:cxnLst/>
              <a:rect l="l" t="t" r="r" b="b"/>
              <a:pathLst>
                <a:path w="18303" h="1372" extrusionOk="0">
                  <a:moveTo>
                    <a:pt x="106" y="0"/>
                  </a:moveTo>
                  <a:cubicBezTo>
                    <a:pt x="0" y="0"/>
                    <a:pt x="6" y="159"/>
                    <a:pt x="122" y="176"/>
                  </a:cubicBezTo>
                  <a:cubicBezTo>
                    <a:pt x="3164" y="613"/>
                    <a:pt x="6206" y="928"/>
                    <a:pt x="9282" y="1120"/>
                  </a:cubicBezTo>
                  <a:cubicBezTo>
                    <a:pt x="11260" y="1238"/>
                    <a:pt x="13285" y="1371"/>
                    <a:pt x="15293" y="1371"/>
                  </a:cubicBezTo>
                  <a:cubicBezTo>
                    <a:pt x="16268" y="1371"/>
                    <a:pt x="17238" y="1340"/>
                    <a:pt x="18198" y="1260"/>
                  </a:cubicBezTo>
                  <a:cubicBezTo>
                    <a:pt x="18303" y="1260"/>
                    <a:pt x="18268" y="1138"/>
                    <a:pt x="18180" y="1120"/>
                  </a:cubicBezTo>
                  <a:cubicBezTo>
                    <a:pt x="15121" y="963"/>
                    <a:pt x="12062" y="1050"/>
                    <a:pt x="9003" y="875"/>
                  </a:cubicBezTo>
                  <a:cubicBezTo>
                    <a:pt x="6031" y="683"/>
                    <a:pt x="3077" y="403"/>
                    <a:pt x="122" y="1"/>
                  </a:cubicBezTo>
                  <a:cubicBezTo>
                    <a:pt x="116" y="0"/>
                    <a:pt x="111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37" name="Google Shape;1037;p37"/>
            <p:cNvSpPr/>
            <p:nvPr/>
          </p:nvSpPr>
          <p:spPr>
            <a:xfrm rot="554399">
              <a:off x="7431673" y="2963036"/>
              <a:ext cx="643912" cy="55305"/>
            </a:xfrm>
            <a:custGeom>
              <a:avLst/>
              <a:gdLst/>
              <a:ahLst/>
              <a:cxnLst/>
              <a:rect l="l" t="t" r="r" b="b"/>
              <a:pathLst>
                <a:path w="17674" h="1518" extrusionOk="0">
                  <a:moveTo>
                    <a:pt x="104" y="0"/>
                  </a:moveTo>
                  <a:cubicBezTo>
                    <a:pt x="0" y="0"/>
                    <a:pt x="6" y="142"/>
                    <a:pt x="105" y="159"/>
                  </a:cubicBezTo>
                  <a:cubicBezTo>
                    <a:pt x="3042" y="561"/>
                    <a:pt x="5996" y="876"/>
                    <a:pt x="8951" y="1103"/>
                  </a:cubicBezTo>
                  <a:cubicBezTo>
                    <a:pt x="11462" y="1303"/>
                    <a:pt x="14001" y="1517"/>
                    <a:pt x="16531" y="1517"/>
                  </a:cubicBezTo>
                  <a:cubicBezTo>
                    <a:pt x="16872" y="1517"/>
                    <a:pt x="17212" y="1513"/>
                    <a:pt x="17551" y="1505"/>
                  </a:cubicBezTo>
                  <a:cubicBezTo>
                    <a:pt x="17674" y="1505"/>
                    <a:pt x="17639" y="1295"/>
                    <a:pt x="17534" y="1278"/>
                  </a:cubicBezTo>
                  <a:cubicBezTo>
                    <a:pt x="14632" y="1068"/>
                    <a:pt x="11713" y="1015"/>
                    <a:pt x="8793" y="806"/>
                  </a:cubicBezTo>
                  <a:cubicBezTo>
                    <a:pt x="5891" y="613"/>
                    <a:pt x="3007" y="334"/>
                    <a:pt x="122" y="1"/>
                  </a:cubicBezTo>
                  <a:cubicBezTo>
                    <a:pt x="116" y="1"/>
                    <a:pt x="110" y="0"/>
                    <a:pt x="1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38" name="Google Shape;1038;p37"/>
            <p:cNvSpPr/>
            <p:nvPr/>
          </p:nvSpPr>
          <p:spPr>
            <a:xfrm rot="554399">
              <a:off x="7464376" y="2893283"/>
              <a:ext cx="658595" cy="31733"/>
            </a:xfrm>
            <a:custGeom>
              <a:avLst/>
              <a:gdLst/>
              <a:ahLst/>
              <a:cxnLst/>
              <a:rect l="l" t="t" r="r" b="b"/>
              <a:pathLst>
                <a:path w="18077" h="871" extrusionOk="0">
                  <a:moveTo>
                    <a:pt x="140" y="1"/>
                  </a:moveTo>
                  <a:cubicBezTo>
                    <a:pt x="1" y="1"/>
                    <a:pt x="1" y="210"/>
                    <a:pt x="140" y="228"/>
                  </a:cubicBezTo>
                  <a:cubicBezTo>
                    <a:pt x="3147" y="490"/>
                    <a:pt x="6154" y="700"/>
                    <a:pt x="9178" y="787"/>
                  </a:cubicBezTo>
                  <a:cubicBezTo>
                    <a:pt x="10664" y="822"/>
                    <a:pt x="12150" y="840"/>
                    <a:pt x="13636" y="840"/>
                  </a:cubicBezTo>
                  <a:cubicBezTo>
                    <a:pt x="14327" y="840"/>
                    <a:pt x="15061" y="870"/>
                    <a:pt x="15795" y="870"/>
                  </a:cubicBezTo>
                  <a:cubicBezTo>
                    <a:pt x="16529" y="870"/>
                    <a:pt x="17263" y="840"/>
                    <a:pt x="17954" y="717"/>
                  </a:cubicBezTo>
                  <a:cubicBezTo>
                    <a:pt x="18076" y="682"/>
                    <a:pt x="18041" y="508"/>
                    <a:pt x="17936" y="508"/>
                  </a:cubicBezTo>
                  <a:cubicBezTo>
                    <a:pt x="17464" y="449"/>
                    <a:pt x="16985" y="430"/>
                    <a:pt x="16502" y="430"/>
                  </a:cubicBezTo>
                  <a:cubicBezTo>
                    <a:pt x="15538" y="430"/>
                    <a:pt x="14563" y="508"/>
                    <a:pt x="13619" y="508"/>
                  </a:cubicBezTo>
                  <a:cubicBezTo>
                    <a:pt x="13220" y="512"/>
                    <a:pt x="12822" y="515"/>
                    <a:pt x="12424" y="515"/>
                  </a:cubicBezTo>
                  <a:cubicBezTo>
                    <a:pt x="11336" y="515"/>
                    <a:pt x="10249" y="498"/>
                    <a:pt x="9161" y="473"/>
                  </a:cubicBezTo>
                  <a:cubicBezTo>
                    <a:pt x="6154" y="385"/>
                    <a:pt x="3147" y="245"/>
                    <a:pt x="1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39" name="Google Shape;1039;p37"/>
            <p:cNvSpPr/>
            <p:nvPr/>
          </p:nvSpPr>
          <p:spPr>
            <a:xfrm rot="554399">
              <a:off x="7492008" y="2760540"/>
              <a:ext cx="620377" cy="49731"/>
            </a:xfrm>
            <a:custGeom>
              <a:avLst/>
              <a:gdLst/>
              <a:ahLst/>
              <a:cxnLst/>
              <a:rect l="l" t="t" r="r" b="b"/>
              <a:pathLst>
                <a:path w="17028" h="1365" extrusionOk="0">
                  <a:moveTo>
                    <a:pt x="107" y="0"/>
                  </a:moveTo>
                  <a:cubicBezTo>
                    <a:pt x="1" y="0"/>
                    <a:pt x="5" y="177"/>
                    <a:pt x="105" y="194"/>
                  </a:cubicBezTo>
                  <a:cubicBezTo>
                    <a:pt x="4505" y="908"/>
                    <a:pt x="9016" y="1365"/>
                    <a:pt x="13505" y="1365"/>
                  </a:cubicBezTo>
                  <a:cubicBezTo>
                    <a:pt x="14617" y="1365"/>
                    <a:pt x="15728" y="1337"/>
                    <a:pt x="16835" y="1278"/>
                  </a:cubicBezTo>
                  <a:cubicBezTo>
                    <a:pt x="17027" y="1260"/>
                    <a:pt x="16922" y="981"/>
                    <a:pt x="16765" y="981"/>
                  </a:cubicBezTo>
                  <a:cubicBezTo>
                    <a:pt x="16113" y="989"/>
                    <a:pt x="15462" y="993"/>
                    <a:pt x="14812" y="993"/>
                  </a:cubicBezTo>
                  <a:cubicBezTo>
                    <a:pt x="9884" y="993"/>
                    <a:pt x="5003" y="743"/>
                    <a:pt x="123" y="2"/>
                  </a:cubicBezTo>
                  <a:cubicBezTo>
                    <a:pt x="117" y="1"/>
                    <a:pt x="112" y="0"/>
                    <a:pt x="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40" name="Google Shape;1040;p37"/>
            <p:cNvSpPr/>
            <p:nvPr/>
          </p:nvSpPr>
          <p:spPr>
            <a:xfrm rot="554399">
              <a:off x="7034829" y="2099521"/>
              <a:ext cx="503573" cy="489146"/>
            </a:xfrm>
            <a:custGeom>
              <a:avLst/>
              <a:gdLst/>
              <a:ahLst/>
              <a:cxnLst/>
              <a:rect l="l" t="t" r="r" b="b"/>
              <a:pathLst>
                <a:path w="13822" h="13426" extrusionOk="0">
                  <a:moveTo>
                    <a:pt x="1853" y="0"/>
                  </a:moveTo>
                  <a:cubicBezTo>
                    <a:pt x="1827" y="0"/>
                    <a:pt x="1801" y="16"/>
                    <a:pt x="1794" y="52"/>
                  </a:cubicBezTo>
                  <a:cubicBezTo>
                    <a:pt x="1444" y="2080"/>
                    <a:pt x="1252" y="4125"/>
                    <a:pt x="1112" y="6171"/>
                  </a:cubicBezTo>
                  <a:cubicBezTo>
                    <a:pt x="1042" y="7202"/>
                    <a:pt x="990" y="8251"/>
                    <a:pt x="920" y="9282"/>
                  </a:cubicBezTo>
                  <a:cubicBezTo>
                    <a:pt x="885" y="10139"/>
                    <a:pt x="762" y="11048"/>
                    <a:pt x="815" y="11922"/>
                  </a:cubicBezTo>
                  <a:cubicBezTo>
                    <a:pt x="605" y="11328"/>
                    <a:pt x="360" y="10751"/>
                    <a:pt x="115" y="10174"/>
                  </a:cubicBezTo>
                  <a:cubicBezTo>
                    <a:pt x="108" y="10145"/>
                    <a:pt x="86" y="10131"/>
                    <a:pt x="63" y="10131"/>
                  </a:cubicBezTo>
                  <a:cubicBezTo>
                    <a:pt x="32" y="10131"/>
                    <a:pt x="0" y="10158"/>
                    <a:pt x="11" y="10209"/>
                  </a:cubicBezTo>
                  <a:cubicBezTo>
                    <a:pt x="203" y="10926"/>
                    <a:pt x="430" y="11660"/>
                    <a:pt x="762" y="12324"/>
                  </a:cubicBezTo>
                  <a:cubicBezTo>
                    <a:pt x="780" y="12368"/>
                    <a:pt x="823" y="12390"/>
                    <a:pt x="865" y="12390"/>
                  </a:cubicBezTo>
                  <a:cubicBezTo>
                    <a:pt x="907" y="12390"/>
                    <a:pt x="946" y="12368"/>
                    <a:pt x="955" y="12324"/>
                  </a:cubicBezTo>
                  <a:cubicBezTo>
                    <a:pt x="3961" y="13181"/>
                    <a:pt x="7318" y="13426"/>
                    <a:pt x="10447" y="13426"/>
                  </a:cubicBezTo>
                  <a:cubicBezTo>
                    <a:pt x="10622" y="13426"/>
                    <a:pt x="10622" y="13181"/>
                    <a:pt x="10464" y="13146"/>
                  </a:cubicBezTo>
                  <a:cubicBezTo>
                    <a:pt x="11548" y="12884"/>
                    <a:pt x="12615" y="12551"/>
                    <a:pt x="13646" y="12167"/>
                  </a:cubicBezTo>
                  <a:cubicBezTo>
                    <a:pt x="13821" y="12103"/>
                    <a:pt x="13692" y="11880"/>
                    <a:pt x="13549" y="11880"/>
                  </a:cubicBezTo>
                  <a:cubicBezTo>
                    <a:pt x="13535" y="11880"/>
                    <a:pt x="13520" y="11882"/>
                    <a:pt x="13506" y="11887"/>
                  </a:cubicBezTo>
                  <a:cubicBezTo>
                    <a:pt x="12527" y="12184"/>
                    <a:pt x="11566" y="12517"/>
                    <a:pt x="10604" y="12849"/>
                  </a:cubicBezTo>
                  <a:cubicBezTo>
                    <a:pt x="10884" y="12027"/>
                    <a:pt x="10989" y="11118"/>
                    <a:pt x="11164" y="10261"/>
                  </a:cubicBezTo>
                  <a:cubicBezTo>
                    <a:pt x="11356" y="9335"/>
                    <a:pt x="11531" y="8408"/>
                    <a:pt x="11706" y="7482"/>
                  </a:cubicBezTo>
                  <a:cubicBezTo>
                    <a:pt x="12038" y="5769"/>
                    <a:pt x="12545" y="3951"/>
                    <a:pt x="12492" y="2185"/>
                  </a:cubicBezTo>
                  <a:cubicBezTo>
                    <a:pt x="12492" y="2114"/>
                    <a:pt x="12433" y="2067"/>
                    <a:pt x="12377" y="2067"/>
                  </a:cubicBezTo>
                  <a:cubicBezTo>
                    <a:pt x="12336" y="2067"/>
                    <a:pt x="12297" y="2091"/>
                    <a:pt x="12283" y="2150"/>
                  </a:cubicBezTo>
                  <a:cubicBezTo>
                    <a:pt x="11985" y="3933"/>
                    <a:pt x="11706" y="5716"/>
                    <a:pt x="11373" y="7499"/>
                  </a:cubicBezTo>
                  <a:cubicBezTo>
                    <a:pt x="11199" y="8391"/>
                    <a:pt x="11024" y="9265"/>
                    <a:pt x="10867" y="10157"/>
                  </a:cubicBezTo>
                  <a:cubicBezTo>
                    <a:pt x="10709" y="11048"/>
                    <a:pt x="10464" y="11992"/>
                    <a:pt x="10429" y="12901"/>
                  </a:cubicBezTo>
                  <a:cubicBezTo>
                    <a:pt x="10377" y="12919"/>
                    <a:pt x="10342" y="12936"/>
                    <a:pt x="10290" y="12954"/>
                  </a:cubicBezTo>
                  <a:cubicBezTo>
                    <a:pt x="10202" y="12988"/>
                    <a:pt x="10220" y="13076"/>
                    <a:pt x="10272" y="13128"/>
                  </a:cubicBezTo>
                  <a:cubicBezTo>
                    <a:pt x="8734" y="13093"/>
                    <a:pt x="7195" y="13023"/>
                    <a:pt x="5675" y="12866"/>
                  </a:cubicBezTo>
                  <a:cubicBezTo>
                    <a:pt x="4084" y="12691"/>
                    <a:pt x="2528" y="12394"/>
                    <a:pt x="955" y="12184"/>
                  </a:cubicBezTo>
                  <a:lnTo>
                    <a:pt x="937" y="12202"/>
                  </a:lnTo>
                  <a:lnTo>
                    <a:pt x="937" y="12202"/>
                  </a:lnTo>
                  <a:lnTo>
                    <a:pt x="955" y="12167"/>
                  </a:lnTo>
                  <a:cubicBezTo>
                    <a:pt x="1164" y="11258"/>
                    <a:pt x="1129" y="10261"/>
                    <a:pt x="1182" y="9317"/>
                  </a:cubicBezTo>
                  <a:cubicBezTo>
                    <a:pt x="1252" y="8286"/>
                    <a:pt x="1304" y="7255"/>
                    <a:pt x="1357" y="6206"/>
                  </a:cubicBezTo>
                  <a:cubicBezTo>
                    <a:pt x="1462" y="4300"/>
                    <a:pt x="1601" y="2377"/>
                    <a:pt x="1864" y="489"/>
                  </a:cubicBezTo>
                  <a:lnTo>
                    <a:pt x="1916" y="524"/>
                  </a:lnTo>
                  <a:cubicBezTo>
                    <a:pt x="3524" y="926"/>
                    <a:pt x="5203" y="1119"/>
                    <a:pt x="6846" y="1346"/>
                  </a:cubicBezTo>
                  <a:cubicBezTo>
                    <a:pt x="8167" y="1515"/>
                    <a:pt x="9610" y="1819"/>
                    <a:pt x="10972" y="1819"/>
                  </a:cubicBezTo>
                  <a:cubicBezTo>
                    <a:pt x="11160" y="1819"/>
                    <a:pt x="11347" y="1813"/>
                    <a:pt x="11531" y="1800"/>
                  </a:cubicBezTo>
                  <a:cubicBezTo>
                    <a:pt x="11671" y="1800"/>
                    <a:pt x="11618" y="1608"/>
                    <a:pt x="11513" y="1591"/>
                  </a:cubicBezTo>
                  <a:cubicBezTo>
                    <a:pt x="10727" y="1398"/>
                    <a:pt x="9905" y="1398"/>
                    <a:pt x="9101" y="1311"/>
                  </a:cubicBezTo>
                  <a:cubicBezTo>
                    <a:pt x="8297" y="1224"/>
                    <a:pt x="7493" y="1136"/>
                    <a:pt x="6706" y="1031"/>
                  </a:cubicBezTo>
                  <a:cubicBezTo>
                    <a:pt x="5115" y="839"/>
                    <a:pt x="3524" y="542"/>
                    <a:pt x="1934" y="384"/>
                  </a:cubicBezTo>
                  <a:lnTo>
                    <a:pt x="1881" y="402"/>
                  </a:lnTo>
                  <a:cubicBezTo>
                    <a:pt x="1899" y="297"/>
                    <a:pt x="1899" y="175"/>
                    <a:pt x="1916" y="70"/>
                  </a:cubicBezTo>
                  <a:cubicBezTo>
                    <a:pt x="1926" y="29"/>
                    <a:pt x="1889" y="0"/>
                    <a:pt x="18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41" name="Google Shape;1041;p37"/>
            <p:cNvSpPr/>
            <p:nvPr/>
          </p:nvSpPr>
          <p:spPr>
            <a:xfrm rot="554399">
              <a:off x="7524364" y="2166474"/>
              <a:ext cx="83504" cy="39785"/>
            </a:xfrm>
            <a:custGeom>
              <a:avLst/>
              <a:gdLst/>
              <a:ahLst/>
              <a:cxnLst/>
              <a:rect l="l" t="t" r="r" b="b"/>
              <a:pathLst>
                <a:path w="2292" h="1092" extrusionOk="0">
                  <a:moveTo>
                    <a:pt x="2123" y="1"/>
                  </a:moveTo>
                  <a:cubicBezTo>
                    <a:pt x="2117" y="1"/>
                    <a:pt x="2111" y="1"/>
                    <a:pt x="2105" y="2"/>
                  </a:cubicBezTo>
                  <a:cubicBezTo>
                    <a:pt x="1424" y="212"/>
                    <a:pt x="742" y="614"/>
                    <a:pt x="95" y="911"/>
                  </a:cubicBezTo>
                  <a:cubicBezTo>
                    <a:pt x="0" y="959"/>
                    <a:pt x="62" y="1091"/>
                    <a:pt x="152" y="1091"/>
                  </a:cubicBezTo>
                  <a:cubicBezTo>
                    <a:pt x="162" y="1091"/>
                    <a:pt x="172" y="1089"/>
                    <a:pt x="182" y="1086"/>
                  </a:cubicBezTo>
                  <a:cubicBezTo>
                    <a:pt x="847" y="789"/>
                    <a:pt x="1581" y="544"/>
                    <a:pt x="2210" y="160"/>
                  </a:cubicBezTo>
                  <a:cubicBezTo>
                    <a:pt x="2292" y="111"/>
                    <a:pt x="2206" y="1"/>
                    <a:pt x="2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42" name="Google Shape;1042;p37"/>
            <p:cNvSpPr/>
            <p:nvPr/>
          </p:nvSpPr>
          <p:spPr>
            <a:xfrm rot="554399">
              <a:off x="7440921" y="1997925"/>
              <a:ext cx="200416" cy="145658"/>
            </a:xfrm>
            <a:custGeom>
              <a:avLst/>
              <a:gdLst/>
              <a:ahLst/>
              <a:cxnLst/>
              <a:rect l="l" t="t" r="r" b="b"/>
              <a:pathLst>
                <a:path w="5501" h="3998" extrusionOk="0">
                  <a:moveTo>
                    <a:pt x="110" y="0"/>
                  </a:moveTo>
                  <a:cubicBezTo>
                    <a:pt x="44" y="0"/>
                    <a:pt x="1" y="100"/>
                    <a:pt x="72" y="142"/>
                  </a:cubicBezTo>
                  <a:cubicBezTo>
                    <a:pt x="1802" y="1418"/>
                    <a:pt x="3498" y="2747"/>
                    <a:pt x="5246" y="3970"/>
                  </a:cubicBezTo>
                  <a:cubicBezTo>
                    <a:pt x="5274" y="3989"/>
                    <a:pt x="5302" y="3997"/>
                    <a:pt x="5326" y="3997"/>
                  </a:cubicBezTo>
                  <a:cubicBezTo>
                    <a:pt x="5439" y="3997"/>
                    <a:pt x="5501" y="3829"/>
                    <a:pt x="5386" y="3743"/>
                  </a:cubicBezTo>
                  <a:cubicBezTo>
                    <a:pt x="3673" y="2467"/>
                    <a:pt x="1907" y="1261"/>
                    <a:pt x="159" y="19"/>
                  </a:cubicBezTo>
                  <a:cubicBezTo>
                    <a:pt x="142" y="6"/>
                    <a:pt x="125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43" name="Google Shape;1043;p37"/>
            <p:cNvSpPr/>
            <p:nvPr/>
          </p:nvSpPr>
          <p:spPr>
            <a:xfrm rot="554399">
              <a:off x="7151227" y="1956568"/>
              <a:ext cx="299258" cy="92648"/>
            </a:xfrm>
            <a:custGeom>
              <a:avLst/>
              <a:gdLst/>
              <a:ahLst/>
              <a:cxnLst/>
              <a:rect l="l" t="t" r="r" b="b"/>
              <a:pathLst>
                <a:path w="8214" h="2543" extrusionOk="0">
                  <a:moveTo>
                    <a:pt x="8058" y="0"/>
                  </a:moveTo>
                  <a:cubicBezTo>
                    <a:pt x="8053" y="0"/>
                    <a:pt x="8049" y="1"/>
                    <a:pt x="8044" y="2"/>
                  </a:cubicBezTo>
                  <a:cubicBezTo>
                    <a:pt x="5387" y="683"/>
                    <a:pt x="2765" y="1418"/>
                    <a:pt x="160" y="2257"/>
                  </a:cubicBezTo>
                  <a:cubicBezTo>
                    <a:pt x="0" y="2305"/>
                    <a:pt x="118" y="2543"/>
                    <a:pt x="273" y="2543"/>
                  </a:cubicBezTo>
                  <a:cubicBezTo>
                    <a:pt x="288" y="2543"/>
                    <a:pt x="303" y="2541"/>
                    <a:pt x="317" y="2536"/>
                  </a:cubicBezTo>
                  <a:cubicBezTo>
                    <a:pt x="2887" y="1697"/>
                    <a:pt x="5492" y="911"/>
                    <a:pt x="8114" y="176"/>
                  </a:cubicBezTo>
                  <a:cubicBezTo>
                    <a:pt x="8214" y="143"/>
                    <a:pt x="8140" y="0"/>
                    <a:pt x="80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44" name="Google Shape;1044;p37"/>
            <p:cNvSpPr/>
            <p:nvPr/>
          </p:nvSpPr>
          <p:spPr>
            <a:xfrm rot="554399">
              <a:off x="7124169" y="2025102"/>
              <a:ext cx="19127" cy="60478"/>
            </a:xfrm>
            <a:custGeom>
              <a:avLst/>
              <a:gdLst/>
              <a:ahLst/>
              <a:cxnLst/>
              <a:rect l="l" t="t" r="r" b="b"/>
              <a:pathLst>
                <a:path w="525" h="1660" extrusionOk="0">
                  <a:moveTo>
                    <a:pt x="253" y="0"/>
                  </a:moveTo>
                  <a:cubicBezTo>
                    <a:pt x="224" y="0"/>
                    <a:pt x="199" y="17"/>
                    <a:pt x="193" y="60"/>
                  </a:cubicBezTo>
                  <a:cubicBezTo>
                    <a:pt x="105" y="497"/>
                    <a:pt x="0" y="1248"/>
                    <a:pt x="332" y="1616"/>
                  </a:cubicBezTo>
                  <a:cubicBezTo>
                    <a:pt x="350" y="1642"/>
                    <a:pt x="381" y="1659"/>
                    <a:pt x="409" y="1659"/>
                  </a:cubicBezTo>
                  <a:cubicBezTo>
                    <a:pt x="437" y="1659"/>
                    <a:pt x="464" y="1642"/>
                    <a:pt x="472" y="1598"/>
                  </a:cubicBezTo>
                  <a:cubicBezTo>
                    <a:pt x="525" y="1388"/>
                    <a:pt x="437" y="1196"/>
                    <a:pt x="402" y="986"/>
                  </a:cubicBezTo>
                  <a:cubicBezTo>
                    <a:pt x="350" y="689"/>
                    <a:pt x="350" y="409"/>
                    <a:pt x="367" y="130"/>
                  </a:cubicBezTo>
                  <a:cubicBezTo>
                    <a:pt x="379" y="61"/>
                    <a:pt x="308" y="0"/>
                    <a:pt x="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45" name="Google Shape;1045;p37"/>
            <p:cNvSpPr/>
            <p:nvPr/>
          </p:nvSpPr>
          <p:spPr>
            <a:xfrm rot="554399">
              <a:off x="7534231" y="2176437"/>
              <a:ext cx="48820" cy="359081"/>
            </a:xfrm>
            <a:custGeom>
              <a:avLst/>
              <a:gdLst/>
              <a:ahLst/>
              <a:cxnLst/>
              <a:rect l="l" t="t" r="r" b="b"/>
              <a:pathLst>
                <a:path w="1340" h="9856" extrusionOk="0">
                  <a:moveTo>
                    <a:pt x="1231" y="0"/>
                  </a:moveTo>
                  <a:cubicBezTo>
                    <a:pt x="1195" y="0"/>
                    <a:pt x="1161" y="21"/>
                    <a:pt x="1154" y="71"/>
                  </a:cubicBezTo>
                  <a:cubicBezTo>
                    <a:pt x="945" y="1679"/>
                    <a:pt x="735" y="3287"/>
                    <a:pt x="542" y="4896"/>
                  </a:cubicBezTo>
                  <a:cubicBezTo>
                    <a:pt x="333" y="6504"/>
                    <a:pt x="53" y="8130"/>
                    <a:pt x="1" y="9738"/>
                  </a:cubicBezTo>
                  <a:cubicBezTo>
                    <a:pt x="1" y="9797"/>
                    <a:pt x="64" y="9856"/>
                    <a:pt x="111" y="9856"/>
                  </a:cubicBezTo>
                  <a:cubicBezTo>
                    <a:pt x="133" y="9856"/>
                    <a:pt x="152" y="9842"/>
                    <a:pt x="158" y="9808"/>
                  </a:cubicBezTo>
                  <a:cubicBezTo>
                    <a:pt x="490" y="8252"/>
                    <a:pt x="595" y="6644"/>
                    <a:pt x="770" y="5088"/>
                  </a:cubicBezTo>
                  <a:cubicBezTo>
                    <a:pt x="962" y="3427"/>
                    <a:pt x="1137" y="1767"/>
                    <a:pt x="1329" y="106"/>
                  </a:cubicBezTo>
                  <a:cubicBezTo>
                    <a:pt x="1339" y="44"/>
                    <a:pt x="1282" y="0"/>
                    <a:pt x="1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46" name="Google Shape;1046;p37"/>
            <p:cNvSpPr/>
            <p:nvPr/>
          </p:nvSpPr>
          <p:spPr>
            <a:xfrm rot="554399">
              <a:off x="7049595" y="2057604"/>
              <a:ext cx="49075" cy="359263"/>
            </a:xfrm>
            <a:custGeom>
              <a:avLst/>
              <a:gdLst/>
              <a:ahLst/>
              <a:cxnLst/>
              <a:rect l="l" t="t" r="r" b="b"/>
              <a:pathLst>
                <a:path w="1347" h="9861" extrusionOk="0">
                  <a:moveTo>
                    <a:pt x="1243" y="0"/>
                  </a:moveTo>
                  <a:cubicBezTo>
                    <a:pt x="1209" y="0"/>
                    <a:pt x="1179" y="21"/>
                    <a:pt x="1172" y="71"/>
                  </a:cubicBezTo>
                  <a:cubicBezTo>
                    <a:pt x="962" y="1679"/>
                    <a:pt x="752" y="3305"/>
                    <a:pt x="543" y="4913"/>
                  </a:cubicBezTo>
                  <a:cubicBezTo>
                    <a:pt x="350" y="6504"/>
                    <a:pt x="53" y="8147"/>
                    <a:pt x="1" y="9756"/>
                  </a:cubicBezTo>
                  <a:cubicBezTo>
                    <a:pt x="1" y="9812"/>
                    <a:pt x="66" y="9861"/>
                    <a:pt x="117" y="9861"/>
                  </a:cubicBezTo>
                  <a:cubicBezTo>
                    <a:pt x="145" y="9861"/>
                    <a:pt x="169" y="9846"/>
                    <a:pt x="175" y="9808"/>
                  </a:cubicBezTo>
                  <a:cubicBezTo>
                    <a:pt x="508" y="8270"/>
                    <a:pt x="595" y="6661"/>
                    <a:pt x="787" y="5088"/>
                  </a:cubicBezTo>
                  <a:cubicBezTo>
                    <a:pt x="980" y="3427"/>
                    <a:pt x="1154" y="1767"/>
                    <a:pt x="1347" y="106"/>
                  </a:cubicBezTo>
                  <a:cubicBezTo>
                    <a:pt x="1347" y="44"/>
                    <a:pt x="1292" y="0"/>
                    <a:pt x="1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47" name="Google Shape;1047;p37"/>
            <p:cNvSpPr/>
            <p:nvPr/>
          </p:nvSpPr>
          <p:spPr>
            <a:xfrm rot="554399">
              <a:off x="7308946" y="1978333"/>
              <a:ext cx="93013" cy="474500"/>
            </a:xfrm>
            <a:custGeom>
              <a:avLst/>
              <a:gdLst/>
              <a:ahLst/>
              <a:cxnLst/>
              <a:rect l="l" t="t" r="r" b="b"/>
              <a:pathLst>
                <a:path w="2553" h="13024" extrusionOk="0">
                  <a:moveTo>
                    <a:pt x="2500" y="0"/>
                  </a:moveTo>
                  <a:cubicBezTo>
                    <a:pt x="2448" y="0"/>
                    <a:pt x="2413" y="35"/>
                    <a:pt x="2413" y="70"/>
                  </a:cubicBezTo>
                  <a:lnTo>
                    <a:pt x="2290" y="647"/>
                  </a:lnTo>
                  <a:cubicBezTo>
                    <a:pt x="2290" y="682"/>
                    <a:pt x="2325" y="717"/>
                    <a:pt x="2360" y="734"/>
                  </a:cubicBezTo>
                  <a:cubicBezTo>
                    <a:pt x="2395" y="734"/>
                    <a:pt x="2430" y="717"/>
                    <a:pt x="2448" y="665"/>
                  </a:cubicBezTo>
                  <a:lnTo>
                    <a:pt x="2552" y="88"/>
                  </a:lnTo>
                  <a:cubicBezTo>
                    <a:pt x="2552" y="53"/>
                    <a:pt x="2535" y="18"/>
                    <a:pt x="2500" y="0"/>
                  </a:cubicBezTo>
                  <a:close/>
                  <a:moveTo>
                    <a:pt x="2254" y="1149"/>
                  </a:moveTo>
                  <a:cubicBezTo>
                    <a:pt x="2226" y="1149"/>
                    <a:pt x="2200" y="1178"/>
                    <a:pt x="2185" y="1206"/>
                  </a:cubicBezTo>
                  <a:lnTo>
                    <a:pt x="2080" y="1783"/>
                  </a:lnTo>
                  <a:cubicBezTo>
                    <a:pt x="2080" y="1818"/>
                    <a:pt x="2098" y="1871"/>
                    <a:pt x="2150" y="1871"/>
                  </a:cubicBezTo>
                  <a:cubicBezTo>
                    <a:pt x="2157" y="1874"/>
                    <a:pt x="2163" y="1875"/>
                    <a:pt x="2170" y="1875"/>
                  </a:cubicBezTo>
                  <a:cubicBezTo>
                    <a:pt x="2198" y="1875"/>
                    <a:pt x="2224" y="1847"/>
                    <a:pt x="2238" y="1818"/>
                  </a:cubicBezTo>
                  <a:lnTo>
                    <a:pt x="2343" y="1241"/>
                  </a:lnTo>
                  <a:cubicBezTo>
                    <a:pt x="2343" y="1206"/>
                    <a:pt x="2325" y="1154"/>
                    <a:pt x="2273" y="1154"/>
                  </a:cubicBezTo>
                  <a:cubicBezTo>
                    <a:pt x="2266" y="1151"/>
                    <a:pt x="2260" y="1149"/>
                    <a:pt x="2254" y="1149"/>
                  </a:cubicBezTo>
                  <a:close/>
                  <a:moveTo>
                    <a:pt x="2063" y="2290"/>
                  </a:moveTo>
                  <a:cubicBezTo>
                    <a:pt x="2028" y="2290"/>
                    <a:pt x="1993" y="2325"/>
                    <a:pt x="1976" y="2360"/>
                  </a:cubicBezTo>
                  <a:lnTo>
                    <a:pt x="1871" y="2937"/>
                  </a:lnTo>
                  <a:cubicBezTo>
                    <a:pt x="1871" y="2972"/>
                    <a:pt x="1888" y="3007"/>
                    <a:pt x="1923" y="3025"/>
                  </a:cubicBezTo>
                  <a:cubicBezTo>
                    <a:pt x="1976" y="3025"/>
                    <a:pt x="2011" y="3007"/>
                    <a:pt x="2011" y="2955"/>
                  </a:cubicBezTo>
                  <a:lnTo>
                    <a:pt x="2133" y="2378"/>
                  </a:lnTo>
                  <a:cubicBezTo>
                    <a:pt x="2133" y="2343"/>
                    <a:pt x="2098" y="2308"/>
                    <a:pt x="2063" y="2290"/>
                  </a:cubicBezTo>
                  <a:close/>
                  <a:moveTo>
                    <a:pt x="1853" y="3444"/>
                  </a:moveTo>
                  <a:cubicBezTo>
                    <a:pt x="1818" y="3444"/>
                    <a:pt x="1766" y="3462"/>
                    <a:pt x="1766" y="3496"/>
                  </a:cubicBezTo>
                  <a:lnTo>
                    <a:pt x="1661" y="4073"/>
                  </a:lnTo>
                  <a:cubicBezTo>
                    <a:pt x="1643" y="4126"/>
                    <a:pt x="1678" y="4161"/>
                    <a:pt x="1713" y="4161"/>
                  </a:cubicBezTo>
                  <a:cubicBezTo>
                    <a:pt x="1723" y="4164"/>
                    <a:pt x="1732" y="4165"/>
                    <a:pt x="1740" y="4165"/>
                  </a:cubicBezTo>
                  <a:cubicBezTo>
                    <a:pt x="1777" y="4165"/>
                    <a:pt x="1801" y="4137"/>
                    <a:pt x="1801" y="4108"/>
                  </a:cubicBezTo>
                  <a:lnTo>
                    <a:pt x="1906" y="3531"/>
                  </a:lnTo>
                  <a:cubicBezTo>
                    <a:pt x="1923" y="3496"/>
                    <a:pt x="1888" y="3444"/>
                    <a:pt x="1853" y="3444"/>
                  </a:cubicBezTo>
                  <a:close/>
                  <a:moveTo>
                    <a:pt x="1616" y="4593"/>
                  </a:moveTo>
                  <a:cubicBezTo>
                    <a:pt x="1579" y="4593"/>
                    <a:pt x="1556" y="4622"/>
                    <a:pt x="1556" y="4650"/>
                  </a:cubicBezTo>
                  <a:lnTo>
                    <a:pt x="1451" y="5227"/>
                  </a:lnTo>
                  <a:cubicBezTo>
                    <a:pt x="1434" y="5262"/>
                    <a:pt x="1469" y="5297"/>
                    <a:pt x="1504" y="5315"/>
                  </a:cubicBezTo>
                  <a:cubicBezTo>
                    <a:pt x="1539" y="5315"/>
                    <a:pt x="1591" y="5297"/>
                    <a:pt x="1591" y="5245"/>
                  </a:cubicBezTo>
                  <a:lnTo>
                    <a:pt x="1696" y="4685"/>
                  </a:lnTo>
                  <a:cubicBezTo>
                    <a:pt x="1713" y="4633"/>
                    <a:pt x="1678" y="4598"/>
                    <a:pt x="1643" y="4598"/>
                  </a:cubicBezTo>
                  <a:cubicBezTo>
                    <a:pt x="1634" y="4595"/>
                    <a:pt x="1625" y="4593"/>
                    <a:pt x="1616" y="4593"/>
                  </a:cubicBezTo>
                  <a:close/>
                  <a:moveTo>
                    <a:pt x="1434" y="5734"/>
                  </a:moveTo>
                  <a:cubicBezTo>
                    <a:pt x="1381" y="5734"/>
                    <a:pt x="1346" y="5752"/>
                    <a:pt x="1346" y="5804"/>
                  </a:cubicBezTo>
                  <a:lnTo>
                    <a:pt x="1224" y="6363"/>
                  </a:lnTo>
                  <a:cubicBezTo>
                    <a:pt x="1224" y="6416"/>
                    <a:pt x="1259" y="6451"/>
                    <a:pt x="1294" y="6451"/>
                  </a:cubicBezTo>
                  <a:cubicBezTo>
                    <a:pt x="1300" y="6454"/>
                    <a:pt x="1307" y="6455"/>
                    <a:pt x="1313" y="6455"/>
                  </a:cubicBezTo>
                  <a:cubicBezTo>
                    <a:pt x="1341" y="6455"/>
                    <a:pt x="1367" y="6427"/>
                    <a:pt x="1381" y="6398"/>
                  </a:cubicBezTo>
                  <a:lnTo>
                    <a:pt x="1486" y="5822"/>
                  </a:lnTo>
                  <a:cubicBezTo>
                    <a:pt x="1486" y="5787"/>
                    <a:pt x="1469" y="5752"/>
                    <a:pt x="1434" y="5734"/>
                  </a:cubicBezTo>
                  <a:close/>
                  <a:moveTo>
                    <a:pt x="1187" y="6883"/>
                  </a:moveTo>
                  <a:cubicBezTo>
                    <a:pt x="1159" y="6883"/>
                    <a:pt x="1133" y="6912"/>
                    <a:pt x="1119" y="6940"/>
                  </a:cubicBezTo>
                  <a:lnTo>
                    <a:pt x="1014" y="7517"/>
                  </a:lnTo>
                  <a:cubicBezTo>
                    <a:pt x="1014" y="7552"/>
                    <a:pt x="1032" y="7587"/>
                    <a:pt x="1084" y="7605"/>
                  </a:cubicBezTo>
                  <a:cubicBezTo>
                    <a:pt x="1119" y="7605"/>
                    <a:pt x="1154" y="7587"/>
                    <a:pt x="1171" y="7535"/>
                  </a:cubicBezTo>
                  <a:lnTo>
                    <a:pt x="1276" y="6975"/>
                  </a:lnTo>
                  <a:cubicBezTo>
                    <a:pt x="1276" y="6923"/>
                    <a:pt x="1259" y="6888"/>
                    <a:pt x="1206" y="6888"/>
                  </a:cubicBezTo>
                  <a:cubicBezTo>
                    <a:pt x="1200" y="6885"/>
                    <a:pt x="1194" y="6883"/>
                    <a:pt x="1187" y="6883"/>
                  </a:cubicBezTo>
                  <a:close/>
                  <a:moveTo>
                    <a:pt x="997" y="8024"/>
                  </a:moveTo>
                  <a:cubicBezTo>
                    <a:pt x="962" y="8024"/>
                    <a:pt x="927" y="8042"/>
                    <a:pt x="909" y="8094"/>
                  </a:cubicBezTo>
                  <a:lnTo>
                    <a:pt x="804" y="8653"/>
                  </a:lnTo>
                  <a:cubicBezTo>
                    <a:pt x="804" y="8706"/>
                    <a:pt x="822" y="8741"/>
                    <a:pt x="857" y="8741"/>
                  </a:cubicBezTo>
                  <a:cubicBezTo>
                    <a:pt x="866" y="8744"/>
                    <a:pt x="875" y="8746"/>
                    <a:pt x="884" y="8746"/>
                  </a:cubicBezTo>
                  <a:cubicBezTo>
                    <a:pt x="921" y="8746"/>
                    <a:pt x="944" y="8717"/>
                    <a:pt x="944" y="8688"/>
                  </a:cubicBezTo>
                  <a:lnTo>
                    <a:pt x="1067" y="8112"/>
                  </a:lnTo>
                  <a:cubicBezTo>
                    <a:pt x="1067" y="8077"/>
                    <a:pt x="1032" y="8042"/>
                    <a:pt x="997" y="8024"/>
                  </a:cubicBezTo>
                  <a:close/>
                  <a:moveTo>
                    <a:pt x="766" y="9173"/>
                  </a:moveTo>
                  <a:cubicBezTo>
                    <a:pt x="734" y="9173"/>
                    <a:pt x="699" y="9202"/>
                    <a:pt x="699" y="9230"/>
                  </a:cubicBezTo>
                  <a:lnTo>
                    <a:pt x="595" y="9807"/>
                  </a:lnTo>
                  <a:cubicBezTo>
                    <a:pt x="577" y="9842"/>
                    <a:pt x="612" y="9895"/>
                    <a:pt x="647" y="9895"/>
                  </a:cubicBezTo>
                  <a:cubicBezTo>
                    <a:pt x="699" y="9895"/>
                    <a:pt x="734" y="9877"/>
                    <a:pt x="734" y="9825"/>
                  </a:cubicBezTo>
                  <a:lnTo>
                    <a:pt x="839" y="9265"/>
                  </a:lnTo>
                  <a:cubicBezTo>
                    <a:pt x="857" y="9213"/>
                    <a:pt x="822" y="9178"/>
                    <a:pt x="787" y="9178"/>
                  </a:cubicBezTo>
                  <a:cubicBezTo>
                    <a:pt x="780" y="9175"/>
                    <a:pt x="773" y="9173"/>
                    <a:pt x="766" y="9173"/>
                  </a:cubicBezTo>
                  <a:close/>
                  <a:moveTo>
                    <a:pt x="577" y="10314"/>
                  </a:moveTo>
                  <a:cubicBezTo>
                    <a:pt x="525" y="10314"/>
                    <a:pt x="490" y="10332"/>
                    <a:pt x="490" y="10384"/>
                  </a:cubicBezTo>
                  <a:lnTo>
                    <a:pt x="385" y="10944"/>
                  </a:lnTo>
                  <a:cubicBezTo>
                    <a:pt x="367" y="10996"/>
                    <a:pt x="402" y="11031"/>
                    <a:pt x="437" y="11031"/>
                  </a:cubicBezTo>
                  <a:cubicBezTo>
                    <a:pt x="444" y="11034"/>
                    <a:pt x="451" y="11036"/>
                    <a:pt x="458" y="11036"/>
                  </a:cubicBezTo>
                  <a:cubicBezTo>
                    <a:pt x="490" y="11036"/>
                    <a:pt x="525" y="11007"/>
                    <a:pt x="525" y="10978"/>
                  </a:cubicBezTo>
                  <a:lnTo>
                    <a:pt x="630" y="10402"/>
                  </a:lnTo>
                  <a:cubicBezTo>
                    <a:pt x="647" y="10367"/>
                    <a:pt x="612" y="10332"/>
                    <a:pt x="577" y="10314"/>
                  </a:cubicBezTo>
                  <a:close/>
                  <a:moveTo>
                    <a:pt x="331" y="11463"/>
                  </a:moveTo>
                  <a:cubicBezTo>
                    <a:pt x="303" y="11463"/>
                    <a:pt x="277" y="11492"/>
                    <a:pt x="262" y="11520"/>
                  </a:cubicBezTo>
                  <a:lnTo>
                    <a:pt x="158" y="12097"/>
                  </a:lnTo>
                  <a:cubicBezTo>
                    <a:pt x="158" y="12132"/>
                    <a:pt x="175" y="12185"/>
                    <a:pt x="227" y="12185"/>
                  </a:cubicBezTo>
                  <a:cubicBezTo>
                    <a:pt x="262" y="12185"/>
                    <a:pt x="297" y="12167"/>
                    <a:pt x="315" y="12132"/>
                  </a:cubicBezTo>
                  <a:lnTo>
                    <a:pt x="420" y="11555"/>
                  </a:lnTo>
                  <a:cubicBezTo>
                    <a:pt x="420" y="11503"/>
                    <a:pt x="402" y="11468"/>
                    <a:pt x="350" y="11468"/>
                  </a:cubicBezTo>
                  <a:cubicBezTo>
                    <a:pt x="343" y="11465"/>
                    <a:pt x="337" y="11463"/>
                    <a:pt x="331" y="11463"/>
                  </a:cubicBezTo>
                  <a:close/>
                  <a:moveTo>
                    <a:pt x="140" y="12604"/>
                  </a:moveTo>
                  <a:cubicBezTo>
                    <a:pt x="105" y="12604"/>
                    <a:pt x="70" y="12622"/>
                    <a:pt x="53" y="12674"/>
                  </a:cubicBezTo>
                  <a:lnTo>
                    <a:pt x="0" y="12919"/>
                  </a:lnTo>
                  <a:cubicBezTo>
                    <a:pt x="0" y="12971"/>
                    <a:pt x="35" y="13006"/>
                    <a:pt x="70" y="13024"/>
                  </a:cubicBezTo>
                  <a:cubicBezTo>
                    <a:pt x="105" y="13024"/>
                    <a:pt x="158" y="12989"/>
                    <a:pt x="158" y="12954"/>
                  </a:cubicBezTo>
                  <a:lnTo>
                    <a:pt x="210" y="12692"/>
                  </a:lnTo>
                  <a:cubicBezTo>
                    <a:pt x="210" y="12657"/>
                    <a:pt x="193" y="12622"/>
                    <a:pt x="140" y="126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48" name="Google Shape;1048;p37"/>
            <p:cNvSpPr/>
            <p:nvPr/>
          </p:nvSpPr>
          <p:spPr>
            <a:xfrm rot="554399">
              <a:off x="7013048" y="2449193"/>
              <a:ext cx="508273" cy="78367"/>
            </a:xfrm>
            <a:custGeom>
              <a:avLst/>
              <a:gdLst/>
              <a:ahLst/>
              <a:cxnLst/>
              <a:rect l="l" t="t" r="r" b="b"/>
              <a:pathLst>
                <a:path w="13951" h="2151" extrusionOk="0">
                  <a:moveTo>
                    <a:pt x="6486" y="0"/>
                  </a:moveTo>
                  <a:lnTo>
                    <a:pt x="5892" y="18"/>
                  </a:lnTo>
                  <a:cubicBezTo>
                    <a:pt x="5857" y="18"/>
                    <a:pt x="5822" y="53"/>
                    <a:pt x="5822" y="87"/>
                  </a:cubicBezTo>
                  <a:cubicBezTo>
                    <a:pt x="5822" y="140"/>
                    <a:pt x="5857" y="157"/>
                    <a:pt x="5909" y="157"/>
                  </a:cubicBezTo>
                  <a:lnTo>
                    <a:pt x="6486" y="140"/>
                  </a:lnTo>
                  <a:cubicBezTo>
                    <a:pt x="6521" y="140"/>
                    <a:pt x="6556" y="105"/>
                    <a:pt x="6556" y="70"/>
                  </a:cubicBezTo>
                  <a:cubicBezTo>
                    <a:pt x="6556" y="35"/>
                    <a:pt x="6521" y="0"/>
                    <a:pt x="6486" y="0"/>
                  </a:cubicBezTo>
                  <a:close/>
                  <a:moveTo>
                    <a:pt x="5315" y="35"/>
                  </a:moveTo>
                  <a:lnTo>
                    <a:pt x="4738" y="53"/>
                  </a:lnTo>
                  <a:cubicBezTo>
                    <a:pt x="4686" y="53"/>
                    <a:pt x="4651" y="87"/>
                    <a:pt x="4668" y="122"/>
                  </a:cubicBezTo>
                  <a:cubicBezTo>
                    <a:pt x="4668" y="175"/>
                    <a:pt x="4703" y="192"/>
                    <a:pt x="4738" y="192"/>
                  </a:cubicBezTo>
                  <a:lnTo>
                    <a:pt x="5315" y="175"/>
                  </a:lnTo>
                  <a:cubicBezTo>
                    <a:pt x="5367" y="175"/>
                    <a:pt x="5402" y="140"/>
                    <a:pt x="5385" y="105"/>
                  </a:cubicBezTo>
                  <a:cubicBezTo>
                    <a:pt x="5385" y="70"/>
                    <a:pt x="5350" y="35"/>
                    <a:pt x="5315" y="35"/>
                  </a:cubicBezTo>
                  <a:close/>
                  <a:moveTo>
                    <a:pt x="4144" y="70"/>
                  </a:moveTo>
                  <a:lnTo>
                    <a:pt x="3567" y="87"/>
                  </a:lnTo>
                  <a:cubicBezTo>
                    <a:pt x="3532" y="87"/>
                    <a:pt x="3497" y="122"/>
                    <a:pt x="3497" y="157"/>
                  </a:cubicBezTo>
                  <a:cubicBezTo>
                    <a:pt x="3497" y="210"/>
                    <a:pt x="3532" y="227"/>
                    <a:pt x="3567" y="227"/>
                  </a:cubicBezTo>
                  <a:lnTo>
                    <a:pt x="4161" y="210"/>
                  </a:lnTo>
                  <a:cubicBezTo>
                    <a:pt x="4196" y="210"/>
                    <a:pt x="4231" y="175"/>
                    <a:pt x="4231" y="140"/>
                  </a:cubicBezTo>
                  <a:cubicBezTo>
                    <a:pt x="4231" y="105"/>
                    <a:pt x="4196" y="70"/>
                    <a:pt x="4144" y="70"/>
                  </a:cubicBezTo>
                  <a:close/>
                  <a:moveTo>
                    <a:pt x="2990" y="105"/>
                  </a:moveTo>
                  <a:lnTo>
                    <a:pt x="2396" y="122"/>
                  </a:lnTo>
                  <a:cubicBezTo>
                    <a:pt x="2361" y="122"/>
                    <a:pt x="2326" y="157"/>
                    <a:pt x="2326" y="192"/>
                  </a:cubicBezTo>
                  <a:cubicBezTo>
                    <a:pt x="2326" y="245"/>
                    <a:pt x="2361" y="262"/>
                    <a:pt x="2413" y="262"/>
                  </a:cubicBezTo>
                  <a:lnTo>
                    <a:pt x="2990" y="245"/>
                  </a:lnTo>
                  <a:cubicBezTo>
                    <a:pt x="3025" y="245"/>
                    <a:pt x="3060" y="210"/>
                    <a:pt x="3060" y="175"/>
                  </a:cubicBezTo>
                  <a:cubicBezTo>
                    <a:pt x="3060" y="140"/>
                    <a:pt x="3025" y="105"/>
                    <a:pt x="2990" y="105"/>
                  </a:cubicBezTo>
                  <a:close/>
                  <a:moveTo>
                    <a:pt x="1819" y="140"/>
                  </a:moveTo>
                  <a:lnTo>
                    <a:pt x="1242" y="157"/>
                  </a:lnTo>
                  <a:cubicBezTo>
                    <a:pt x="1189" y="157"/>
                    <a:pt x="1172" y="192"/>
                    <a:pt x="1172" y="227"/>
                  </a:cubicBezTo>
                  <a:cubicBezTo>
                    <a:pt x="1172" y="280"/>
                    <a:pt x="1207" y="297"/>
                    <a:pt x="1242" y="297"/>
                  </a:cubicBezTo>
                  <a:lnTo>
                    <a:pt x="1819" y="280"/>
                  </a:lnTo>
                  <a:cubicBezTo>
                    <a:pt x="1871" y="280"/>
                    <a:pt x="1906" y="245"/>
                    <a:pt x="1906" y="210"/>
                  </a:cubicBezTo>
                  <a:cubicBezTo>
                    <a:pt x="1906" y="175"/>
                    <a:pt x="1871" y="140"/>
                    <a:pt x="1819" y="140"/>
                  </a:cubicBezTo>
                  <a:close/>
                  <a:moveTo>
                    <a:pt x="665" y="175"/>
                  </a:moveTo>
                  <a:lnTo>
                    <a:pt x="70" y="192"/>
                  </a:lnTo>
                  <a:cubicBezTo>
                    <a:pt x="36" y="192"/>
                    <a:pt x="1" y="227"/>
                    <a:pt x="1" y="262"/>
                  </a:cubicBezTo>
                  <a:cubicBezTo>
                    <a:pt x="1" y="315"/>
                    <a:pt x="36" y="332"/>
                    <a:pt x="70" y="332"/>
                  </a:cubicBezTo>
                  <a:lnTo>
                    <a:pt x="665" y="315"/>
                  </a:lnTo>
                  <a:cubicBezTo>
                    <a:pt x="700" y="315"/>
                    <a:pt x="735" y="280"/>
                    <a:pt x="735" y="245"/>
                  </a:cubicBezTo>
                  <a:cubicBezTo>
                    <a:pt x="735" y="210"/>
                    <a:pt x="700" y="175"/>
                    <a:pt x="665" y="175"/>
                  </a:cubicBezTo>
                  <a:close/>
                  <a:moveTo>
                    <a:pt x="7044" y="118"/>
                  </a:moveTo>
                  <a:cubicBezTo>
                    <a:pt x="7016" y="118"/>
                    <a:pt x="6990" y="146"/>
                    <a:pt x="6976" y="175"/>
                  </a:cubicBezTo>
                  <a:cubicBezTo>
                    <a:pt x="6958" y="210"/>
                    <a:pt x="6993" y="262"/>
                    <a:pt x="7028" y="262"/>
                  </a:cubicBezTo>
                  <a:lnTo>
                    <a:pt x="7587" y="420"/>
                  </a:lnTo>
                  <a:cubicBezTo>
                    <a:pt x="7596" y="424"/>
                    <a:pt x="7606" y="426"/>
                    <a:pt x="7616" y="426"/>
                  </a:cubicBezTo>
                  <a:cubicBezTo>
                    <a:pt x="7645" y="426"/>
                    <a:pt x="7675" y="407"/>
                    <a:pt x="7675" y="367"/>
                  </a:cubicBezTo>
                  <a:cubicBezTo>
                    <a:pt x="7692" y="332"/>
                    <a:pt x="7675" y="297"/>
                    <a:pt x="7622" y="280"/>
                  </a:cubicBezTo>
                  <a:lnTo>
                    <a:pt x="7063" y="122"/>
                  </a:lnTo>
                  <a:cubicBezTo>
                    <a:pt x="7057" y="119"/>
                    <a:pt x="7050" y="118"/>
                    <a:pt x="7044" y="118"/>
                  </a:cubicBezTo>
                  <a:close/>
                  <a:moveTo>
                    <a:pt x="8163" y="431"/>
                  </a:moveTo>
                  <a:cubicBezTo>
                    <a:pt x="8130" y="431"/>
                    <a:pt x="8108" y="450"/>
                    <a:pt x="8094" y="490"/>
                  </a:cubicBezTo>
                  <a:cubicBezTo>
                    <a:pt x="8094" y="525"/>
                    <a:pt x="8112" y="559"/>
                    <a:pt x="8147" y="577"/>
                  </a:cubicBezTo>
                  <a:lnTo>
                    <a:pt x="8706" y="734"/>
                  </a:lnTo>
                  <a:cubicBezTo>
                    <a:pt x="8716" y="738"/>
                    <a:pt x="8725" y="739"/>
                    <a:pt x="8733" y="739"/>
                  </a:cubicBezTo>
                  <a:cubicBezTo>
                    <a:pt x="8771" y="739"/>
                    <a:pt x="8797" y="710"/>
                    <a:pt x="8811" y="682"/>
                  </a:cubicBezTo>
                  <a:cubicBezTo>
                    <a:pt x="8811" y="647"/>
                    <a:pt x="8794" y="594"/>
                    <a:pt x="8759" y="594"/>
                  </a:cubicBezTo>
                  <a:lnTo>
                    <a:pt x="8199" y="437"/>
                  </a:lnTo>
                  <a:cubicBezTo>
                    <a:pt x="8186" y="433"/>
                    <a:pt x="8174" y="431"/>
                    <a:pt x="8163" y="431"/>
                  </a:cubicBezTo>
                  <a:close/>
                  <a:moveTo>
                    <a:pt x="9318" y="734"/>
                  </a:moveTo>
                  <a:cubicBezTo>
                    <a:pt x="9283" y="734"/>
                    <a:pt x="9231" y="752"/>
                    <a:pt x="9231" y="787"/>
                  </a:cubicBezTo>
                  <a:cubicBezTo>
                    <a:pt x="9213" y="839"/>
                    <a:pt x="9231" y="874"/>
                    <a:pt x="9283" y="892"/>
                  </a:cubicBezTo>
                  <a:lnTo>
                    <a:pt x="9843" y="1049"/>
                  </a:lnTo>
                  <a:cubicBezTo>
                    <a:pt x="9878" y="1049"/>
                    <a:pt x="9912" y="1031"/>
                    <a:pt x="9930" y="997"/>
                  </a:cubicBezTo>
                  <a:cubicBezTo>
                    <a:pt x="9947" y="944"/>
                    <a:pt x="9912" y="909"/>
                    <a:pt x="9878" y="892"/>
                  </a:cubicBezTo>
                  <a:lnTo>
                    <a:pt x="9318" y="734"/>
                  </a:lnTo>
                  <a:close/>
                  <a:moveTo>
                    <a:pt x="10437" y="1049"/>
                  </a:moveTo>
                  <a:cubicBezTo>
                    <a:pt x="10402" y="1049"/>
                    <a:pt x="10350" y="1066"/>
                    <a:pt x="10350" y="1101"/>
                  </a:cubicBezTo>
                  <a:cubicBezTo>
                    <a:pt x="10332" y="1136"/>
                    <a:pt x="10367" y="1189"/>
                    <a:pt x="10402" y="1189"/>
                  </a:cubicBezTo>
                  <a:lnTo>
                    <a:pt x="10961" y="1346"/>
                  </a:lnTo>
                  <a:cubicBezTo>
                    <a:pt x="10970" y="1351"/>
                    <a:pt x="10980" y="1353"/>
                    <a:pt x="10990" y="1353"/>
                  </a:cubicBezTo>
                  <a:cubicBezTo>
                    <a:pt x="11019" y="1353"/>
                    <a:pt x="11049" y="1333"/>
                    <a:pt x="11049" y="1294"/>
                  </a:cubicBezTo>
                  <a:cubicBezTo>
                    <a:pt x="11066" y="1259"/>
                    <a:pt x="11049" y="1224"/>
                    <a:pt x="10996" y="1206"/>
                  </a:cubicBezTo>
                  <a:lnTo>
                    <a:pt x="10437" y="1049"/>
                  </a:lnTo>
                  <a:close/>
                  <a:moveTo>
                    <a:pt x="11537" y="1359"/>
                  </a:moveTo>
                  <a:cubicBezTo>
                    <a:pt x="11509" y="1359"/>
                    <a:pt x="11483" y="1388"/>
                    <a:pt x="11468" y="1416"/>
                  </a:cubicBezTo>
                  <a:cubicBezTo>
                    <a:pt x="11451" y="1451"/>
                    <a:pt x="11486" y="1503"/>
                    <a:pt x="11521" y="1503"/>
                  </a:cubicBezTo>
                  <a:lnTo>
                    <a:pt x="12080" y="1661"/>
                  </a:lnTo>
                  <a:cubicBezTo>
                    <a:pt x="12090" y="1664"/>
                    <a:pt x="12099" y="1665"/>
                    <a:pt x="12107" y="1665"/>
                  </a:cubicBezTo>
                  <a:cubicBezTo>
                    <a:pt x="12145" y="1665"/>
                    <a:pt x="12171" y="1637"/>
                    <a:pt x="12185" y="1608"/>
                  </a:cubicBezTo>
                  <a:cubicBezTo>
                    <a:pt x="12185" y="1573"/>
                    <a:pt x="12168" y="1521"/>
                    <a:pt x="12133" y="1521"/>
                  </a:cubicBezTo>
                  <a:lnTo>
                    <a:pt x="11556" y="1364"/>
                  </a:lnTo>
                  <a:cubicBezTo>
                    <a:pt x="11549" y="1360"/>
                    <a:pt x="11543" y="1359"/>
                    <a:pt x="11537" y="1359"/>
                  </a:cubicBezTo>
                  <a:close/>
                  <a:moveTo>
                    <a:pt x="12656" y="1672"/>
                  </a:moveTo>
                  <a:cubicBezTo>
                    <a:pt x="12623" y="1672"/>
                    <a:pt x="12600" y="1691"/>
                    <a:pt x="12587" y="1731"/>
                  </a:cubicBezTo>
                  <a:cubicBezTo>
                    <a:pt x="12587" y="1766"/>
                    <a:pt x="12605" y="1801"/>
                    <a:pt x="12640" y="1818"/>
                  </a:cubicBezTo>
                  <a:lnTo>
                    <a:pt x="13216" y="1975"/>
                  </a:lnTo>
                  <a:cubicBezTo>
                    <a:pt x="13251" y="1975"/>
                    <a:pt x="13286" y="1958"/>
                    <a:pt x="13304" y="1923"/>
                  </a:cubicBezTo>
                  <a:cubicBezTo>
                    <a:pt x="13304" y="1871"/>
                    <a:pt x="13286" y="1836"/>
                    <a:pt x="13251" y="1818"/>
                  </a:cubicBezTo>
                  <a:lnTo>
                    <a:pt x="12692" y="1678"/>
                  </a:lnTo>
                  <a:cubicBezTo>
                    <a:pt x="12679" y="1674"/>
                    <a:pt x="12667" y="1672"/>
                    <a:pt x="12656" y="1672"/>
                  </a:cubicBezTo>
                  <a:close/>
                  <a:moveTo>
                    <a:pt x="13811" y="1975"/>
                  </a:moveTo>
                  <a:cubicBezTo>
                    <a:pt x="13776" y="1975"/>
                    <a:pt x="13723" y="1993"/>
                    <a:pt x="13723" y="2028"/>
                  </a:cubicBezTo>
                  <a:cubicBezTo>
                    <a:pt x="13706" y="2080"/>
                    <a:pt x="13723" y="2115"/>
                    <a:pt x="13776" y="2133"/>
                  </a:cubicBezTo>
                  <a:lnTo>
                    <a:pt x="13846" y="2150"/>
                  </a:lnTo>
                  <a:cubicBezTo>
                    <a:pt x="13881" y="2150"/>
                    <a:pt x="13933" y="2133"/>
                    <a:pt x="13933" y="2098"/>
                  </a:cubicBezTo>
                  <a:cubicBezTo>
                    <a:pt x="13951" y="2045"/>
                    <a:pt x="13933" y="2010"/>
                    <a:pt x="13881" y="1993"/>
                  </a:cubicBezTo>
                  <a:lnTo>
                    <a:pt x="13811" y="19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49" name="Google Shape;1049;p37"/>
            <p:cNvSpPr/>
            <p:nvPr/>
          </p:nvSpPr>
          <p:spPr>
            <a:xfrm rot="554399">
              <a:off x="7288052" y="2032765"/>
              <a:ext cx="76472" cy="65725"/>
            </a:xfrm>
            <a:custGeom>
              <a:avLst/>
              <a:gdLst/>
              <a:ahLst/>
              <a:cxnLst/>
              <a:rect l="l" t="t" r="r" b="b"/>
              <a:pathLst>
                <a:path w="2099" h="1804" extrusionOk="0">
                  <a:moveTo>
                    <a:pt x="1178" y="1"/>
                  </a:moveTo>
                  <a:cubicBezTo>
                    <a:pt x="1164" y="1"/>
                    <a:pt x="1150" y="7"/>
                    <a:pt x="1137" y="20"/>
                  </a:cubicBezTo>
                  <a:cubicBezTo>
                    <a:pt x="945" y="212"/>
                    <a:pt x="787" y="405"/>
                    <a:pt x="630" y="614"/>
                  </a:cubicBezTo>
                  <a:lnTo>
                    <a:pt x="403" y="877"/>
                  </a:lnTo>
                  <a:cubicBezTo>
                    <a:pt x="344" y="877"/>
                    <a:pt x="294" y="884"/>
                    <a:pt x="241" y="884"/>
                  </a:cubicBezTo>
                  <a:cubicBezTo>
                    <a:pt x="214" y="884"/>
                    <a:pt x="187" y="882"/>
                    <a:pt x="158" y="877"/>
                  </a:cubicBezTo>
                  <a:cubicBezTo>
                    <a:pt x="35" y="877"/>
                    <a:pt x="70" y="1104"/>
                    <a:pt x="175" y="1104"/>
                  </a:cubicBezTo>
                  <a:lnTo>
                    <a:pt x="245" y="1104"/>
                  </a:lnTo>
                  <a:cubicBezTo>
                    <a:pt x="210" y="1156"/>
                    <a:pt x="158" y="1209"/>
                    <a:pt x="123" y="1244"/>
                  </a:cubicBezTo>
                  <a:lnTo>
                    <a:pt x="70" y="1261"/>
                  </a:lnTo>
                  <a:lnTo>
                    <a:pt x="53" y="1279"/>
                  </a:lnTo>
                  <a:cubicBezTo>
                    <a:pt x="18" y="1296"/>
                    <a:pt x="1" y="1331"/>
                    <a:pt x="18" y="1383"/>
                  </a:cubicBezTo>
                  <a:lnTo>
                    <a:pt x="18" y="1401"/>
                  </a:lnTo>
                  <a:cubicBezTo>
                    <a:pt x="35" y="1471"/>
                    <a:pt x="88" y="1506"/>
                    <a:pt x="158" y="1506"/>
                  </a:cubicBezTo>
                  <a:cubicBezTo>
                    <a:pt x="315" y="1506"/>
                    <a:pt x="438" y="1296"/>
                    <a:pt x="542" y="1139"/>
                  </a:cubicBezTo>
                  <a:cubicBezTo>
                    <a:pt x="822" y="1156"/>
                    <a:pt x="1119" y="1191"/>
                    <a:pt x="1399" y="1191"/>
                  </a:cubicBezTo>
                  <a:cubicBezTo>
                    <a:pt x="1417" y="1366"/>
                    <a:pt x="1451" y="1523"/>
                    <a:pt x="1486" y="1698"/>
                  </a:cubicBezTo>
                  <a:cubicBezTo>
                    <a:pt x="1505" y="1763"/>
                    <a:pt x="1578" y="1803"/>
                    <a:pt x="1639" y="1803"/>
                  </a:cubicBezTo>
                  <a:cubicBezTo>
                    <a:pt x="1694" y="1803"/>
                    <a:pt x="1739" y="1772"/>
                    <a:pt x="1731" y="1698"/>
                  </a:cubicBezTo>
                  <a:cubicBezTo>
                    <a:pt x="1731" y="1523"/>
                    <a:pt x="1696" y="1366"/>
                    <a:pt x="1661" y="1191"/>
                  </a:cubicBezTo>
                  <a:cubicBezTo>
                    <a:pt x="1766" y="1191"/>
                    <a:pt x="1871" y="1191"/>
                    <a:pt x="1976" y="1174"/>
                  </a:cubicBezTo>
                  <a:cubicBezTo>
                    <a:pt x="2098" y="1156"/>
                    <a:pt x="2063" y="964"/>
                    <a:pt x="1941" y="946"/>
                  </a:cubicBezTo>
                  <a:cubicBezTo>
                    <a:pt x="1836" y="929"/>
                    <a:pt x="1731" y="911"/>
                    <a:pt x="1609" y="894"/>
                  </a:cubicBezTo>
                  <a:cubicBezTo>
                    <a:pt x="1556" y="649"/>
                    <a:pt x="1504" y="405"/>
                    <a:pt x="1451" y="160"/>
                  </a:cubicBezTo>
                  <a:cubicBezTo>
                    <a:pt x="1443" y="101"/>
                    <a:pt x="1398" y="70"/>
                    <a:pt x="1355" y="70"/>
                  </a:cubicBezTo>
                  <a:cubicBezTo>
                    <a:pt x="1310" y="70"/>
                    <a:pt x="1268" y="105"/>
                    <a:pt x="1277" y="177"/>
                  </a:cubicBezTo>
                  <a:cubicBezTo>
                    <a:pt x="1312" y="405"/>
                    <a:pt x="1329" y="649"/>
                    <a:pt x="1364" y="877"/>
                  </a:cubicBezTo>
                  <a:lnTo>
                    <a:pt x="717" y="877"/>
                  </a:lnTo>
                  <a:cubicBezTo>
                    <a:pt x="910" y="649"/>
                    <a:pt x="1102" y="405"/>
                    <a:pt x="1242" y="160"/>
                  </a:cubicBezTo>
                  <a:cubicBezTo>
                    <a:pt x="1284" y="103"/>
                    <a:pt x="1235" y="1"/>
                    <a:pt x="1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50" name="Google Shape;1050;p37"/>
            <p:cNvSpPr/>
            <p:nvPr/>
          </p:nvSpPr>
          <p:spPr>
            <a:xfrm rot="554399">
              <a:off x="7582246" y="2369911"/>
              <a:ext cx="50095" cy="95745"/>
            </a:xfrm>
            <a:custGeom>
              <a:avLst/>
              <a:gdLst/>
              <a:ahLst/>
              <a:cxnLst/>
              <a:rect l="l" t="t" r="r" b="b"/>
              <a:pathLst>
                <a:path w="1375" h="2628" extrusionOk="0">
                  <a:moveTo>
                    <a:pt x="256" y="0"/>
                  </a:moveTo>
                  <a:cubicBezTo>
                    <a:pt x="218" y="0"/>
                    <a:pt x="183" y="25"/>
                    <a:pt x="176" y="84"/>
                  </a:cubicBezTo>
                  <a:cubicBezTo>
                    <a:pt x="176" y="399"/>
                    <a:pt x="158" y="713"/>
                    <a:pt x="141" y="1045"/>
                  </a:cubicBezTo>
                  <a:cubicBezTo>
                    <a:pt x="141" y="1203"/>
                    <a:pt x="141" y="1395"/>
                    <a:pt x="141" y="1587"/>
                  </a:cubicBezTo>
                  <a:cubicBezTo>
                    <a:pt x="53" y="1762"/>
                    <a:pt x="1" y="1972"/>
                    <a:pt x="1" y="2129"/>
                  </a:cubicBezTo>
                  <a:cubicBezTo>
                    <a:pt x="1" y="2200"/>
                    <a:pt x="89" y="2279"/>
                    <a:pt x="163" y="2279"/>
                  </a:cubicBezTo>
                  <a:cubicBezTo>
                    <a:pt x="197" y="2279"/>
                    <a:pt x="229" y="2262"/>
                    <a:pt x="246" y="2217"/>
                  </a:cubicBezTo>
                  <a:cubicBezTo>
                    <a:pt x="316" y="2077"/>
                    <a:pt x="333" y="1937"/>
                    <a:pt x="350" y="1780"/>
                  </a:cubicBezTo>
                  <a:cubicBezTo>
                    <a:pt x="368" y="1727"/>
                    <a:pt x="403" y="1692"/>
                    <a:pt x="420" y="1640"/>
                  </a:cubicBezTo>
                  <a:cubicBezTo>
                    <a:pt x="515" y="1608"/>
                    <a:pt x="595" y="1593"/>
                    <a:pt x="662" y="1593"/>
                  </a:cubicBezTo>
                  <a:cubicBezTo>
                    <a:pt x="817" y="1593"/>
                    <a:pt x="898" y="1678"/>
                    <a:pt x="910" y="1850"/>
                  </a:cubicBezTo>
                  <a:cubicBezTo>
                    <a:pt x="997" y="2042"/>
                    <a:pt x="1015" y="2322"/>
                    <a:pt x="1085" y="2514"/>
                  </a:cubicBezTo>
                  <a:cubicBezTo>
                    <a:pt x="1101" y="2589"/>
                    <a:pt x="1173" y="2628"/>
                    <a:pt x="1238" y="2628"/>
                  </a:cubicBezTo>
                  <a:cubicBezTo>
                    <a:pt x="1310" y="2628"/>
                    <a:pt x="1374" y="2580"/>
                    <a:pt x="1347" y="2479"/>
                  </a:cubicBezTo>
                  <a:cubicBezTo>
                    <a:pt x="1260" y="2129"/>
                    <a:pt x="1190" y="1220"/>
                    <a:pt x="683" y="1168"/>
                  </a:cubicBezTo>
                  <a:cubicBezTo>
                    <a:pt x="560" y="1168"/>
                    <a:pt x="455" y="1203"/>
                    <a:pt x="368" y="1273"/>
                  </a:cubicBezTo>
                  <a:cubicBezTo>
                    <a:pt x="368" y="888"/>
                    <a:pt x="368" y="503"/>
                    <a:pt x="368" y="119"/>
                  </a:cubicBezTo>
                  <a:cubicBezTo>
                    <a:pt x="368" y="48"/>
                    <a:pt x="309" y="0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51" name="Google Shape;1051;p37"/>
            <p:cNvSpPr/>
            <p:nvPr/>
          </p:nvSpPr>
          <p:spPr>
            <a:xfrm rot="554399">
              <a:off x="6944605" y="2727497"/>
              <a:ext cx="48456" cy="48310"/>
            </a:xfrm>
            <a:custGeom>
              <a:avLst/>
              <a:gdLst/>
              <a:ahLst/>
              <a:cxnLst/>
              <a:rect l="l" t="t" r="r" b="b"/>
              <a:pathLst>
                <a:path w="1330" h="1326" extrusionOk="0">
                  <a:moveTo>
                    <a:pt x="727" y="241"/>
                  </a:moveTo>
                  <a:cubicBezTo>
                    <a:pt x="759" y="241"/>
                    <a:pt x="786" y="262"/>
                    <a:pt x="805" y="318"/>
                  </a:cubicBezTo>
                  <a:cubicBezTo>
                    <a:pt x="822" y="370"/>
                    <a:pt x="822" y="458"/>
                    <a:pt x="787" y="528"/>
                  </a:cubicBezTo>
                  <a:cubicBezTo>
                    <a:pt x="648" y="667"/>
                    <a:pt x="473" y="755"/>
                    <a:pt x="280" y="807"/>
                  </a:cubicBezTo>
                  <a:cubicBezTo>
                    <a:pt x="263" y="632"/>
                    <a:pt x="420" y="458"/>
                    <a:pt x="543" y="353"/>
                  </a:cubicBezTo>
                  <a:cubicBezTo>
                    <a:pt x="599" y="308"/>
                    <a:pt x="670" y="241"/>
                    <a:pt x="727" y="241"/>
                  </a:cubicBezTo>
                  <a:close/>
                  <a:moveTo>
                    <a:pt x="690" y="0"/>
                  </a:moveTo>
                  <a:cubicBezTo>
                    <a:pt x="676" y="0"/>
                    <a:pt x="662" y="1"/>
                    <a:pt x="648" y="3"/>
                  </a:cubicBezTo>
                  <a:cubicBezTo>
                    <a:pt x="455" y="56"/>
                    <a:pt x="263" y="283"/>
                    <a:pt x="158" y="440"/>
                  </a:cubicBezTo>
                  <a:cubicBezTo>
                    <a:pt x="36" y="615"/>
                    <a:pt x="1" y="807"/>
                    <a:pt x="106" y="1000"/>
                  </a:cubicBezTo>
                  <a:cubicBezTo>
                    <a:pt x="132" y="1053"/>
                    <a:pt x="169" y="1076"/>
                    <a:pt x="216" y="1076"/>
                  </a:cubicBezTo>
                  <a:cubicBezTo>
                    <a:pt x="231" y="1076"/>
                    <a:pt x="246" y="1074"/>
                    <a:pt x="263" y="1069"/>
                  </a:cubicBezTo>
                  <a:cubicBezTo>
                    <a:pt x="525" y="1000"/>
                    <a:pt x="770" y="877"/>
                    <a:pt x="980" y="702"/>
                  </a:cubicBezTo>
                  <a:cubicBezTo>
                    <a:pt x="980" y="877"/>
                    <a:pt x="1015" y="1052"/>
                    <a:pt x="1067" y="1209"/>
                  </a:cubicBezTo>
                  <a:cubicBezTo>
                    <a:pt x="1084" y="1286"/>
                    <a:pt x="1151" y="1325"/>
                    <a:pt x="1211" y="1325"/>
                  </a:cubicBezTo>
                  <a:cubicBezTo>
                    <a:pt x="1274" y="1325"/>
                    <a:pt x="1330" y="1282"/>
                    <a:pt x="1312" y="1192"/>
                  </a:cubicBezTo>
                  <a:cubicBezTo>
                    <a:pt x="1242" y="947"/>
                    <a:pt x="1189" y="702"/>
                    <a:pt x="1207" y="440"/>
                  </a:cubicBezTo>
                  <a:cubicBezTo>
                    <a:pt x="1207" y="368"/>
                    <a:pt x="1142" y="313"/>
                    <a:pt x="1072" y="313"/>
                  </a:cubicBezTo>
                  <a:cubicBezTo>
                    <a:pt x="1040" y="313"/>
                    <a:pt x="1007" y="325"/>
                    <a:pt x="980" y="353"/>
                  </a:cubicBezTo>
                  <a:cubicBezTo>
                    <a:pt x="997" y="300"/>
                    <a:pt x="997" y="248"/>
                    <a:pt x="980" y="195"/>
                  </a:cubicBezTo>
                  <a:cubicBezTo>
                    <a:pt x="933" y="70"/>
                    <a:pt x="815" y="0"/>
                    <a:pt x="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52" name="Google Shape;1052;p37"/>
            <p:cNvSpPr/>
            <p:nvPr/>
          </p:nvSpPr>
          <p:spPr>
            <a:xfrm rot="554399">
              <a:off x="6991174" y="2692320"/>
              <a:ext cx="40149" cy="37380"/>
            </a:xfrm>
            <a:custGeom>
              <a:avLst/>
              <a:gdLst/>
              <a:ahLst/>
              <a:cxnLst/>
              <a:rect l="l" t="t" r="r" b="b"/>
              <a:pathLst>
                <a:path w="1102" h="1026" extrusionOk="0">
                  <a:moveTo>
                    <a:pt x="274" y="0"/>
                  </a:moveTo>
                  <a:cubicBezTo>
                    <a:pt x="270" y="0"/>
                    <a:pt x="266" y="1"/>
                    <a:pt x="263" y="5"/>
                  </a:cubicBezTo>
                  <a:cubicBezTo>
                    <a:pt x="210" y="22"/>
                    <a:pt x="193" y="75"/>
                    <a:pt x="175" y="127"/>
                  </a:cubicBezTo>
                  <a:cubicBezTo>
                    <a:pt x="175" y="162"/>
                    <a:pt x="210" y="197"/>
                    <a:pt x="245" y="215"/>
                  </a:cubicBezTo>
                  <a:cubicBezTo>
                    <a:pt x="258" y="227"/>
                    <a:pt x="349" y="239"/>
                    <a:pt x="401" y="239"/>
                  </a:cubicBezTo>
                  <a:cubicBezTo>
                    <a:pt x="423" y="239"/>
                    <a:pt x="438" y="237"/>
                    <a:pt x="438" y="232"/>
                  </a:cubicBezTo>
                  <a:lnTo>
                    <a:pt x="438" y="232"/>
                  </a:lnTo>
                  <a:cubicBezTo>
                    <a:pt x="490" y="302"/>
                    <a:pt x="403" y="407"/>
                    <a:pt x="368" y="442"/>
                  </a:cubicBezTo>
                  <a:cubicBezTo>
                    <a:pt x="228" y="564"/>
                    <a:pt x="88" y="634"/>
                    <a:pt x="18" y="809"/>
                  </a:cubicBezTo>
                  <a:cubicBezTo>
                    <a:pt x="1" y="879"/>
                    <a:pt x="53" y="949"/>
                    <a:pt x="123" y="966"/>
                  </a:cubicBezTo>
                  <a:cubicBezTo>
                    <a:pt x="292" y="989"/>
                    <a:pt x="498" y="1026"/>
                    <a:pt x="693" y="1026"/>
                  </a:cubicBezTo>
                  <a:cubicBezTo>
                    <a:pt x="800" y="1026"/>
                    <a:pt x="904" y="1015"/>
                    <a:pt x="997" y="984"/>
                  </a:cubicBezTo>
                  <a:cubicBezTo>
                    <a:pt x="1102" y="949"/>
                    <a:pt x="1049" y="809"/>
                    <a:pt x="962" y="791"/>
                  </a:cubicBezTo>
                  <a:cubicBezTo>
                    <a:pt x="840" y="774"/>
                    <a:pt x="717" y="774"/>
                    <a:pt x="577" y="774"/>
                  </a:cubicBezTo>
                  <a:lnTo>
                    <a:pt x="333" y="774"/>
                  </a:lnTo>
                  <a:cubicBezTo>
                    <a:pt x="403" y="704"/>
                    <a:pt x="490" y="652"/>
                    <a:pt x="542" y="599"/>
                  </a:cubicBezTo>
                  <a:cubicBezTo>
                    <a:pt x="612" y="529"/>
                    <a:pt x="647" y="424"/>
                    <a:pt x="647" y="319"/>
                  </a:cubicBezTo>
                  <a:cubicBezTo>
                    <a:pt x="647" y="232"/>
                    <a:pt x="630" y="145"/>
                    <a:pt x="560" y="75"/>
                  </a:cubicBezTo>
                  <a:cubicBezTo>
                    <a:pt x="525" y="57"/>
                    <a:pt x="490" y="40"/>
                    <a:pt x="438" y="22"/>
                  </a:cubicBezTo>
                  <a:cubicBezTo>
                    <a:pt x="420" y="22"/>
                    <a:pt x="368" y="40"/>
                    <a:pt x="333" y="40"/>
                  </a:cubicBezTo>
                  <a:cubicBezTo>
                    <a:pt x="319" y="26"/>
                    <a:pt x="293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53" name="Google Shape;1053;p37"/>
            <p:cNvSpPr/>
            <p:nvPr/>
          </p:nvSpPr>
          <p:spPr>
            <a:xfrm rot="554399">
              <a:off x="7014982" y="2749208"/>
              <a:ext cx="39493" cy="35631"/>
            </a:xfrm>
            <a:custGeom>
              <a:avLst/>
              <a:gdLst/>
              <a:ahLst/>
              <a:cxnLst/>
              <a:rect l="l" t="t" r="r" b="b"/>
              <a:pathLst>
                <a:path w="1084" h="978" extrusionOk="0">
                  <a:moveTo>
                    <a:pt x="354" y="0"/>
                  </a:moveTo>
                  <a:cubicBezTo>
                    <a:pt x="319" y="0"/>
                    <a:pt x="289" y="27"/>
                    <a:pt x="297" y="88"/>
                  </a:cubicBezTo>
                  <a:cubicBezTo>
                    <a:pt x="315" y="228"/>
                    <a:pt x="332" y="385"/>
                    <a:pt x="332" y="525"/>
                  </a:cubicBezTo>
                  <a:cubicBezTo>
                    <a:pt x="332" y="560"/>
                    <a:pt x="332" y="612"/>
                    <a:pt x="332" y="647"/>
                  </a:cubicBezTo>
                  <a:cubicBezTo>
                    <a:pt x="262" y="647"/>
                    <a:pt x="192" y="665"/>
                    <a:pt x="105" y="665"/>
                  </a:cubicBezTo>
                  <a:cubicBezTo>
                    <a:pt x="0" y="682"/>
                    <a:pt x="35" y="857"/>
                    <a:pt x="140" y="857"/>
                  </a:cubicBezTo>
                  <a:cubicBezTo>
                    <a:pt x="210" y="839"/>
                    <a:pt x="280" y="839"/>
                    <a:pt x="350" y="839"/>
                  </a:cubicBezTo>
                  <a:lnTo>
                    <a:pt x="367" y="909"/>
                  </a:lnTo>
                  <a:cubicBezTo>
                    <a:pt x="376" y="955"/>
                    <a:pt x="415" y="977"/>
                    <a:pt x="452" y="977"/>
                  </a:cubicBezTo>
                  <a:cubicBezTo>
                    <a:pt x="485" y="977"/>
                    <a:pt x="516" y="960"/>
                    <a:pt x="525" y="927"/>
                  </a:cubicBezTo>
                  <a:cubicBezTo>
                    <a:pt x="542" y="892"/>
                    <a:pt x="542" y="857"/>
                    <a:pt x="560" y="822"/>
                  </a:cubicBezTo>
                  <a:lnTo>
                    <a:pt x="647" y="822"/>
                  </a:lnTo>
                  <a:cubicBezTo>
                    <a:pt x="687" y="822"/>
                    <a:pt x="728" y="823"/>
                    <a:pt x="769" y="823"/>
                  </a:cubicBezTo>
                  <a:cubicBezTo>
                    <a:pt x="872" y="823"/>
                    <a:pt x="974" y="814"/>
                    <a:pt x="1049" y="752"/>
                  </a:cubicBezTo>
                  <a:cubicBezTo>
                    <a:pt x="1084" y="717"/>
                    <a:pt x="1066" y="665"/>
                    <a:pt x="1032" y="647"/>
                  </a:cubicBezTo>
                  <a:cubicBezTo>
                    <a:pt x="968" y="615"/>
                    <a:pt x="905" y="605"/>
                    <a:pt x="841" y="605"/>
                  </a:cubicBezTo>
                  <a:cubicBezTo>
                    <a:pt x="765" y="605"/>
                    <a:pt x="688" y="620"/>
                    <a:pt x="612" y="630"/>
                  </a:cubicBezTo>
                  <a:lnTo>
                    <a:pt x="560" y="630"/>
                  </a:lnTo>
                  <a:cubicBezTo>
                    <a:pt x="542" y="437"/>
                    <a:pt x="490" y="228"/>
                    <a:pt x="437" y="70"/>
                  </a:cubicBezTo>
                  <a:cubicBezTo>
                    <a:pt x="428" y="27"/>
                    <a:pt x="389" y="0"/>
                    <a:pt x="3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54" name="Google Shape;1054;p37"/>
            <p:cNvSpPr/>
            <p:nvPr/>
          </p:nvSpPr>
          <p:spPr>
            <a:xfrm rot="554399">
              <a:off x="7064452" y="2737321"/>
              <a:ext cx="41934" cy="78112"/>
            </a:xfrm>
            <a:custGeom>
              <a:avLst/>
              <a:gdLst/>
              <a:ahLst/>
              <a:cxnLst/>
              <a:rect l="l" t="t" r="r" b="b"/>
              <a:pathLst>
                <a:path w="1151" h="2144" extrusionOk="0">
                  <a:moveTo>
                    <a:pt x="166" y="1"/>
                  </a:moveTo>
                  <a:cubicBezTo>
                    <a:pt x="142" y="1"/>
                    <a:pt x="123" y="14"/>
                    <a:pt x="123" y="46"/>
                  </a:cubicBezTo>
                  <a:cubicBezTo>
                    <a:pt x="88" y="536"/>
                    <a:pt x="53" y="1043"/>
                    <a:pt x="0" y="1532"/>
                  </a:cubicBezTo>
                  <a:cubicBezTo>
                    <a:pt x="0" y="1603"/>
                    <a:pt x="81" y="1675"/>
                    <a:pt x="154" y="1675"/>
                  </a:cubicBezTo>
                  <a:cubicBezTo>
                    <a:pt x="189" y="1675"/>
                    <a:pt x="222" y="1659"/>
                    <a:pt x="245" y="1620"/>
                  </a:cubicBezTo>
                  <a:cubicBezTo>
                    <a:pt x="280" y="1532"/>
                    <a:pt x="332" y="1480"/>
                    <a:pt x="420" y="1427"/>
                  </a:cubicBezTo>
                  <a:cubicBezTo>
                    <a:pt x="468" y="1405"/>
                    <a:pt x="513" y="1394"/>
                    <a:pt x="553" y="1394"/>
                  </a:cubicBezTo>
                  <a:cubicBezTo>
                    <a:pt x="671" y="1394"/>
                    <a:pt x="752" y="1489"/>
                    <a:pt x="804" y="1672"/>
                  </a:cubicBezTo>
                  <a:cubicBezTo>
                    <a:pt x="794" y="1832"/>
                    <a:pt x="670" y="1866"/>
                    <a:pt x="533" y="1866"/>
                  </a:cubicBezTo>
                  <a:cubicBezTo>
                    <a:pt x="430" y="1866"/>
                    <a:pt x="320" y="1847"/>
                    <a:pt x="245" y="1847"/>
                  </a:cubicBezTo>
                  <a:cubicBezTo>
                    <a:pt x="238" y="1846"/>
                    <a:pt x="232" y="1845"/>
                    <a:pt x="227" y="1845"/>
                  </a:cubicBezTo>
                  <a:cubicBezTo>
                    <a:pt x="160" y="1845"/>
                    <a:pt x="178" y="1937"/>
                    <a:pt x="210" y="1969"/>
                  </a:cubicBezTo>
                  <a:cubicBezTo>
                    <a:pt x="331" y="2090"/>
                    <a:pt x="472" y="2143"/>
                    <a:pt x="605" y="2143"/>
                  </a:cubicBezTo>
                  <a:cubicBezTo>
                    <a:pt x="897" y="2143"/>
                    <a:pt x="1151" y="1887"/>
                    <a:pt x="1067" y="1515"/>
                  </a:cubicBezTo>
                  <a:cubicBezTo>
                    <a:pt x="998" y="1254"/>
                    <a:pt x="798" y="1140"/>
                    <a:pt x="589" y="1140"/>
                  </a:cubicBezTo>
                  <a:cubicBezTo>
                    <a:pt x="476" y="1140"/>
                    <a:pt x="361" y="1174"/>
                    <a:pt x="262" y="1235"/>
                  </a:cubicBezTo>
                  <a:cubicBezTo>
                    <a:pt x="245" y="850"/>
                    <a:pt x="245" y="466"/>
                    <a:pt x="245" y="81"/>
                  </a:cubicBezTo>
                  <a:cubicBezTo>
                    <a:pt x="256" y="37"/>
                    <a:pt x="205" y="1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55" name="Google Shape;1055;p37"/>
            <p:cNvSpPr/>
            <p:nvPr/>
          </p:nvSpPr>
          <p:spPr>
            <a:xfrm rot="554399">
              <a:off x="7139818" y="2743919"/>
              <a:ext cx="41424" cy="42736"/>
            </a:xfrm>
            <a:custGeom>
              <a:avLst/>
              <a:gdLst/>
              <a:ahLst/>
              <a:cxnLst/>
              <a:rect l="l" t="t" r="r" b="b"/>
              <a:pathLst>
                <a:path w="1137" h="1173" extrusionOk="0">
                  <a:moveTo>
                    <a:pt x="122" y="0"/>
                  </a:moveTo>
                  <a:cubicBezTo>
                    <a:pt x="17" y="0"/>
                    <a:pt x="52" y="140"/>
                    <a:pt x="140" y="157"/>
                  </a:cubicBezTo>
                  <a:cubicBezTo>
                    <a:pt x="385" y="175"/>
                    <a:pt x="192" y="542"/>
                    <a:pt x="140" y="629"/>
                  </a:cubicBezTo>
                  <a:cubicBezTo>
                    <a:pt x="70" y="752"/>
                    <a:pt x="35" y="857"/>
                    <a:pt x="17" y="996"/>
                  </a:cubicBezTo>
                  <a:cubicBezTo>
                    <a:pt x="0" y="1066"/>
                    <a:pt x="70" y="1136"/>
                    <a:pt x="140" y="1136"/>
                  </a:cubicBezTo>
                  <a:cubicBezTo>
                    <a:pt x="248" y="1158"/>
                    <a:pt x="363" y="1173"/>
                    <a:pt x="476" y="1173"/>
                  </a:cubicBezTo>
                  <a:cubicBezTo>
                    <a:pt x="546" y="1173"/>
                    <a:pt x="615" y="1167"/>
                    <a:pt x="682" y="1154"/>
                  </a:cubicBezTo>
                  <a:cubicBezTo>
                    <a:pt x="839" y="1136"/>
                    <a:pt x="1014" y="1119"/>
                    <a:pt x="1101" y="996"/>
                  </a:cubicBezTo>
                  <a:cubicBezTo>
                    <a:pt x="1136" y="927"/>
                    <a:pt x="1084" y="857"/>
                    <a:pt x="1031" y="822"/>
                  </a:cubicBezTo>
                  <a:cubicBezTo>
                    <a:pt x="1004" y="815"/>
                    <a:pt x="978" y="812"/>
                    <a:pt x="953" y="812"/>
                  </a:cubicBezTo>
                  <a:cubicBezTo>
                    <a:pt x="849" y="812"/>
                    <a:pt x="759" y="860"/>
                    <a:pt x="647" y="874"/>
                  </a:cubicBezTo>
                  <a:cubicBezTo>
                    <a:pt x="524" y="892"/>
                    <a:pt x="402" y="892"/>
                    <a:pt x="280" y="892"/>
                  </a:cubicBezTo>
                  <a:cubicBezTo>
                    <a:pt x="315" y="699"/>
                    <a:pt x="455" y="542"/>
                    <a:pt x="437" y="332"/>
                  </a:cubicBezTo>
                  <a:cubicBezTo>
                    <a:pt x="420" y="157"/>
                    <a:pt x="315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56" name="Google Shape;1056;p37"/>
            <p:cNvSpPr/>
            <p:nvPr/>
          </p:nvSpPr>
          <p:spPr>
            <a:xfrm rot="554399">
              <a:off x="7150160" y="2799707"/>
              <a:ext cx="62446" cy="11731"/>
            </a:xfrm>
            <a:custGeom>
              <a:avLst/>
              <a:gdLst/>
              <a:ahLst/>
              <a:cxnLst/>
              <a:rect l="l" t="t" r="r" b="b"/>
              <a:pathLst>
                <a:path w="1714" h="322" extrusionOk="0">
                  <a:moveTo>
                    <a:pt x="1051" y="0"/>
                  </a:moveTo>
                  <a:cubicBezTo>
                    <a:pt x="753" y="0"/>
                    <a:pt x="445" y="32"/>
                    <a:pt x="158" y="43"/>
                  </a:cubicBezTo>
                  <a:cubicBezTo>
                    <a:pt x="1" y="61"/>
                    <a:pt x="70" y="271"/>
                    <a:pt x="210" y="271"/>
                  </a:cubicBezTo>
                  <a:cubicBezTo>
                    <a:pt x="489" y="282"/>
                    <a:pt x="796" y="321"/>
                    <a:pt x="1091" y="321"/>
                  </a:cubicBezTo>
                  <a:cubicBezTo>
                    <a:pt x="1259" y="321"/>
                    <a:pt x="1422" y="309"/>
                    <a:pt x="1574" y="271"/>
                  </a:cubicBezTo>
                  <a:cubicBezTo>
                    <a:pt x="1714" y="253"/>
                    <a:pt x="1679" y="78"/>
                    <a:pt x="1556" y="43"/>
                  </a:cubicBezTo>
                  <a:cubicBezTo>
                    <a:pt x="1395" y="11"/>
                    <a:pt x="1225" y="0"/>
                    <a:pt x="1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57" name="Google Shape;1057;p37"/>
            <p:cNvSpPr/>
            <p:nvPr/>
          </p:nvSpPr>
          <p:spPr>
            <a:xfrm rot="554399">
              <a:off x="7144518" y="2814851"/>
              <a:ext cx="50714" cy="11731"/>
            </a:xfrm>
            <a:custGeom>
              <a:avLst/>
              <a:gdLst/>
              <a:ahLst/>
              <a:cxnLst/>
              <a:rect l="l" t="t" r="r" b="b"/>
              <a:pathLst>
                <a:path w="1392" h="322" extrusionOk="0">
                  <a:moveTo>
                    <a:pt x="1270" y="0"/>
                  </a:moveTo>
                  <a:cubicBezTo>
                    <a:pt x="1265" y="0"/>
                    <a:pt x="1260" y="1"/>
                    <a:pt x="1256" y="2"/>
                  </a:cubicBezTo>
                  <a:cubicBezTo>
                    <a:pt x="1081" y="2"/>
                    <a:pt x="924" y="54"/>
                    <a:pt x="766" y="72"/>
                  </a:cubicBezTo>
                  <a:cubicBezTo>
                    <a:pt x="710" y="77"/>
                    <a:pt x="654" y="79"/>
                    <a:pt x="598" y="79"/>
                  </a:cubicBezTo>
                  <a:cubicBezTo>
                    <a:pt x="444" y="79"/>
                    <a:pt x="291" y="63"/>
                    <a:pt x="137" y="37"/>
                  </a:cubicBezTo>
                  <a:cubicBezTo>
                    <a:pt x="126" y="34"/>
                    <a:pt x="117" y="33"/>
                    <a:pt x="108" y="33"/>
                  </a:cubicBezTo>
                  <a:cubicBezTo>
                    <a:pt x="0" y="33"/>
                    <a:pt x="24" y="214"/>
                    <a:pt x="137" y="247"/>
                  </a:cubicBezTo>
                  <a:cubicBezTo>
                    <a:pt x="310" y="288"/>
                    <a:pt x="510" y="321"/>
                    <a:pt x="709" y="321"/>
                  </a:cubicBezTo>
                  <a:cubicBezTo>
                    <a:pt x="931" y="321"/>
                    <a:pt x="1150" y="279"/>
                    <a:pt x="1326" y="159"/>
                  </a:cubicBezTo>
                  <a:cubicBezTo>
                    <a:pt x="1391" y="110"/>
                    <a:pt x="1334" y="0"/>
                    <a:pt x="12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58" name="Google Shape;1058;p37"/>
            <p:cNvSpPr/>
            <p:nvPr/>
          </p:nvSpPr>
          <p:spPr>
            <a:xfrm rot="554399">
              <a:off x="7223376" y="2796200"/>
              <a:ext cx="53811" cy="47290"/>
            </a:xfrm>
            <a:custGeom>
              <a:avLst/>
              <a:gdLst/>
              <a:ahLst/>
              <a:cxnLst/>
              <a:rect l="l" t="t" r="r" b="b"/>
              <a:pathLst>
                <a:path w="1477" h="1298" extrusionOk="0">
                  <a:moveTo>
                    <a:pt x="1119" y="1"/>
                  </a:moveTo>
                  <a:cubicBezTo>
                    <a:pt x="948" y="1"/>
                    <a:pt x="784" y="62"/>
                    <a:pt x="627" y="151"/>
                  </a:cubicBezTo>
                  <a:cubicBezTo>
                    <a:pt x="417" y="291"/>
                    <a:pt x="85" y="518"/>
                    <a:pt x="50" y="781"/>
                  </a:cubicBezTo>
                  <a:cubicBezTo>
                    <a:pt x="0" y="1131"/>
                    <a:pt x="288" y="1298"/>
                    <a:pt x="593" y="1298"/>
                  </a:cubicBezTo>
                  <a:cubicBezTo>
                    <a:pt x="820" y="1298"/>
                    <a:pt x="1057" y="1205"/>
                    <a:pt x="1169" y="1025"/>
                  </a:cubicBezTo>
                  <a:cubicBezTo>
                    <a:pt x="1204" y="973"/>
                    <a:pt x="1152" y="885"/>
                    <a:pt x="1082" y="885"/>
                  </a:cubicBezTo>
                  <a:cubicBezTo>
                    <a:pt x="942" y="903"/>
                    <a:pt x="819" y="990"/>
                    <a:pt x="662" y="1025"/>
                  </a:cubicBezTo>
                  <a:cubicBezTo>
                    <a:pt x="630" y="1031"/>
                    <a:pt x="594" y="1034"/>
                    <a:pt x="558" y="1034"/>
                  </a:cubicBezTo>
                  <a:cubicBezTo>
                    <a:pt x="477" y="1034"/>
                    <a:pt x="396" y="1016"/>
                    <a:pt x="347" y="955"/>
                  </a:cubicBezTo>
                  <a:cubicBezTo>
                    <a:pt x="260" y="816"/>
                    <a:pt x="417" y="676"/>
                    <a:pt x="487" y="606"/>
                  </a:cubicBezTo>
                  <a:cubicBezTo>
                    <a:pt x="681" y="412"/>
                    <a:pt x="937" y="181"/>
                    <a:pt x="1225" y="181"/>
                  </a:cubicBezTo>
                  <a:cubicBezTo>
                    <a:pt x="1275" y="181"/>
                    <a:pt x="1327" y="188"/>
                    <a:pt x="1379" y="204"/>
                  </a:cubicBezTo>
                  <a:cubicBezTo>
                    <a:pt x="1388" y="207"/>
                    <a:pt x="1396" y="209"/>
                    <a:pt x="1403" y="209"/>
                  </a:cubicBezTo>
                  <a:cubicBezTo>
                    <a:pt x="1469" y="209"/>
                    <a:pt x="1477" y="80"/>
                    <a:pt x="1414" y="64"/>
                  </a:cubicBezTo>
                  <a:cubicBezTo>
                    <a:pt x="1313" y="20"/>
                    <a:pt x="1215" y="1"/>
                    <a:pt x="1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59" name="Google Shape;1059;p37"/>
            <p:cNvSpPr/>
            <p:nvPr/>
          </p:nvSpPr>
          <p:spPr>
            <a:xfrm rot="554399">
              <a:off x="7321302" y="2774606"/>
              <a:ext cx="56726" cy="35813"/>
            </a:xfrm>
            <a:custGeom>
              <a:avLst/>
              <a:gdLst/>
              <a:ahLst/>
              <a:cxnLst/>
              <a:rect l="l" t="t" r="r" b="b"/>
              <a:pathLst>
                <a:path w="1557" h="983" extrusionOk="0">
                  <a:moveTo>
                    <a:pt x="128" y="0"/>
                  </a:moveTo>
                  <a:cubicBezTo>
                    <a:pt x="121" y="0"/>
                    <a:pt x="113" y="0"/>
                    <a:pt x="106" y="1"/>
                  </a:cubicBezTo>
                  <a:cubicBezTo>
                    <a:pt x="1" y="1"/>
                    <a:pt x="36" y="158"/>
                    <a:pt x="123" y="158"/>
                  </a:cubicBezTo>
                  <a:cubicBezTo>
                    <a:pt x="263" y="158"/>
                    <a:pt x="71" y="508"/>
                    <a:pt x="71" y="543"/>
                  </a:cubicBezTo>
                  <a:cubicBezTo>
                    <a:pt x="53" y="613"/>
                    <a:pt x="53" y="683"/>
                    <a:pt x="71" y="753"/>
                  </a:cubicBezTo>
                  <a:cubicBezTo>
                    <a:pt x="123" y="858"/>
                    <a:pt x="210" y="910"/>
                    <a:pt x="298" y="945"/>
                  </a:cubicBezTo>
                  <a:cubicBezTo>
                    <a:pt x="392" y="976"/>
                    <a:pt x="493" y="983"/>
                    <a:pt x="592" y="983"/>
                  </a:cubicBezTo>
                  <a:cubicBezTo>
                    <a:pt x="659" y="983"/>
                    <a:pt x="724" y="980"/>
                    <a:pt x="787" y="980"/>
                  </a:cubicBezTo>
                  <a:cubicBezTo>
                    <a:pt x="847" y="980"/>
                    <a:pt x="911" y="981"/>
                    <a:pt x="978" y="981"/>
                  </a:cubicBezTo>
                  <a:cubicBezTo>
                    <a:pt x="1143" y="981"/>
                    <a:pt x="1319" y="972"/>
                    <a:pt x="1469" y="910"/>
                  </a:cubicBezTo>
                  <a:cubicBezTo>
                    <a:pt x="1556" y="858"/>
                    <a:pt x="1522" y="718"/>
                    <a:pt x="1417" y="700"/>
                  </a:cubicBezTo>
                  <a:cubicBezTo>
                    <a:pt x="1345" y="684"/>
                    <a:pt x="1271" y="678"/>
                    <a:pt x="1196" y="678"/>
                  </a:cubicBezTo>
                  <a:cubicBezTo>
                    <a:pt x="1036" y="678"/>
                    <a:pt x="873" y="706"/>
                    <a:pt x="717" y="718"/>
                  </a:cubicBezTo>
                  <a:cubicBezTo>
                    <a:pt x="659" y="718"/>
                    <a:pt x="570" y="726"/>
                    <a:pt x="496" y="726"/>
                  </a:cubicBezTo>
                  <a:cubicBezTo>
                    <a:pt x="459" y="726"/>
                    <a:pt x="426" y="724"/>
                    <a:pt x="403" y="718"/>
                  </a:cubicBezTo>
                  <a:cubicBezTo>
                    <a:pt x="228" y="665"/>
                    <a:pt x="315" y="525"/>
                    <a:pt x="333" y="403"/>
                  </a:cubicBezTo>
                  <a:cubicBezTo>
                    <a:pt x="367" y="234"/>
                    <a:pt x="335" y="0"/>
                    <a:pt x="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60" name="Google Shape;1060;p37"/>
            <p:cNvSpPr/>
            <p:nvPr/>
          </p:nvSpPr>
          <p:spPr>
            <a:xfrm rot="554399">
              <a:off x="6933800" y="2869841"/>
              <a:ext cx="289822" cy="177792"/>
            </a:xfrm>
            <a:custGeom>
              <a:avLst/>
              <a:gdLst/>
              <a:ahLst/>
              <a:cxnLst/>
              <a:rect l="l" t="t" r="r" b="b"/>
              <a:pathLst>
                <a:path w="7955" h="4880" extrusionOk="0">
                  <a:moveTo>
                    <a:pt x="5944" y="3629"/>
                  </a:moveTo>
                  <a:cubicBezTo>
                    <a:pt x="6399" y="3926"/>
                    <a:pt x="6836" y="4223"/>
                    <a:pt x="7273" y="4573"/>
                  </a:cubicBezTo>
                  <a:cubicBezTo>
                    <a:pt x="6801" y="4573"/>
                    <a:pt x="6311" y="4573"/>
                    <a:pt x="5822" y="4556"/>
                  </a:cubicBezTo>
                  <a:cubicBezTo>
                    <a:pt x="5804" y="4451"/>
                    <a:pt x="5769" y="4363"/>
                    <a:pt x="5769" y="4258"/>
                  </a:cubicBezTo>
                  <a:cubicBezTo>
                    <a:pt x="5769" y="4049"/>
                    <a:pt x="5839" y="3856"/>
                    <a:pt x="5944" y="3664"/>
                  </a:cubicBezTo>
                  <a:lnTo>
                    <a:pt x="5944" y="3629"/>
                  </a:lnTo>
                  <a:close/>
                  <a:moveTo>
                    <a:pt x="522" y="0"/>
                  </a:moveTo>
                  <a:cubicBezTo>
                    <a:pt x="466" y="0"/>
                    <a:pt x="436" y="96"/>
                    <a:pt x="490" y="150"/>
                  </a:cubicBezTo>
                  <a:cubicBezTo>
                    <a:pt x="1399" y="1077"/>
                    <a:pt x="2518" y="1741"/>
                    <a:pt x="3672" y="2336"/>
                  </a:cubicBezTo>
                  <a:cubicBezTo>
                    <a:pt x="4406" y="2720"/>
                    <a:pt x="5123" y="3122"/>
                    <a:pt x="5822" y="3559"/>
                  </a:cubicBezTo>
                  <a:lnTo>
                    <a:pt x="5804" y="3559"/>
                  </a:lnTo>
                  <a:cubicBezTo>
                    <a:pt x="5647" y="3821"/>
                    <a:pt x="5542" y="4223"/>
                    <a:pt x="5612" y="4556"/>
                  </a:cubicBezTo>
                  <a:cubicBezTo>
                    <a:pt x="4476" y="4503"/>
                    <a:pt x="3357" y="4433"/>
                    <a:pt x="2221" y="4328"/>
                  </a:cubicBezTo>
                  <a:cubicBezTo>
                    <a:pt x="1801" y="4276"/>
                    <a:pt x="1382" y="4223"/>
                    <a:pt x="962" y="4171"/>
                  </a:cubicBezTo>
                  <a:cubicBezTo>
                    <a:pt x="403" y="4101"/>
                    <a:pt x="245" y="4101"/>
                    <a:pt x="245" y="3472"/>
                  </a:cubicBezTo>
                  <a:cubicBezTo>
                    <a:pt x="245" y="2440"/>
                    <a:pt x="228" y="1426"/>
                    <a:pt x="210" y="413"/>
                  </a:cubicBezTo>
                  <a:cubicBezTo>
                    <a:pt x="210" y="382"/>
                    <a:pt x="181" y="363"/>
                    <a:pt x="156" y="363"/>
                  </a:cubicBezTo>
                  <a:cubicBezTo>
                    <a:pt x="138" y="363"/>
                    <a:pt x="123" y="373"/>
                    <a:pt x="123" y="395"/>
                  </a:cubicBezTo>
                  <a:cubicBezTo>
                    <a:pt x="71" y="1654"/>
                    <a:pt x="36" y="2912"/>
                    <a:pt x="1" y="4154"/>
                  </a:cubicBezTo>
                  <a:cubicBezTo>
                    <a:pt x="1" y="4223"/>
                    <a:pt x="53" y="4293"/>
                    <a:pt x="123" y="4311"/>
                  </a:cubicBezTo>
                  <a:cubicBezTo>
                    <a:pt x="1993" y="4608"/>
                    <a:pt x="3864" y="4783"/>
                    <a:pt x="5752" y="4853"/>
                  </a:cubicBezTo>
                  <a:cubicBezTo>
                    <a:pt x="5769" y="4870"/>
                    <a:pt x="5791" y="4879"/>
                    <a:pt x="5813" y="4879"/>
                  </a:cubicBezTo>
                  <a:cubicBezTo>
                    <a:pt x="5835" y="4879"/>
                    <a:pt x="5857" y="4870"/>
                    <a:pt x="5874" y="4853"/>
                  </a:cubicBezTo>
                  <a:cubicBezTo>
                    <a:pt x="6504" y="4870"/>
                    <a:pt x="7133" y="4870"/>
                    <a:pt x="7762" y="4870"/>
                  </a:cubicBezTo>
                  <a:cubicBezTo>
                    <a:pt x="7955" y="4870"/>
                    <a:pt x="7850" y="4573"/>
                    <a:pt x="7675" y="4573"/>
                  </a:cubicBezTo>
                  <a:lnTo>
                    <a:pt x="7413" y="4573"/>
                  </a:lnTo>
                  <a:cubicBezTo>
                    <a:pt x="7465" y="4538"/>
                    <a:pt x="7483" y="4451"/>
                    <a:pt x="7430" y="4381"/>
                  </a:cubicBezTo>
                  <a:cubicBezTo>
                    <a:pt x="5542" y="2405"/>
                    <a:pt x="2553" y="1916"/>
                    <a:pt x="577" y="28"/>
                  </a:cubicBezTo>
                  <a:cubicBezTo>
                    <a:pt x="558" y="8"/>
                    <a:pt x="539" y="0"/>
                    <a:pt x="5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61" name="Google Shape;1061;p37"/>
            <p:cNvSpPr/>
            <p:nvPr/>
          </p:nvSpPr>
          <p:spPr>
            <a:xfrm rot="554399">
              <a:off x="7701608" y="2304032"/>
              <a:ext cx="429360" cy="361741"/>
            </a:xfrm>
            <a:custGeom>
              <a:avLst/>
              <a:gdLst/>
              <a:ahLst/>
              <a:cxnLst/>
              <a:rect l="l" t="t" r="r" b="b"/>
              <a:pathLst>
                <a:path w="11785" h="9929" extrusionOk="0">
                  <a:moveTo>
                    <a:pt x="3986" y="5044"/>
                  </a:moveTo>
                  <a:lnTo>
                    <a:pt x="3986" y="5044"/>
                  </a:lnTo>
                  <a:cubicBezTo>
                    <a:pt x="3968" y="5218"/>
                    <a:pt x="3951" y="5411"/>
                    <a:pt x="3933" y="5603"/>
                  </a:cubicBezTo>
                  <a:lnTo>
                    <a:pt x="3724" y="5585"/>
                  </a:lnTo>
                  <a:cubicBezTo>
                    <a:pt x="3811" y="5411"/>
                    <a:pt x="3899" y="5218"/>
                    <a:pt x="3986" y="5044"/>
                  </a:cubicBezTo>
                  <a:close/>
                  <a:moveTo>
                    <a:pt x="6004" y="2858"/>
                  </a:moveTo>
                  <a:cubicBezTo>
                    <a:pt x="6080" y="2858"/>
                    <a:pt x="6158" y="2874"/>
                    <a:pt x="6241" y="2911"/>
                  </a:cubicBezTo>
                  <a:cubicBezTo>
                    <a:pt x="6643" y="3068"/>
                    <a:pt x="6573" y="3628"/>
                    <a:pt x="6573" y="4012"/>
                  </a:cubicBezTo>
                  <a:cubicBezTo>
                    <a:pt x="6573" y="4449"/>
                    <a:pt x="6503" y="4886"/>
                    <a:pt x="6538" y="5323"/>
                  </a:cubicBezTo>
                  <a:cubicBezTo>
                    <a:pt x="6556" y="5498"/>
                    <a:pt x="6591" y="5638"/>
                    <a:pt x="6643" y="5795"/>
                  </a:cubicBezTo>
                  <a:cubicBezTo>
                    <a:pt x="6328" y="5778"/>
                    <a:pt x="6031" y="5760"/>
                    <a:pt x="5734" y="5725"/>
                  </a:cubicBezTo>
                  <a:cubicBezTo>
                    <a:pt x="5210" y="5690"/>
                    <a:pt x="4703" y="5655"/>
                    <a:pt x="4178" y="5620"/>
                  </a:cubicBezTo>
                  <a:cubicBezTo>
                    <a:pt x="4196" y="5323"/>
                    <a:pt x="4213" y="5026"/>
                    <a:pt x="4231" y="4746"/>
                  </a:cubicBezTo>
                  <a:cubicBezTo>
                    <a:pt x="4248" y="4659"/>
                    <a:pt x="4248" y="4589"/>
                    <a:pt x="4266" y="4502"/>
                  </a:cubicBezTo>
                  <a:cubicBezTo>
                    <a:pt x="4545" y="3977"/>
                    <a:pt x="4895" y="3488"/>
                    <a:pt x="5402" y="3138"/>
                  </a:cubicBezTo>
                  <a:cubicBezTo>
                    <a:pt x="5608" y="2984"/>
                    <a:pt x="5795" y="2858"/>
                    <a:pt x="6004" y="2858"/>
                  </a:cubicBezTo>
                  <a:close/>
                  <a:moveTo>
                    <a:pt x="7045" y="6110"/>
                  </a:moveTo>
                  <a:lnTo>
                    <a:pt x="7045" y="6110"/>
                  </a:lnTo>
                  <a:cubicBezTo>
                    <a:pt x="8146" y="6215"/>
                    <a:pt x="9248" y="6320"/>
                    <a:pt x="10349" y="6372"/>
                  </a:cubicBezTo>
                  <a:cubicBezTo>
                    <a:pt x="10139" y="6547"/>
                    <a:pt x="9947" y="6704"/>
                    <a:pt x="9737" y="6862"/>
                  </a:cubicBezTo>
                  <a:cubicBezTo>
                    <a:pt x="9499" y="7028"/>
                    <a:pt x="9211" y="7101"/>
                    <a:pt x="8910" y="7101"/>
                  </a:cubicBezTo>
                  <a:cubicBezTo>
                    <a:pt x="8198" y="7101"/>
                    <a:pt x="7414" y="6688"/>
                    <a:pt x="7045" y="6110"/>
                  </a:cubicBezTo>
                  <a:close/>
                  <a:moveTo>
                    <a:pt x="804" y="5603"/>
                  </a:moveTo>
                  <a:cubicBezTo>
                    <a:pt x="1206" y="5638"/>
                    <a:pt x="1626" y="5673"/>
                    <a:pt x="2028" y="5708"/>
                  </a:cubicBezTo>
                  <a:cubicBezTo>
                    <a:pt x="2500" y="5743"/>
                    <a:pt x="2955" y="5778"/>
                    <a:pt x="3427" y="5813"/>
                  </a:cubicBezTo>
                  <a:cubicBezTo>
                    <a:pt x="3234" y="6197"/>
                    <a:pt x="3007" y="6547"/>
                    <a:pt x="2710" y="6827"/>
                  </a:cubicBezTo>
                  <a:cubicBezTo>
                    <a:pt x="2460" y="7068"/>
                    <a:pt x="2121" y="7210"/>
                    <a:pt x="1797" y="7210"/>
                  </a:cubicBezTo>
                  <a:cubicBezTo>
                    <a:pt x="1419" y="7210"/>
                    <a:pt x="1061" y="7017"/>
                    <a:pt x="892" y="6564"/>
                  </a:cubicBezTo>
                  <a:cubicBezTo>
                    <a:pt x="787" y="6232"/>
                    <a:pt x="769" y="5918"/>
                    <a:pt x="804" y="5603"/>
                  </a:cubicBezTo>
                  <a:close/>
                  <a:moveTo>
                    <a:pt x="4174" y="0"/>
                  </a:moveTo>
                  <a:cubicBezTo>
                    <a:pt x="4135" y="0"/>
                    <a:pt x="4100" y="26"/>
                    <a:pt x="4108" y="79"/>
                  </a:cubicBezTo>
                  <a:cubicBezTo>
                    <a:pt x="4301" y="1582"/>
                    <a:pt x="4178" y="3103"/>
                    <a:pt x="4038" y="4606"/>
                  </a:cubicBezTo>
                  <a:cubicBezTo>
                    <a:pt x="4003" y="4641"/>
                    <a:pt x="3986" y="4676"/>
                    <a:pt x="3968" y="4711"/>
                  </a:cubicBezTo>
                  <a:cubicBezTo>
                    <a:pt x="3829" y="4991"/>
                    <a:pt x="3689" y="5288"/>
                    <a:pt x="3549" y="5568"/>
                  </a:cubicBezTo>
                  <a:cubicBezTo>
                    <a:pt x="3374" y="5568"/>
                    <a:pt x="3199" y="5550"/>
                    <a:pt x="3024" y="5533"/>
                  </a:cubicBezTo>
                  <a:cubicBezTo>
                    <a:pt x="2552" y="5498"/>
                    <a:pt x="2080" y="5463"/>
                    <a:pt x="1608" y="5446"/>
                  </a:cubicBezTo>
                  <a:cubicBezTo>
                    <a:pt x="1556" y="5437"/>
                    <a:pt x="1442" y="5437"/>
                    <a:pt x="1300" y="5437"/>
                  </a:cubicBezTo>
                  <a:cubicBezTo>
                    <a:pt x="1158" y="5437"/>
                    <a:pt x="988" y="5437"/>
                    <a:pt x="822" y="5428"/>
                  </a:cubicBezTo>
                  <a:cubicBezTo>
                    <a:pt x="874" y="5148"/>
                    <a:pt x="944" y="4869"/>
                    <a:pt x="1032" y="4606"/>
                  </a:cubicBezTo>
                  <a:cubicBezTo>
                    <a:pt x="1043" y="4548"/>
                    <a:pt x="984" y="4489"/>
                    <a:pt x="938" y="4489"/>
                  </a:cubicBezTo>
                  <a:cubicBezTo>
                    <a:pt x="916" y="4489"/>
                    <a:pt x="897" y="4502"/>
                    <a:pt x="892" y="4537"/>
                  </a:cubicBezTo>
                  <a:cubicBezTo>
                    <a:pt x="787" y="4816"/>
                    <a:pt x="699" y="5113"/>
                    <a:pt x="629" y="5411"/>
                  </a:cubicBezTo>
                  <a:cubicBezTo>
                    <a:pt x="420" y="5393"/>
                    <a:pt x="227" y="5376"/>
                    <a:pt x="192" y="5323"/>
                  </a:cubicBezTo>
                  <a:lnTo>
                    <a:pt x="192" y="5323"/>
                  </a:lnTo>
                  <a:cubicBezTo>
                    <a:pt x="205" y="5336"/>
                    <a:pt x="222" y="5341"/>
                    <a:pt x="237" y="5341"/>
                  </a:cubicBezTo>
                  <a:cubicBezTo>
                    <a:pt x="266" y="5341"/>
                    <a:pt x="291" y="5322"/>
                    <a:pt x="280" y="5288"/>
                  </a:cubicBezTo>
                  <a:lnTo>
                    <a:pt x="245" y="5236"/>
                  </a:lnTo>
                  <a:lnTo>
                    <a:pt x="192" y="5183"/>
                  </a:lnTo>
                  <a:cubicBezTo>
                    <a:pt x="88" y="5201"/>
                    <a:pt x="70" y="5201"/>
                    <a:pt x="18" y="5288"/>
                  </a:cubicBezTo>
                  <a:cubicBezTo>
                    <a:pt x="0" y="5323"/>
                    <a:pt x="0" y="5358"/>
                    <a:pt x="35" y="5376"/>
                  </a:cubicBezTo>
                  <a:cubicBezTo>
                    <a:pt x="192" y="5568"/>
                    <a:pt x="315" y="5550"/>
                    <a:pt x="595" y="5585"/>
                  </a:cubicBezTo>
                  <a:lnTo>
                    <a:pt x="612" y="5585"/>
                  </a:lnTo>
                  <a:cubicBezTo>
                    <a:pt x="542" y="6005"/>
                    <a:pt x="560" y="6425"/>
                    <a:pt x="787" y="6827"/>
                  </a:cubicBezTo>
                  <a:cubicBezTo>
                    <a:pt x="1019" y="7219"/>
                    <a:pt x="1409" y="7491"/>
                    <a:pt x="1845" y="7491"/>
                  </a:cubicBezTo>
                  <a:cubicBezTo>
                    <a:pt x="1934" y="7491"/>
                    <a:pt x="2024" y="7480"/>
                    <a:pt x="2115" y="7456"/>
                  </a:cubicBezTo>
                  <a:cubicBezTo>
                    <a:pt x="2850" y="7281"/>
                    <a:pt x="3287" y="6460"/>
                    <a:pt x="3601" y="5830"/>
                  </a:cubicBezTo>
                  <a:cubicBezTo>
                    <a:pt x="3706" y="5830"/>
                    <a:pt x="3811" y="5848"/>
                    <a:pt x="3916" y="5848"/>
                  </a:cubicBezTo>
                  <a:cubicBezTo>
                    <a:pt x="3794" y="7176"/>
                    <a:pt x="3689" y="8505"/>
                    <a:pt x="3829" y="9833"/>
                  </a:cubicBezTo>
                  <a:cubicBezTo>
                    <a:pt x="3829" y="9892"/>
                    <a:pt x="3883" y="9928"/>
                    <a:pt x="3934" y="9928"/>
                  </a:cubicBezTo>
                  <a:cubicBezTo>
                    <a:pt x="3974" y="9928"/>
                    <a:pt x="4013" y="9905"/>
                    <a:pt x="4021" y="9851"/>
                  </a:cubicBezTo>
                  <a:cubicBezTo>
                    <a:pt x="4108" y="8522"/>
                    <a:pt x="4108" y="7194"/>
                    <a:pt x="4161" y="5865"/>
                  </a:cubicBezTo>
                  <a:cubicBezTo>
                    <a:pt x="4545" y="5900"/>
                    <a:pt x="4912" y="5935"/>
                    <a:pt x="5297" y="5953"/>
                  </a:cubicBezTo>
                  <a:cubicBezTo>
                    <a:pt x="5786" y="6005"/>
                    <a:pt x="6276" y="6040"/>
                    <a:pt x="6765" y="6092"/>
                  </a:cubicBezTo>
                  <a:cubicBezTo>
                    <a:pt x="6940" y="6407"/>
                    <a:pt x="7185" y="6687"/>
                    <a:pt x="7517" y="6897"/>
                  </a:cubicBezTo>
                  <a:cubicBezTo>
                    <a:pt x="7916" y="7153"/>
                    <a:pt x="8547" y="7433"/>
                    <a:pt x="9089" y="7433"/>
                  </a:cubicBezTo>
                  <a:cubicBezTo>
                    <a:pt x="9212" y="7433"/>
                    <a:pt x="9330" y="7418"/>
                    <a:pt x="9440" y="7386"/>
                  </a:cubicBezTo>
                  <a:cubicBezTo>
                    <a:pt x="9807" y="7264"/>
                    <a:pt x="10104" y="6914"/>
                    <a:pt x="10384" y="6652"/>
                  </a:cubicBezTo>
                  <a:cubicBezTo>
                    <a:pt x="10489" y="6564"/>
                    <a:pt x="10576" y="6460"/>
                    <a:pt x="10681" y="6372"/>
                  </a:cubicBezTo>
                  <a:cubicBezTo>
                    <a:pt x="10804" y="6381"/>
                    <a:pt x="10930" y="6385"/>
                    <a:pt x="11057" y="6385"/>
                  </a:cubicBezTo>
                  <a:cubicBezTo>
                    <a:pt x="11184" y="6385"/>
                    <a:pt x="11311" y="6381"/>
                    <a:pt x="11433" y="6372"/>
                  </a:cubicBezTo>
                  <a:cubicBezTo>
                    <a:pt x="11555" y="6372"/>
                    <a:pt x="11520" y="6215"/>
                    <a:pt x="11433" y="6197"/>
                  </a:cubicBezTo>
                  <a:cubicBezTo>
                    <a:pt x="11258" y="6162"/>
                    <a:pt x="11101" y="6145"/>
                    <a:pt x="10943" y="6127"/>
                  </a:cubicBezTo>
                  <a:cubicBezTo>
                    <a:pt x="11206" y="5883"/>
                    <a:pt x="11468" y="5638"/>
                    <a:pt x="11713" y="5393"/>
                  </a:cubicBezTo>
                  <a:cubicBezTo>
                    <a:pt x="11785" y="5321"/>
                    <a:pt x="11714" y="5201"/>
                    <a:pt x="11638" y="5201"/>
                  </a:cubicBezTo>
                  <a:cubicBezTo>
                    <a:pt x="11622" y="5201"/>
                    <a:pt x="11605" y="5206"/>
                    <a:pt x="11590" y="5218"/>
                  </a:cubicBezTo>
                  <a:cubicBezTo>
                    <a:pt x="11276" y="5498"/>
                    <a:pt x="10961" y="5795"/>
                    <a:pt x="10646" y="6092"/>
                  </a:cubicBezTo>
                  <a:cubicBezTo>
                    <a:pt x="9405" y="5935"/>
                    <a:pt x="8146" y="5865"/>
                    <a:pt x="6888" y="5795"/>
                  </a:cubicBezTo>
                  <a:cubicBezTo>
                    <a:pt x="6591" y="5044"/>
                    <a:pt x="6888" y="4152"/>
                    <a:pt x="6730" y="3365"/>
                  </a:cubicBezTo>
                  <a:cubicBezTo>
                    <a:pt x="6678" y="3068"/>
                    <a:pt x="6573" y="2701"/>
                    <a:pt x="6241" y="2631"/>
                  </a:cubicBezTo>
                  <a:cubicBezTo>
                    <a:pt x="6206" y="2623"/>
                    <a:pt x="6169" y="2619"/>
                    <a:pt x="6131" y="2619"/>
                  </a:cubicBezTo>
                  <a:cubicBezTo>
                    <a:pt x="5759" y="2619"/>
                    <a:pt x="5290" y="2986"/>
                    <a:pt x="5052" y="3208"/>
                  </a:cubicBezTo>
                  <a:cubicBezTo>
                    <a:pt x="4738" y="3470"/>
                    <a:pt x="4510" y="3802"/>
                    <a:pt x="4283" y="4152"/>
                  </a:cubicBezTo>
                  <a:cubicBezTo>
                    <a:pt x="4388" y="2788"/>
                    <a:pt x="4458" y="1442"/>
                    <a:pt x="4266" y="79"/>
                  </a:cubicBezTo>
                  <a:cubicBezTo>
                    <a:pt x="4257" y="26"/>
                    <a:pt x="4213" y="0"/>
                    <a:pt x="4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62" name="Google Shape;1062;p37"/>
            <p:cNvSpPr/>
            <p:nvPr/>
          </p:nvSpPr>
          <p:spPr>
            <a:xfrm rot="554399">
              <a:off x="5642733" y="1769653"/>
              <a:ext cx="836896" cy="80954"/>
            </a:xfrm>
            <a:custGeom>
              <a:avLst/>
              <a:gdLst/>
              <a:ahLst/>
              <a:cxnLst/>
              <a:rect l="l" t="t" r="r" b="b"/>
              <a:pathLst>
                <a:path w="22971" h="2222" extrusionOk="0">
                  <a:moveTo>
                    <a:pt x="105" y="0"/>
                  </a:moveTo>
                  <a:cubicBezTo>
                    <a:pt x="1" y="0"/>
                    <a:pt x="6" y="142"/>
                    <a:pt x="105" y="159"/>
                  </a:cubicBezTo>
                  <a:cubicBezTo>
                    <a:pt x="3881" y="578"/>
                    <a:pt x="7675" y="963"/>
                    <a:pt x="11468" y="1313"/>
                  </a:cubicBezTo>
                  <a:cubicBezTo>
                    <a:pt x="13339" y="1488"/>
                    <a:pt x="15209" y="1645"/>
                    <a:pt x="17080" y="1802"/>
                  </a:cubicBezTo>
                  <a:cubicBezTo>
                    <a:pt x="19003" y="1960"/>
                    <a:pt x="20943" y="2204"/>
                    <a:pt x="22866" y="2222"/>
                  </a:cubicBezTo>
                  <a:cubicBezTo>
                    <a:pt x="22971" y="2222"/>
                    <a:pt x="22936" y="2064"/>
                    <a:pt x="22849" y="2047"/>
                  </a:cubicBezTo>
                  <a:cubicBezTo>
                    <a:pt x="20943" y="1785"/>
                    <a:pt x="19003" y="1732"/>
                    <a:pt x="17080" y="1575"/>
                  </a:cubicBezTo>
                  <a:cubicBezTo>
                    <a:pt x="15209" y="1418"/>
                    <a:pt x="13339" y="1260"/>
                    <a:pt x="11468" y="1085"/>
                  </a:cubicBezTo>
                  <a:cubicBezTo>
                    <a:pt x="7692" y="753"/>
                    <a:pt x="3899" y="386"/>
                    <a:pt x="123" y="2"/>
                  </a:cubicBezTo>
                  <a:cubicBezTo>
                    <a:pt x="116" y="1"/>
                    <a:pt x="110" y="0"/>
                    <a:pt x="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63" name="Google Shape;1063;p37"/>
            <p:cNvSpPr/>
            <p:nvPr/>
          </p:nvSpPr>
          <p:spPr>
            <a:xfrm rot="554399">
              <a:off x="5595742" y="1877718"/>
              <a:ext cx="813980" cy="99425"/>
            </a:xfrm>
            <a:custGeom>
              <a:avLst/>
              <a:gdLst/>
              <a:ahLst/>
              <a:cxnLst/>
              <a:rect l="l" t="t" r="r" b="b"/>
              <a:pathLst>
                <a:path w="22342" h="2729" extrusionOk="0">
                  <a:moveTo>
                    <a:pt x="125" y="0"/>
                  </a:moveTo>
                  <a:cubicBezTo>
                    <a:pt x="1" y="0"/>
                    <a:pt x="6" y="194"/>
                    <a:pt x="123" y="211"/>
                  </a:cubicBezTo>
                  <a:cubicBezTo>
                    <a:pt x="3777" y="753"/>
                    <a:pt x="7465" y="1103"/>
                    <a:pt x="11136" y="1505"/>
                  </a:cubicBezTo>
                  <a:cubicBezTo>
                    <a:pt x="12919" y="1714"/>
                    <a:pt x="14703" y="1907"/>
                    <a:pt x="16486" y="2116"/>
                  </a:cubicBezTo>
                  <a:cubicBezTo>
                    <a:pt x="18356" y="2326"/>
                    <a:pt x="20244" y="2641"/>
                    <a:pt x="22132" y="2728"/>
                  </a:cubicBezTo>
                  <a:cubicBezTo>
                    <a:pt x="22342" y="2728"/>
                    <a:pt x="22307" y="2431"/>
                    <a:pt x="22115" y="2396"/>
                  </a:cubicBezTo>
                  <a:cubicBezTo>
                    <a:pt x="20314" y="2064"/>
                    <a:pt x="18444" y="1977"/>
                    <a:pt x="16608" y="1767"/>
                  </a:cubicBezTo>
                  <a:cubicBezTo>
                    <a:pt x="14790" y="1557"/>
                    <a:pt x="12954" y="1365"/>
                    <a:pt x="11119" y="1155"/>
                  </a:cubicBezTo>
                  <a:cubicBezTo>
                    <a:pt x="7465" y="753"/>
                    <a:pt x="3812" y="263"/>
                    <a:pt x="141" y="1"/>
                  </a:cubicBezTo>
                  <a:cubicBezTo>
                    <a:pt x="135" y="1"/>
                    <a:pt x="130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64" name="Google Shape;1064;p37"/>
            <p:cNvSpPr/>
            <p:nvPr/>
          </p:nvSpPr>
          <p:spPr>
            <a:xfrm rot="554399">
              <a:off x="5575903" y="2019670"/>
              <a:ext cx="849648" cy="46415"/>
            </a:xfrm>
            <a:custGeom>
              <a:avLst/>
              <a:gdLst/>
              <a:ahLst/>
              <a:cxnLst/>
              <a:rect l="l" t="t" r="r" b="b"/>
              <a:pathLst>
                <a:path w="23321" h="1274" extrusionOk="0">
                  <a:moveTo>
                    <a:pt x="158" y="1"/>
                  </a:moveTo>
                  <a:cubicBezTo>
                    <a:pt x="1" y="1"/>
                    <a:pt x="18" y="228"/>
                    <a:pt x="158" y="245"/>
                  </a:cubicBezTo>
                  <a:cubicBezTo>
                    <a:pt x="4021" y="647"/>
                    <a:pt x="7920" y="840"/>
                    <a:pt x="11801" y="997"/>
                  </a:cubicBezTo>
                  <a:cubicBezTo>
                    <a:pt x="13706" y="1084"/>
                    <a:pt x="15629" y="1137"/>
                    <a:pt x="17552" y="1172"/>
                  </a:cubicBezTo>
                  <a:cubicBezTo>
                    <a:pt x="18496" y="1189"/>
                    <a:pt x="19458" y="1207"/>
                    <a:pt x="20419" y="1224"/>
                  </a:cubicBezTo>
                  <a:cubicBezTo>
                    <a:pt x="20947" y="1224"/>
                    <a:pt x="21512" y="1273"/>
                    <a:pt x="22064" y="1273"/>
                  </a:cubicBezTo>
                  <a:cubicBezTo>
                    <a:pt x="22442" y="1273"/>
                    <a:pt x="22815" y="1250"/>
                    <a:pt x="23164" y="1172"/>
                  </a:cubicBezTo>
                  <a:cubicBezTo>
                    <a:pt x="23321" y="1137"/>
                    <a:pt x="23268" y="927"/>
                    <a:pt x="23146" y="910"/>
                  </a:cubicBezTo>
                  <a:cubicBezTo>
                    <a:pt x="22747" y="834"/>
                    <a:pt x="22330" y="814"/>
                    <a:pt x="21907" y="814"/>
                  </a:cubicBezTo>
                  <a:cubicBezTo>
                    <a:pt x="21417" y="814"/>
                    <a:pt x="20921" y="841"/>
                    <a:pt x="20444" y="841"/>
                  </a:cubicBezTo>
                  <a:cubicBezTo>
                    <a:pt x="20377" y="841"/>
                    <a:pt x="20310" y="841"/>
                    <a:pt x="20244" y="840"/>
                  </a:cubicBezTo>
                  <a:cubicBezTo>
                    <a:pt x="19300" y="840"/>
                    <a:pt x="18339" y="822"/>
                    <a:pt x="17377" y="805"/>
                  </a:cubicBezTo>
                  <a:cubicBezTo>
                    <a:pt x="15454" y="770"/>
                    <a:pt x="13549" y="717"/>
                    <a:pt x="11626" y="630"/>
                  </a:cubicBezTo>
                  <a:cubicBezTo>
                    <a:pt x="7797" y="490"/>
                    <a:pt x="3987" y="210"/>
                    <a:pt x="1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</p:grpSp>
      <p:grpSp>
        <p:nvGrpSpPr>
          <p:cNvPr id="1065" name="Google Shape;1065;p37"/>
          <p:cNvGrpSpPr/>
          <p:nvPr/>
        </p:nvGrpSpPr>
        <p:grpSpPr>
          <a:xfrm rot="-6220080">
            <a:off x="8037951" y="1261463"/>
            <a:ext cx="1706253" cy="1836278"/>
            <a:chOff x="6193475" y="234655"/>
            <a:chExt cx="1279665" cy="1377181"/>
          </a:xfrm>
        </p:grpSpPr>
        <p:sp>
          <p:nvSpPr>
            <p:cNvPr id="1066" name="Google Shape;1066;p37"/>
            <p:cNvSpPr/>
            <p:nvPr/>
          </p:nvSpPr>
          <p:spPr>
            <a:xfrm rot="-3120564">
              <a:off x="6188355" y="691804"/>
              <a:ext cx="1345423" cy="462364"/>
            </a:xfrm>
            <a:custGeom>
              <a:avLst/>
              <a:gdLst/>
              <a:ahLst/>
              <a:cxnLst/>
              <a:rect l="l" t="t" r="r" b="b"/>
              <a:pathLst>
                <a:path w="33373" h="11469" extrusionOk="0">
                  <a:moveTo>
                    <a:pt x="1836" y="0"/>
                  </a:moveTo>
                  <a:cubicBezTo>
                    <a:pt x="1119" y="0"/>
                    <a:pt x="455" y="507"/>
                    <a:pt x="280" y="1242"/>
                  </a:cubicBezTo>
                  <a:lnTo>
                    <a:pt x="36" y="2360"/>
                  </a:lnTo>
                  <a:cubicBezTo>
                    <a:pt x="18" y="2483"/>
                    <a:pt x="1" y="2605"/>
                    <a:pt x="1" y="2710"/>
                  </a:cubicBezTo>
                  <a:cubicBezTo>
                    <a:pt x="1" y="3444"/>
                    <a:pt x="508" y="4109"/>
                    <a:pt x="1242" y="4266"/>
                  </a:cubicBezTo>
                  <a:lnTo>
                    <a:pt x="21048" y="8724"/>
                  </a:lnTo>
                  <a:cubicBezTo>
                    <a:pt x="21083" y="8741"/>
                    <a:pt x="21118" y="8759"/>
                    <a:pt x="21136" y="8794"/>
                  </a:cubicBezTo>
                  <a:cubicBezTo>
                    <a:pt x="21153" y="8828"/>
                    <a:pt x="21171" y="8863"/>
                    <a:pt x="21153" y="8898"/>
                  </a:cubicBezTo>
                  <a:lnTo>
                    <a:pt x="21136" y="8986"/>
                  </a:lnTo>
                  <a:cubicBezTo>
                    <a:pt x="21136" y="9003"/>
                    <a:pt x="21136" y="9038"/>
                    <a:pt x="21136" y="9073"/>
                  </a:cubicBezTo>
                  <a:cubicBezTo>
                    <a:pt x="21136" y="9248"/>
                    <a:pt x="21258" y="9405"/>
                    <a:pt x="21433" y="9440"/>
                  </a:cubicBezTo>
                  <a:lnTo>
                    <a:pt x="30086" y="11398"/>
                  </a:lnTo>
                  <a:cubicBezTo>
                    <a:pt x="30278" y="11433"/>
                    <a:pt x="30471" y="11468"/>
                    <a:pt x="30680" y="11468"/>
                  </a:cubicBezTo>
                  <a:cubicBezTo>
                    <a:pt x="31904" y="11468"/>
                    <a:pt x="33023" y="10612"/>
                    <a:pt x="33303" y="9353"/>
                  </a:cubicBezTo>
                  <a:cubicBezTo>
                    <a:pt x="33338" y="9161"/>
                    <a:pt x="33373" y="8951"/>
                    <a:pt x="33373" y="8759"/>
                  </a:cubicBezTo>
                  <a:cubicBezTo>
                    <a:pt x="33373" y="7535"/>
                    <a:pt x="32516" y="6416"/>
                    <a:pt x="31257" y="6136"/>
                  </a:cubicBezTo>
                  <a:lnTo>
                    <a:pt x="22622" y="4196"/>
                  </a:lnTo>
                  <a:cubicBezTo>
                    <a:pt x="22587" y="4178"/>
                    <a:pt x="22552" y="4178"/>
                    <a:pt x="22534" y="4178"/>
                  </a:cubicBezTo>
                  <a:cubicBezTo>
                    <a:pt x="22377" y="4178"/>
                    <a:pt x="22237" y="4266"/>
                    <a:pt x="22167" y="4423"/>
                  </a:cubicBezTo>
                  <a:cubicBezTo>
                    <a:pt x="22150" y="4476"/>
                    <a:pt x="22097" y="4511"/>
                    <a:pt x="22045" y="4511"/>
                  </a:cubicBezTo>
                  <a:lnTo>
                    <a:pt x="22010" y="4511"/>
                  </a:lnTo>
                  <a:lnTo>
                    <a:pt x="2186" y="35"/>
                  </a:lnTo>
                  <a:cubicBezTo>
                    <a:pt x="2081" y="18"/>
                    <a:pt x="1959" y="0"/>
                    <a:pt x="1836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67" name="Google Shape;1067;p37"/>
            <p:cNvSpPr/>
            <p:nvPr/>
          </p:nvSpPr>
          <p:spPr>
            <a:xfrm rot="-3120564">
              <a:off x="6176498" y="680795"/>
              <a:ext cx="1368684" cy="484900"/>
            </a:xfrm>
            <a:custGeom>
              <a:avLst/>
              <a:gdLst/>
              <a:ahLst/>
              <a:cxnLst/>
              <a:rect l="l" t="t" r="r" b="b"/>
              <a:pathLst>
                <a:path w="33950" h="12028" extrusionOk="0">
                  <a:moveTo>
                    <a:pt x="2133" y="280"/>
                  </a:moveTo>
                  <a:cubicBezTo>
                    <a:pt x="2256" y="280"/>
                    <a:pt x="2378" y="298"/>
                    <a:pt x="2483" y="315"/>
                  </a:cubicBezTo>
                  <a:lnTo>
                    <a:pt x="22307" y="4791"/>
                  </a:lnTo>
                  <a:lnTo>
                    <a:pt x="22342" y="4791"/>
                  </a:lnTo>
                  <a:cubicBezTo>
                    <a:pt x="22394" y="4791"/>
                    <a:pt x="22447" y="4756"/>
                    <a:pt x="22464" y="4703"/>
                  </a:cubicBezTo>
                  <a:cubicBezTo>
                    <a:pt x="22534" y="4546"/>
                    <a:pt x="22674" y="4458"/>
                    <a:pt x="22831" y="4458"/>
                  </a:cubicBezTo>
                  <a:cubicBezTo>
                    <a:pt x="22849" y="4458"/>
                    <a:pt x="22884" y="4458"/>
                    <a:pt x="22919" y="4476"/>
                  </a:cubicBezTo>
                  <a:lnTo>
                    <a:pt x="31554" y="6416"/>
                  </a:lnTo>
                  <a:cubicBezTo>
                    <a:pt x="32813" y="6696"/>
                    <a:pt x="33670" y="7815"/>
                    <a:pt x="33670" y="9039"/>
                  </a:cubicBezTo>
                  <a:cubicBezTo>
                    <a:pt x="33670" y="9231"/>
                    <a:pt x="33635" y="9441"/>
                    <a:pt x="33600" y="9633"/>
                  </a:cubicBezTo>
                  <a:cubicBezTo>
                    <a:pt x="33320" y="10892"/>
                    <a:pt x="32201" y="11748"/>
                    <a:pt x="30977" y="11748"/>
                  </a:cubicBezTo>
                  <a:cubicBezTo>
                    <a:pt x="30768" y="11748"/>
                    <a:pt x="30575" y="11713"/>
                    <a:pt x="30383" y="11678"/>
                  </a:cubicBezTo>
                  <a:lnTo>
                    <a:pt x="21730" y="9720"/>
                  </a:lnTo>
                  <a:cubicBezTo>
                    <a:pt x="21555" y="9685"/>
                    <a:pt x="21433" y="9528"/>
                    <a:pt x="21433" y="9353"/>
                  </a:cubicBezTo>
                  <a:cubicBezTo>
                    <a:pt x="21433" y="9318"/>
                    <a:pt x="21433" y="9283"/>
                    <a:pt x="21433" y="9266"/>
                  </a:cubicBezTo>
                  <a:lnTo>
                    <a:pt x="21450" y="9178"/>
                  </a:lnTo>
                  <a:cubicBezTo>
                    <a:pt x="21468" y="9143"/>
                    <a:pt x="21450" y="9108"/>
                    <a:pt x="21433" y="9074"/>
                  </a:cubicBezTo>
                  <a:cubicBezTo>
                    <a:pt x="21415" y="9039"/>
                    <a:pt x="21380" y="9021"/>
                    <a:pt x="21345" y="9004"/>
                  </a:cubicBezTo>
                  <a:lnTo>
                    <a:pt x="1539" y="4546"/>
                  </a:lnTo>
                  <a:cubicBezTo>
                    <a:pt x="805" y="4389"/>
                    <a:pt x="298" y="3724"/>
                    <a:pt x="298" y="2990"/>
                  </a:cubicBezTo>
                  <a:cubicBezTo>
                    <a:pt x="298" y="2885"/>
                    <a:pt x="315" y="2763"/>
                    <a:pt x="333" y="2640"/>
                  </a:cubicBezTo>
                  <a:lnTo>
                    <a:pt x="577" y="1522"/>
                  </a:lnTo>
                  <a:cubicBezTo>
                    <a:pt x="752" y="787"/>
                    <a:pt x="1416" y="280"/>
                    <a:pt x="2133" y="280"/>
                  </a:cubicBezTo>
                  <a:close/>
                  <a:moveTo>
                    <a:pt x="2133" y="1"/>
                  </a:moveTo>
                  <a:cubicBezTo>
                    <a:pt x="1277" y="1"/>
                    <a:pt x="490" y="595"/>
                    <a:pt x="298" y="1469"/>
                  </a:cubicBezTo>
                  <a:lnTo>
                    <a:pt x="53" y="2570"/>
                  </a:lnTo>
                  <a:cubicBezTo>
                    <a:pt x="18" y="2710"/>
                    <a:pt x="0" y="2850"/>
                    <a:pt x="0" y="2990"/>
                  </a:cubicBezTo>
                  <a:cubicBezTo>
                    <a:pt x="0" y="3864"/>
                    <a:pt x="595" y="4633"/>
                    <a:pt x="1469" y="4826"/>
                  </a:cubicBezTo>
                  <a:lnTo>
                    <a:pt x="21135" y="9266"/>
                  </a:lnTo>
                  <a:cubicBezTo>
                    <a:pt x="21135" y="9283"/>
                    <a:pt x="21135" y="9318"/>
                    <a:pt x="21135" y="9353"/>
                  </a:cubicBezTo>
                  <a:cubicBezTo>
                    <a:pt x="21135" y="9668"/>
                    <a:pt x="21345" y="9948"/>
                    <a:pt x="21660" y="10018"/>
                  </a:cubicBezTo>
                  <a:lnTo>
                    <a:pt x="22936" y="10297"/>
                  </a:lnTo>
                  <a:lnTo>
                    <a:pt x="22971" y="10157"/>
                  </a:lnTo>
                  <a:cubicBezTo>
                    <a:pt x="22988" y="10087"/>
                    <a:pt x="23058" y="10052"/>
                    <a:pt x="23111" y="10052"/>
                  </a:cubicBezTo>
                  <a:lnTo>
                    <a:pt x="23146" y="10052"/>
                  </a:lnTo>
                  <a:lnTo>
                    <a:pt x="24195" y="10280"/>
                  </a:lnTo>
                  <a:cubicBezTo>
                    <a:pt x="24230" y="10297"/>
                    <a:pt x="24265" y="10315"/>
                    <a:pt x="24282" y="10350"/>
                  </a:cubicBezTo>
                  <a:cubicBezTo>
                    <a:pt x="24300" y="10385"/>
                    <a:pt x="24300" y="10420"/>
                    <a:pt x="24300" y="10455"/>
                  </a:cubicBezTo>
                  <a:lnTo>
                    <a:pt x="24265" y="10594"/>
                  </a:lnTo>
                  <a:lnTo>
                    <a:pt x="30313" y="11958"/>
                  </a:lnTo>
                  <a:cubicBezTo>
                    <a:pt x="30540" y="12010"/>
                    <a:pt x="30750" y="12028"/>
                    <a:pt x="30977" y="12028"/>
                  </a:cubicBezTo>
                  <a:cubicBezTo>
                    <a:pt x="32341" y="12028"/>
                    <a:pt x="33565" y="11084"/>
                    <a:pt x="33879" y="9703"/>
                  </a:cubicBezTo>
                  <a:cubicBezTo>
                    <a:pt x="33932" y="9476"/>
                    <a:pt x="33949" y="9266"/>
                    <a:pt x="33949" y="9039"/>
                  </a:cubicBezTo>
                  <a:cubicBezTo>
                    <a:pt x="33949" y="7675"/>
                    <a:pt x="33005" y="6451"/>
                    <a:pt x="31624" y="6137"/>
                  </a:cubicBezTo>
                  <a:lnTo>
                    <a:pt x="22971" y="4179"/>
                  </a:lnTo>
                  <a:cubicBezTo>
                    <a:pt x="22936" y="4179"/>
                    <a:pt x="22884" y="4161"/>
                    <a:pt x="22831" y="4161"/>
                  </a:cubicBezTo>
                  <a:cubicBezTo>
                    <a:pt x="22604" y="4161"/>
                    <a:pt x="22377" y="4284"/>
                    <a:pt x="22254" y="4476"/>
                  </a:cubicBezTo>
                  <a:lnTo>
                    <a:pt x="2553" y="36"/>
                  </a:lnTo>
                  <a:cubicBezTo>
                    <a:pt x="2413" y="1"/>
                    <a:pt x="2273" y="1"/>
                    <a:pt x="2133" y="1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68" name="Google Shape;1068;p37"/>
            <p:cNvSpPr/>
            <p:nvPr/>
          </p:nvSpPr>
          <p:spPr>
            <a:xfrm rot="-3120564">
              <a:off x="6888723" y="900698"/>
              <a:ext cx="362994" cy="115621"/>
            </a:xfrm>
            <a:custGeom>
              <a:avLst/>
              <a:gdLst/>
              <a:ahLst/>
              <a:cxnLst/>
              <a:rect l="l" t="t" r="r" b="b"/>
              <a:pathLst>
                <a:path w="9004" h="2868" extrusionOk="0">
                  <a:moveTo>
                    <a:pt x="613" y="0"/>
                  </a:moveTo>
                  <a:cubicBezTo>
                    <a:pt x="333" y="0"/>
                    <a:pt x="71" y="193"/>
                    <a:pt x="18" y="472"/>
                  </a:cubicBezTo>
                  <a:cubicBezTo>
                    <a:pt x="1" y="525"/>
                    <a:pt x="1" y="577"/>
                    <a:pt x="1" y="612"/>
                  </a:cubicBezTo>
                  <a:cubicBezTo>
                    <a:pt x="1" y="892"/>
                    <a:pt x="193" y="1154"/>
                    <a:pt x="473" y="1224"/>
                  </a:cubicBezTo>
                  <a:lnTo>
                    <a:pt x="7675" y="2832"/>
                  </a:lnTo>
                  <a:cubicBezTo>
                    <a:pt x="7745" y="2850"/>
                    <a:pt x="7815" y="2867"/>
                    <a:pt x="7885" y="2867"/>
                  </a:cubicBezTo>
                  <a:cubicBezTo>
                    <a:pt x="8322" y="2867"/>
                    <a:pt x="8724" y="2553"/>
                    <a:pt x="8829" y="2098"/>
                  </a:cubicBezTo>
                  <a:lnTo>
                    <a:pt x="8916" y="1731"/>
                  </a:lnTo>
                  <a:cubicBezTo>
                    <a:pt x="8916" y="1714"/>
                    <a:pt x="8916" y="1714"/>
                    <a:pt x="8916" y="1696"/>
                  </a:cubicBezTo>
                  <a:lnTo>
                    <a:pt x="9004" y="1329"/>
                  </a:lnTo>
                  <a:lnTo>
                    <a:pt x="8252" y="1154"/>
                  </a:lnTo>
                  <a:lnTo>
                    <a:pt x="8165" y="1521"/>
                  </a:lnTo>
                  <a:cubicBezTo>
                    <a:pt x="8147" y="1574"/>
                    <a:pt x="8130" y="1609"/>
                    <a:pt x="8095" y="1626"/>
                  </a:cubicBezTo>
                  <a:cubicBezTo>
                    <a:pt x="8077" y="1644"/>
                    <a:pt x="8042" y="1644"/>
                    <a:pt x="8025" y="1644"/>
                  </a:cubicBezTo>
                  <a:lnTo>
                    <a:pt x="7990" y="1644"/>
                  </a:lnTo>
                  <a:lnTo>
                    <a:pt x="753" y="18"/>
                  </a:lnTo>
                  <a:cubicBezTo>
                    <a:pt x="700" y="0"/>
                    <a:pt x="665" y="0"/>
                    <a:pt x="613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69" name="Google Shape;1069;p37"/>
            <p:cNvSpPr/>
            <p:nvPr/>
          </p:nvSpPr>
          <p:spPr>
            <a:xfrm rot="-3120564">
              <a:off x="6876325" y="888579"/>
              <a:ext cx="387666" cy="138842"/>
            </a:xfrm>
            <a:custGeom>
              <a:avLst/>
              <a:gdLst/>
              <a:ahLst/>
              <a:cxnLst/>
              <a:rect l="l" t="t" r="r" b="b"/>
              <a:pathLst>
                <a:path w="9616" h="3444" extrusionOk="0">
                  <a:moveTo>
                    <a:pt x="910" y="297"/>
                  </a:moveTo>
                  <a:cubicBezTo>
                    <a:pt x="962" y="297"/>
                    <a:pt x="997" y="297"/>
                    <a:pt x="1050" y="315"/>
                  </a:cubicBezTo>
                  <a:lnTo>
                    <a:pt x="8287" y="1941"/>
                  </a:lnTo>
                  <a:lnTo>
                    <a:pt x="8322" y="1941"/>
                  </a:lnTo>
                  <a:cubicBezTo>
                    <a:pt x="8339" y="1941"/>
                    <a:pt x="8374" y="1941"/>
                    <a:pt x="8392" y="1923"/>
                  </a:cubicBezTo>
                  <a:cubicBezTo>
                    <a:pt x="8427" y="1906"/>
                    <a:pt x="8444" y="1871"/>
                    <a:pt x="8462" y="1818"/>
                  </a:cubicBezTo>
                  <a:lnTo>
                    <a:pt x="8549" y="1451"/>
                  </a:lnTo>
                  <a:lnTo>
                    <a:pt x="9301" y="1626"/>
                  </a:lnTo>
                  <a:lnTo>
                    <a:pt x="9213" y="1993"/>
                  </a:lnTo>
                  <a:cubicBezTo>
                    <a:pt x="9213" y="2011"/>
                    <a:pt x="9213" y="2011"/>
                    <a:pt x="9213" y="2028"/>
                  </a:cubicBezTo>
                  <a:lnTo>
                    <a:pt x="9126" y="2395"/>
                  </a:lnTo>
                  <a:cubicBezTo>
                    <a:pt x="9021" y="2850"/>
                    <a:pt x="8619" y="3164"/>
                    <a:pt x="8182" y="3164"/>
                  </a:cubicBezTo>
                  <a:cubicBezTo>
                    <a:pt x="8112" y="3164"/>
                    <a:pt x="8042" y="3147"/>
                    <a:pt x="7972" y="3129"/>
                  </a:cubicBezTo>
                  <a:lnTo>
                    <a:pt x="770" y="1521"/>
                  </a:lnTo>
                  <a:cubicBezTo>
                    <a:pt x="490" y="1451"/>
                    <a:pt x="298" y="1189"/>
                    <a:pt x="298" y="909"/>
                  </a:cubicBezTo>
                  <a:cubicBezTo>
                    <a:pt x="298" y="874"/>
                    <a:pt x="298" y="822"/>
                    <a:pt x="315" y="769"/>
                  </a:cubicBezTo>
                  <a:cubicBezTo>
                    <a:pt x="368" y="490"/>
                    <a:pt x="630" y="297"/>
                    <a:pt x="910" y="297"/>
                  </a:cubicBezTo>
                  <a:close/>
                  <a:moveTo>
                    <a:pt x="910" y="0"/>
                  </a:moveTo>
                  <a:cubicBezTo>
                    <a:pt x="490" y="0"/>
                    <a:pt x="123" y="280"/>
                    <a:pt x="18" y="717"/>
                  </a:cubicBezTo>
                  <a:cubicBezTo>
                    <a:pt x="18" y="787"/>
                    <a:pt x="1" y="839"/>
                    <a:pt x="1" y="909"/>
                  </a:cubicBezTo>
                  <a:cubicBezTo>
                    <a:pt x="1" y="1329"/>
                    <a:pt x="298" y="1696"/>
                    <a:pt x="718" y="1801"/>
                  </a:cubicBezTo>
                  <a:lnTo>
                    <a:pt x="7902" y="3427"/>
                  </a:lnTo>
                  <a:cubicBezTo>
                    <a:pt x="7990" y="3444"/>
                    <a:pt x="8095" y="3444"/>
                    <a:pt x="8182" y="3444"/>
                  </a:cubicBezTo>
                  <a:cubicBezTo>
                    <a:pt x="8759" y="3444"/>
                    <a:pt x="9283" y="3059"/>
                    <a:pt x="9406" y="2465"/>
                  </a:cubicBezTo>
                  <a:lnTo>
                    <a:pt x="9493" y="2063"/>
                  </a:lnTo>
                  <a:cubicBezTo>
                    <a:pt x="9511" y="2046"/>
                    <a:pt x="9511" y="2046"/>
                    <a:pt x="9511" y="2028"/>
                  </a:cubicBezTo>
                  <a:lnTo>
                    <a:pt x="9581" y="1678"/>
                  </a:lnTo>
                  <a:lnTo>
                    <a:pt x="9616" y="1539"/>
                  </a:lnTo>
                  <a:cubicBezTo>
                    <a:pt x="9616" y="1504"/>
                    <a:pt x="9616" y="1469"/>
                    <a:pt x="9598" y="1434"/>
                  </a:cubicBezTo>
                  <a:cubicBezTo>
                    <a:pt x="9581" y="1399"/>
                    <a:pt x="9546" y="1381"/>
                    <a:pt x="9511" y="1364"/>
                  </a:cubicBezTo>
                  <a:lnTo>
                    <a:pt x="8462" y="1136"/>
                  </a:lnTo>
                  <a:lnTo>
                    <a:pt x="8427" y="1136"/>
                  </a:lnTo>
                  <a:cubicBezTo>
                    <a:pt x="8374" y="1136"/>
                    <a:pt x="8304" y="1171"/>
                    <a:pt x="8287" y="1241"/>
                  </a:cubicBezTo>
                  <a:lnTo>
                    <a:pt x="8252" y="1381"/>
                  </a:lnTo>
                  <a:lnTo>
                    <a:pt x="8200" y="1626"/>
                  </a:lnTo>
                  <a:lnTo>
                    <a:pt x="1120" y="18"/>
                  </a:lnTo>
                  <a:cubicBezTo>
                    <a:pt x="1050" y="0"/>
                    <a:pt x="980" y="0"/>
                    <a:pt x="910" y="0"/>
                  </a:cubicBezTo>
                  <a:close/>
                </a:path>
              </a:pathLst>
            </a:custGeom>
            <a:solidFill>
              <a:srgbClr val="517FC9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70" name="Google Shape;1070;p37"/>
            <p:cNvSpPr/>
            <p:nvPr/>
          </p:nvSpPr>
          <p:spPr>
            <a:xfrm rot="-3120564">
              <a:off x="6906541" y="476207"/>
              <a:ext cx="518044" cy="305139"/>
            </a:xfrm>
            <a:custGeom>
              <a:avLst/>
              <a:gdLst/>
              <a:ahLst/>
              <a:cxnLst/>
              <a:rect l="l" t="t" r="r" b="b"/>
              <a:pathLst>
                <a:path w="12850" h="7569" extrusionOk="0">
                  <a:moveTo>
                    <a:pt x="1596" y="0"/>
                  </a:moveTo>
                  <a:cubicBezTo>
                    <a:pt x="1356" y="0"/>
                    <a:pt x="1130" y="176"/>
                    <a:pt x="1084" y="417"/>
                  </a:cubicBezTo>
                  <a:lnTo>
                    <a:pt x="71" y="4910"/>
                  </a:lnTo>
                  <a:cubicBezTo>
                    <a:pt x="1" y="5207"/>
                    <a:pt x="175" y="5486"/>
                    <a:pt x="473" y="5556"/>
                  </a:cubicBezTo>
                  <a:lnTo>
                    <a:pt x="9108" y="7497"/>
                  </a:lnTo>
                  <a:cubicBezTo>
                    <a:pt x="9322" y="7545"/>
                    <a:pt x="9535" y="7569"/>
                    <a:pt x="9745" y="7569"/>
                  </a:cubicBezTo>
                  <a:cubicBezTo>
                    <a:pt x="11047" y="7569"/>
                    <a:pt x="12216" y="6674"/>
                    <a:pt x="12517" y="5364"/>
                  </a:cubicBezTo>
                  <a:cubicBezTo>
                    <a:pt x="12849" y="3826"/>
                    <a:pt x="11888" y="2305"/>
                    <a:pt x="10367" y="1955"/>
                  </a:cubicBezTo>
                  <a:lnTo>
                    <a:pt x="1714" y="15"/>
                  </a:lnTo>
                  <a:cubicBezTo>
                    <a:pt x="1675" y="5"/>
                    <a:pt x="1635" y="0"/>
                    <a:pt x="1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71" name="Google Shape;1071;p37"/>
            <p:cNvSpPr/>
            <p:nvPr/>
          </p:nvSpPr>
          <p:spPr>
            <a:xfrm rot="-3120564">
              <a:off x="6904868" y="473678"/>
              <a:ext cx="516593" cy="317193"/>
            </a:xfrm>
            <a:custGeom>
              <a:avLst/>
              <a:gdLst/>
              <a:ahLst/>
              <a:cxnLst/>
              <a:rect l="l" t="t" r="r" b="b"/>
              <a:pathLst>
                <a:path w="12814" h="7868" extrusionOk="0">
                  <a:moveTo>
                    <a:pt x="1678" y="280"/>
                  </a:moveTo>
                  <a:cubicBezTo>
                    <a:pt x="1713" y="280"/>
                    <a:pt x="1748" y="298"/>
                    <a:pt x="1766" y="298"/>
                  </a:cubicBezTo>
                  <a:lnTo>
                    <a:pt x="10419" y="2238"/>
                  </a:lnTo>
                  <a:cubicBezTo>
                    <a:pt x="11678" y="2535"/>
                    <a:pt x="12517" y="3637"/>
                    <a:pt x="12517" y="4878"/>
                  </a:cubicBezTo>
                  <a:cubicBezTo>
                    <a:pt x="12517" y="5070"/>
                    <a:pt x="12499" y="5262"/>
                    <a:pt x="12447" y="5472"/>
                  </a:cubicBezTo>
                  <a:cubicBezTo>
                    <a:pt x="12167" y="6713"/>
                    <a:pt x="11066" y="7570"/>
                    <a:pt x="9825" y="7570"/>
                  </a:cubicBezTo>
                  <a:cubicBezTo>
                    <a:pt x="9632" y="7570"/>
                    <a:pt x="9440" y="7552"/>
                    <a:pt x="9230" y="7500"/>
                  </a:cubicBezTo>
                  <a:lnTo>
                    <a:pt x="595" y="5559"/>
                  </a:lnTo>
                  <a:cubicBezTo>
                    <a:pt x="402" y="5525"/>
                    <a:pt x="280" y="5350"/>
                    <a:pt x="280" y="5175"/>
                  </a:cubicBezTo>
                  <a:cubicBezTo>
                    <a:pt x="280" y="5157"/>
                    <a:pt x="280" y="5122"/>
                    <a:pt x="297" y="5087"/>
                  </a:cubicBezTo>
                  <a:lnTo>
                    <a:pt x="1311" y="595"/>
                  </a:lnTo>
                  <a:cubicBezTo>
                    <a:pt x="1346" y="403"/>
                    <a:pt x="1504" y="280"/>
                    <a:pt x="1678" y="280"/>
                  </a:cubicBezTo>
                  <a:close/>
                  <a:moveTo>
                    <a:pt x="1678" y="0"/>
                  </a:moveTo>
                  <a:cubicBezTo>
                    <a:pt x="1381" y="0"/>
                    <a:pt x="1102" y="210"/>
                    <a:pt x="1032" y="525"/>
                  </a:cubicBezTo>
                  <a:lnTo>
                    <a:pt x="18" y="5035"/>
                  </a:lnTo>
                  <a:cubicBezTo>
                    <a:pt x="0" y="5070"/>
                    <a:pt x="0" y="5122"/>
                    <a:pt x="0" y="5175"/>
                  </a:cubicBezTo>
                  <a:cubicBezTo>
                    <a:pt x="0" y="5490"/>
                    <a:pt x="210" y="5769"/>
                    <a:pt x="525" y="5839"/>
                  </a:cubicBezTo>
                  <a:lnTo>
                    <a:pt x="9178" y="7780"/>
                  </a:lnTo>
                  <a:cubicBezTo>
                    <a:pt x="9388" y="7832"/>
                    <a:pt x="9615" y="7867"/>
                    <a:pt x="9825" y="7867"/>
                  </a:cubicBezTo>
                  <a:cubicBezTo>
                    <a:pt x="11188" y="7867"/>
                    <a:pt x="12429" y="6923"/>
                    <a:pt x="12744" y="5525"/>
                  </a:cubicBezTo>
                  <a:cubicBezTo>
                    <a:pt x="12797" y="5315"/>
                    <a:pt x="12814" y="5087"/>
                    <a:pt x="12814" y="4878"/>
                  </a:cubicBezTo>
                  <a:cubicBezTo>
                    <a:pt x="12814" y="3514"/>
                    <a:pt x="11870" y="2273"/>
                    <a:pt x="10489" y="1958"/>
                  </a:cubicBezTo>
                  <a:lnTo>
                    <a:pt x="1836" y="18"/>
                  </a:lnTo>
                  <a:cubicBezTo>
                    <a:pt x="1783" y="0"/>
                    <a:pt x="1731" y="0"/>
                    <a:pt x="16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72" name="Google Shape;1072;p37"/>
            <p:cNvSpPr/>
            <p:nvPr/>
          </p:nvSpPr>
          <p:spPr>
            <a:xfrm rot="-3120564">
              <a:off x="6834009" y="853276"/>
              <a:ext cx="403147" cy="148276"/>
            </a:xfrm>
            <a:custGeom>
              <a:avLst/>
              <a:gdLst/>
              <a:ahLst/>
              <a:cxnLst/>
              <a:rect l="l" t="t" r="r" b="b"/>
              <a:pathLst>
                <a:path w="10000" h="3678" extrusionOk="0">
                  <a:moveTo>
                    <a:pt x="962" y="0"/>
                  </a:moveTo>
                  <a:cubicBezTo>
                    <a:pt x="579" y="0"/>
                    <a:pt x="215" y="329"/>
                    <a:pt x="123" y="806"/>
                  </a:cubicBezTo>
                  <a:cubicBezTo>
                    <a:pt x="0" y="1330"/>
                    <a:pt x="245" y="1837"/>
                    <a:pt x="682" y="1942"/>
                  </a:cubicBezTo>
                  <a:lnTo>
                    <a:pt x="8269" y="3655"/>
                  </a:lnTo>
                  <a:cubicBezTo>
                    <a:pt x="8340" y="3670"/>
                    <a:pt x="8410" y="3678"/>
                    <a:pt x="8480" y="3678"/>
                  </a:cubicBezTo>
                  <a:cubicBezTo>
                    <a:pt x="9051" y="3678"/>
                    <a:pt x="9582" y="3187"/>
                    <a:pt x="9738" y="2501"/>
                  </a:cubicBezTo>
                  <a:lnTo>
                    <a:pt x="9860" y="1977"/>
                  </a:lnTo>
                  <a:lnTo>
                    <a:pt x="10000" y="1313"/>
                  </a:lnTo>
                  <a:lnTo>
                    <a:pt x="8916" y="1068"/>
                  </a:lnTo>
                  <a:lnTo>
                    <a:pt x="8759" y="1732"/>
                  </a:lnTo>
                  <a:lnTo>
                    <a:pt x="1119" y="19"/>
                  </a:lnTo>
                  <a:cubicBezTo>
                    <a:pt x="1067" y="6"/>
                    <a:pt x="1015" y="0"/>
                    <a:pt x="9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73" name="Google Shape;1073;p37"/>
            <p:cNvSpPr/>
            <p:nvPr/>
          </p:nvSpPr>
          <p:spPr>
            <a:xfrm rot="-3120564">
              <a:off x="6830725" y="845482"/>
              <a:ext cx="411654" cy="160007"/>
            </a:xfrm>
            <a:custGeom>
              <a:avLst/>
              <a:gdLst/>
              <a:ahLst/>
              <a:cxnLst/>
              <a:rect l="l" t="t" r="r" b="b"/>
              <a:pathLst>
                <a:path w="10211" h="3969" extrusionOk="0">
                  <a:moveTo>
                    <a:pt x="1032" y="297"/>
                  </a:moveTo>
                  <a:cubicBezTo>
                    <a:pt x="1067" y="297"/>
                    <a:pt x="1102" y="297"/>
                    <a:pt x="1137" y="315"/>
                  </a:cubicBezTo>
                  <a:lnTo>
                    <a:pt x="8777" y="2028"/>
                  </a:lnTo>
                  <a:cubicBezTo>
                    <a:pt x="8787" y="2033"/>
                    <a:pt x="8799" y="2035"/>
                    <a:pt x="8811" y="2035"/>
                  </a:cubicBezTo>
                  <a:cubicBezTo>
                    <a:pt x="8839" y="2035"/>
                    <a:pt x="8869" y="2023"/>
                    <a:pt x="8881" y="2011"/>
                  </a:cubicBezTo>
                  <a:cubicBezTo>
                    <a:pt x="8916" y="1993"/>
                    <a:pt x="8951" y="1958"/>
                    <a:pt x="8951" y="1923"/>
                  </a:cubicBezTo>
                  <a:lnTo>
                    <a:pt x="9074" y="1399"/>
                  </a:lnTo>
                  <a:lnTo>
                    <a:pt x="9878" y="1574"/>
                  </a:lnTo>
                  <a:lnTo>
                    <a:pt x="9773" y="2098"/>
                  </a:lnTo>
                  <a:lnTo>
                    <a:pt x="9773" y="2098"/>
                  </a:lnTo>
                  <a:lnTo>
                    <a:pt x="9773" y="2098"/>
                  </a:lnTo>
                  <a:cubicBezTo>
                    <a:pt x="9768" y="2107"/>
                    <a:pt x="9766" y="2118"/>
                    <a:pt x="9766" y="2129"/>
                  </a:cubicBezTo>
                  <a:lnTo>
                    <a:pt x="9766" y="2129"/>
                  </a:lnTo>
                  <a:lnTo>
                    <a:pt x="9651" y="2622"/>
                  </a:lnTo>
                  <a:cubicBezTo>
                    <a:pt x="9581" y="2937"/>
                    <a:pt x="9423" y="3217"/>
                    <a:pt x="9214" y="3392"/>
                  </a:cubicBezTo>
                  <a:cubicBezTo>
                    <a:pt x="9021" y="3584"/>
                    <a:pt x="8777" y="3689"/>
                    <a:pt x="8549" y="3689"/>
                  </a:cubicBezTo>
                  <a:cubicBezTo>
                    <a:pt x="8479" y="3689"/>
                    <a:pt x="8427" y="3671"/>
                    <a:pt x="8357" y="3654"/>
                  </a:cubicBezTo>
                  <a:lnTo>
                    <a:pt x="770" y="1958"/>
                  </a:lnTo>
                  <a:cubicBezTo>
                    <a:pt x="630" y="1923"/>
                    <a:pt x="508" y="1836"/>
                    <a:pt x="421" y="1696"/>
                  </a:cubicBezTo>
                  <a:cubicBezTo>
                    <a:pt x="333" y="1574"/>
                    <a:pt x="281" y="1399"/>
                    <a:pt x="281" y="1224"/>
                  </a:cubicBezTo>
                  <a:cubicBezTo>
                    <a:pt x="281" y="1136"/>
                    <a:pt x="298" y="1067"/>
                    <a:pt x="316" y="979"/>
                  </a:cubicBezTo>
                  <a:cubicBezTo>
                    <a:pt x="351" y="769"/>
                    <a:pt x="455" y="595"/>
                    <a:pt x="595" y="490"/>
                  </a:cubicBezTo>
                  <a:cubicBezTo>
                    <a:pt x="718" y="367"/>
                    <a:pt x="875" y="297"/>
                    <a:pt x="1032" y="297"/>
                  </a:cubicBezTo>
                  <a:close/>
                  <a:moveTo>
                    <a:pt x="1032" y="0"/>
                  </a:moveTo>
                  <a:cubicBezTo>
                    <a:pt x="788" y="0"/>
                    <a:pt x="578" y="105"/>
                    <a:pt x="403" y="262"/>
                  </a:cubicBezTo>
                  <a:cubicBezTo>
                    <a:pt x="211" y="437"/>
                    <a:pt x="88" y="664"/>
                    <a:pt x="36" y="927"/>
                  </a:cubicBezTo>
                  <a:cubicBezTo>
                    <a:pt x="1" y="1014"/>
                    <a:pt x="1" y="1119"/>
                    <a:pt x="1" y="1224"/>
                  </a:cubicBezTo>
                  <a:cubicBezTo>
                    <a:pt x="1" y="1451"/>
                    <a:pt x="53" y="1678"/>
                    <a:pt x="176" y="1871"/>
                  </a:cubicBezTo>
                  <a:cubicBezTo>
                    <a:pt x="298" y="2046"/>
                    <a:pt x="490" y="2185"/>
                    <a:pt x="700" y="2238"/>
                  </a:cubicBezTo>
                  <a:lnTo>
                    <a:pt x="8305" y="3951"/>
                  </a:lnTo>
                  <a:cubicBezTo>
                    <a:pt x="8375" y="3968"/>
                    <a:pt x="8462" y="3968"/>
                    <a:pt x="8549" y="3968"/>
                  </a:cubicBezTo>
                  <a:cubicBezTo>
                    <a:pt x="8864" y="3968"/>
                    <a:pt x="9179" y="3829"/>
                    <a:pt x="9423" y="3601"/>
                  </a:cubicBezTo>
                  <a:cubicBezTo>
                    <a:pt x="9668" y="3374"/>
                    <a:pt x="9843" y="3059"/>
                    <a:pt x="9930" y="2692"/>
                  </a:cubicBezTo>
                  <a:lnTo>
                    <a:pt x="10053" y="2168"/>
                  </a:lnTo>
                  <a:cubicBezTo>
                    <a:pt x="10058" y="2158"/>
                    <a:pt x="10060" y="2146"/>
                    <a:pt x="10060" y="2133"/>
                  </a:cubicBezTo>
                  <a:lnTo>
                    <a:pt x="10060" y="2133"/>
                  </a:lnTo>
                  <a:lnTo>
                    <a:pt x="10193" y="1504"/>
                  </a:lnTo>
                  <a:cubicBezTo>
                    <a:pt x="10210" y="1416"/>
                    <a:pt x="10175" y="1346"/>
                    <a:pt x="10088" y="1329"/>
                  </a:cubicBezTo>
                  <a:lnTo>
                    <a:pt x="8986" y="1084"/>
                  </a:lnTo>
                  <a:cubicBezTo>
                    <a:pt x="8972" y="1077"/>
                    <a:pt x="8957" y="1073"/>
                    <a:pt x="8943" y="1073"/>
                  </a:cubicBezTo>
                  <a:cubicBezTo>
                    <a:pt x="8922" y="1073"/>
                    <a:pt x="8902" y="1081"/>
                    <a:pt x="8881" y="1102"/>
                  </a:cubicBezTo>
                  <a:cubicBezTo>
                    <a:pt x="8847" y="1119"/>
                    <a:pt x="8829" y="1154"/>
                    <a:pt x="8812" y="1189"/>
                  </a:cubicBezTo>
                  <a:lnTo>
                    <a:pt x="8707" y="1713"/>
                  </a:lnTo>
                  <a:lnTo>
                    <a:pt x="1207" y="18"/>
                  </a:lnTo>
                  <a:cubicBezTo>
                    <a:pt x="1155" y="18"/>
                    <a:pt x="1085" y="0"/>
                    <a:pt x="10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74" name="Google Shape;1074;p37"/>
            <p:cNvSpPr/>
            <p:nvPr/>
          </p:nvSpPr>
          <p:spPr>
            <a:xfrm rot="-3120564">
              <a:off x="6186820" y="881263"/>
              <a:ext cx="927480" cy="368916"/>
            </a:xfrm>
            <a:custGeom>
              <a:avLst/>
              <a:gdLst/>
              <a:ahLst/>
              <a:cxnLst/>
              <a:rect l="l" t="t" r="r" b="b"/>
              <a:pathLst>
                <a:path w="23006" h="9151" extrusionOk="0">
                  <a:moveTo>
                    <a:pt x="2163" y="0"/>
                  </a:moveTo>
                  <a:cubicBezTo>
                    <a:pt x="1366" y="0"/>
                    <a:pt x="653" y="541"/>
                    <a:pt x="472" y="1354"/>
                  </a:cubicBezTo>
                  <a:lnTo>
                    <a:pt x="210" y="2473"/>
                  </a:lnTo>
                  <a:cubicBezTo>
                    <a:pt x="0" y="3400"/>
                    <a:pt x="594" y="4344"/>
                    <a:pt x="1538" y="4553"/>
                  </a:cubicBezTo>
                  <a:lnTo>
                    <a:pt x="21992" y="9151"/>
                  </a:lnTo>
                  <a:lnTo>
                    <a:pt x="23005" y="4641"/>
                  </a:lnTo>
                  <a:lnTo>
                    <a:pt x="2552" y="43"/>
                  </a:lnTo>
                  <a:cubicBezTo>
                    <a:pt x="2422" y="14"/>
                    <a:pt x="2291" y="0"/>
                    <a:pt x="2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75" name="Google Shape;1075;p37"/>
            <p:cNvSpPr/>
            <p:nvPr/>
          </p:nvSpPr>
          <p:spPr>
            <a:xfrm rot="-3120564">
              <a:off x="6186189" y="872436"/>
              <a:ext cx="933124" cy="381091"/>
            </a:xfrm>
            <a:custGeom>
              <a:avLst/>
              <a:gdLst/>
              <a:ahLst/>
              <a:cxnLst/>
              <a:rect l="l" t="t" r="r" b="b"/>
              <a:pathLst>
                <a:path w="23146" h="9453" extrusionOk="0">
                  <a:moveTo>
                    <a:pt x="2151" y="298"/>
                  </a:moveTo>
                  <a:cubicBezTo>
                    <a:pt x="2256" y="298"/>
                    <a:pt x="2378" y="298"/>
                    <a:pt x="2500" y="333"/>
                  </a:cubicBezTo>
                  <a:lnTo>
                    <a:pt x="22814" y="4913"/>
                  </a:lnTo>
                  <a:lnTo>
                    <a:pt x="21869" y="9130"/>
                  </a:lnTo>
                  <a:lnTo>
                    <a:pt x="21869" y="9130"/>
                  </a:lnTo>
                  <a:lnTo>
                    <a:pt x="1539" y="4564"/>
                  </a:lnTo>
                  <a:cubicBezTo>
                    <a:pt x="805" y="4389"/>
                    <a:pt x="298" y="3724"/>
                    <a:pt x="298" y="3008"/>
                  </a:cubicBezTo>
                  <a:cubicBezTo>
                    <a:pt x="298" y="2885"/>
                    <a:pt x="315" y="2763"/>
                    <a:pt x="333" y="2658"/>
                  </a:cubicBezTo>
                  <a:lnTo>
                    <a:pt x="595" y="1539"/>
                  </a:lnTo>
                  <a:cubicBezTo>
                    <a:pt x="752" y="788"/>
                    <a:pt x="1416" y="298"/>
                    <a:pt x="2151" y="298"/>
                  </a:cubicBezTo>
                  <a:close/>
                  <a:moveTo>
                    <a:pt x="2151" y="1"/>
                  </a:moveTo>
                  <a:cubicBezTo>
                    <a:pt x="1277" y="1"/>
                    <a:pt x="507" y="595"/>
                    <a:pt x="298" y="1469"/>
                  </a:cubicBezTo>
                  <a:lnTo>
                    <a:pt x="53" y="2588"/>
                  </a:lnTo>
                  <a:cubicBezTo>
                    <a:pt x="18" y="2728"/>
                    <a:pt x="1" y="2868"/>
                    <a:pt x="1" y="3008"/>
                  </a:cubicBezTo>
                  <a:cubicBezTo>
                    <a:pt x="1" y="3864"/>
                    <a:pt x="612" y="4651"/>
                    <a:pt x="1486" y="4843"/>
                  </a:cubicBezTo>
                  <a:lnTo>
                    <a:pt x="21940" y="9441"/>
                  </a:lnTo>
                  <a:cubicBezTo>
                    <a:pt x="21961" y="9448"/>
                    <a:pt x="21980" y="9452"/>
                    <a:pt x="21997" y="9452"/>
                  </a:cubicBezTo>
                  <a:cubicBezTo>
                    <a:pt x="22021" y="9452"/>
                    <a:pt x="22041" y="9444"/>
                    <a:pt x="22062" y="9423"/>
                  </a:cubicBezTo>
                  <a:cubicBezTo>
                    <a:pt x="22097" y="9406"/>
                    <a:pt x="22114" y="9371"/>
                    <a:pt x="22114" y="9336"/>
                  </a:cubicBezTo>
                  <a:lnTo>
                    <a:pt x="23128" y="4826"/>
                  </a:lnTo>
                  <a:cubicBezTo>
                    <a:pt x="23146" y="4791"/>
                    <a:pt x="23146" y="4756"/>
                    <a:pt x="23111" y="4721"/>
                  </a:cubicBezTo>
                  <a:cubicBezTo>
                    <a:pt x="23093" y="4686"/>
                    <a:pt x="23058" y="4668"/>
                    <a:pt x="23023" y="4651"/>
                  </a:cubicBezTo>
                  <a:lnTo>
                    <a:pt x="2553" y="53"/>
                  </a:lnTo>
                  <a:cubicBezTo>
                    <a:pt x="2413" y="18"/>
                    <a:pt x="2291" y="1"/>
                    <a:pt x="2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76" name="Google Shape;1076;p37"/>
            <p:cNvSpPr/>
            <p:nvPr/>
          </p:nvSpPr>
          <p:spPr>
            <a:xfrm rot="-3120564">
              <a:off x="6164856" y="849826"/>
              <a:ext cx="927521" cy="368916"/>
            </a:xfrm>
            <a:custGeom>
              <a:avLst/>
              <a:gdLst/>
              <a:ahLst/>
              <a:cxnLst/>
              <a:rect l="l" t="t" r="r" b="b"/>
              <a:pathLst>
                <a:path w="23007" h="9151" extrusionOk="0">
                  <a:moveTo>
                    <a:pt x="2164" y="0"/>
                  </a:moveTo>
                  <a:cubicBezTo>
                    <a:pt x="1366" y="0"/>
                    <a:pt x="653" y="541"/>
                    <a:pt x="473" y="1354"/>
                  </a:cubicBezTo>
                  <a:lnTo>
                    <a:pt x="210" y="2473"/>
                  </a:lnTo>
                  <a:cubicBezTo>
                    <a:pt x="1" y="3400"/>
                    <a:pt x="595" y="4344"/>
                    <a:pt x="1539" y="4553"/>
                  </a:cubicBezTo>
                  <a:lnTo>
                    <a:pt x="21992" y="9151"/>
                  </a:lnTo>
                  <a:lnTo>
                    <a:pt x="23006" y="4641"/>
                  </a:lnTo>
                  <a:lnTo>
                    <a:pt x="2553" y="43"/>
                  </a:lnTo>
                  <a:cubicBezTo>
                    <a:pt x="2422" y="14"/>
                    <a:pt x="2292" y="0"/>
                    <a:pt x="2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77" name="Google Shape;1077;p37"/>
            <p:cNvSpPr/>
            <p:nvPr/>
          </p:nvSpPr>
          <p:spPr>
            <a:xfrm rot="-3120564">
              <a:off x="6164353" y="840937"/>
              <a:ext cx="933124" cy="381333"/>
            </a:xfrm>
            <a:custGeom>
              <a:avLst/>
              <a:gdLst/>
              <a:ahLst/>
              <a:cxnLst/>
              <a:rect l="l" t="t" r="r" b="b"/>
              <a:pathLst>
                <a:path w="23146" h="9459" extrusionOk="0">
                  <a:moveTo>
                    <a:pt x="2150" y="298"/>
                  </a:moveTo>
                  <a:cubicBezTo>
                    <a:pt x="2255" y="298"/>
                    <a:pt x="2378" y="298"/>
                    <a:pt x="2500" y="333"/>
                  </a:cubicBezTo>
                  <a:lnTo>
                    <a:pt x="22813" y="4913"/>
                  </a:lnTo>
                  <a:lnTo>
                    <a:pt x="21869" y="9130"/>
                  </a:lnTo>
                  <a:lnTo>
                    <a:pt x="21869" y="9130"/>
                  </a:lnTo>
                  <a:lnTo>
                    <a:pt x="1539" y="4564"/>
                  </a:lnTo>
                  <a:cubicBezTo>
                    <a:pt x="804" y="4389"/>
                    <a:pt x="297" y="3724"/>
                    <a:pt x="297" y="3008"/>
                  </a:cubicBezTo>
                  <a:cubicBezTo>
                    <a:pt x="297" y="2885"/>
                    <a:pt x="315" y="2763"/>
                    <a:pt x="332" y="2658"/>
                  </a:cubicBezTo>
                  <a:lnTo>
                    <a:pt x="595" y="1539"/>
                  </a:lnTo>
                  <a:cubicBezTo>
                    <a:pt x="752" y="805"/>
                    <a:pt x="1416" y="298"/>
                    <a:pt x="2150" y="298"/>
                  </a:cubicBezTo>
                  <a:close/>
                  <a:moveTo>
                    <a:pt x="2150" y="1"/>
                  </a:moveTo>
                  <a:cubicBezTo>
                    <a:pt x="1276" y="1"/>
                    <a:pt x="507" y="595"/>
                    <a:pt x="297" y="1469"/>
                  </a:cubicBezTo>
                  <a:lnTo>
                    <a:pt x="53" y="2588"/>
                  </a:lnTo>
                  <a:cubicBezTo>
                    <a:pt x="18" y="2728"/>
                    <a:pt x="0" y="2868"/>
                    <a:pt x="0" y="3008"/>
                  </a:cubicBezTo>
                  <a:cubicBezTo>
                    <a:pt x="0" y="3864"/>
                    <a:pt x="612" y="4651"/>
                    <a:pt x="1486" y="4843"/>
                  </a:cubicBezTo>
                  <a:lnTo>
                    <a:pt x="21939" y="9458"/>
                  </a:lnTo>
                  <a:cubicBezTo>
                    <a:pt x="21992" y="9458"/>
                    <a:pt x="22027" y="9458"/>
                    <a:pt x="22062" y="9423"/>
                  </a:cubicBezTo>
                  <a:cubicBezTo>
                    <a:pt x="22097" y="9406"/>
                    <a:pt x="22114" y="9371"/>
                    <a:pt x="22114" y="9336"/>
                  </a:cubicBezTo>
                  <a:lnTo>
                    <a:pt x="23128" y="4826"/>
                  </a:lnTo>
                  <a:cubicBezTo>
                    <a:pt x="23146" y="4791"/>
                    <a:pt x="23146" y="4756"/>
                    <a:pt x="23111" y="4721"/>
                  </a:cubicBezTo>
                  <a:cubicBezTo>
                    <a:pt x="23093" y="4686"/>
                    <a:pt x="23058" y="4668"/>
                    <a:pt x="23023" y="4651"/>
                  </a:cubicBezTo>
                  <a:lnTo>
                    <a:pt x="2552" y="53"/>
                  </a:lnTo>
                  <a:cubicBezTo>
                    <a:pt x="2413" y="18"/>
                    <a:pt x="2273" y="1"/>
                    <a:pt x="2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78" name="Google Shape;1078;p37"/>
            <p:cNvSpPr/>
            <p:nvPr/>
          </p:nvSpPr>
          <p:spPr>
            <a:xfrm rot="-3120564">
              <a:off x="6878429" y="451529"/>
              <a:ext cx="518004" cy="305179"/>
            </a:xfrm>
            <a:custGeom>
              <a:avLst/>
              <a:gdLst/>
              <a:ahLst/>
              <a:cxnLst/>
              <a:rect l="l" t="t" r="r" b="b"/>
              <a:pathLst>
                <a:path w="12849" h="7570" extrusionOk="0">
                  <a:moveTo>
                    <a:pt x="1590" y="1"/>
                  </a:moveTo>
                  <a:cubicBezTo>
                    <a:pt x="1342" y="1"/>
                    <a:pt x="1127" y="177"/>
                    <a:pt x="1066" y="417"/>
                  </a:cubicBezTo>
                  <a:lnTo>
                    <a:pt x="52" y="4928"/>
                  </a:lnTo>
                  <a:cubicBezTo>
                    <a:pt x="0" y="5207"/>
                    <a:pt x="175" y="5487"/>
                    <a:pt x="455" y="5557"/>
                  </a:cubicBezTo>
                  <a:lnTo>
                    <a:pt x="9108" y="7497"/>
                  </a:lnTo>
                  <a:cubicBezTo>
                    <a:pt x="9321" y="7546"/>
                    <a:pt x="9535" y="7569"/>
                    <a:pt x="9745" y="7569"/>
                  </a:cubicBezTo>
                  <a:cubicBezTo>
                    <a:pt x="11046" y="7569"/>
                    <a:pt x="12213" y="6674"/>
                    <a:pt x="12499" y="5365"/>
                  </a:cubicBezTo>
                  <a:cubicBezTo>
                    <a:pt x="12849" y="3826"/>
                    <a:pt x="11887" y="2305"/>
                    <a:pt x="10349" y="1956"/>
                  </a:cubicBezTo>
                  <a:lnTo>
                    <a:pt x="1713" y="15"/>
                  </a:lnTo>
                  <a:cubicBezTo>
                    <a:pt x="1672" y="5"/>
                    <a:pt x="1630" y="1"/>
                    <a:pt x="15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79" name="Google Shape;1079;p37"/>
            <p:cNvSpPr/>
            <p:nvPr/>
          </p:nvSpPr>
          <p:spPr>
            <a:xfrm rot="-3120564">
              <a:off x="6876146" y="449278"/>
              <a:ext cx="517318" cy="317193"/>
            </a:xfrm>
            <a:custGeom>
              <a:avLst/>
              <a:gdLst/>
              <a:ahLst/>
              <a:cxnLst/>
              <a:rect l="l" t="t" r="r" b="b"/>
              <a:pathLst>
                <a:path w="12832" h="7868" extrusionOk="0">
                  <a:moveTo>
                    <a:pt x="1783" y="298"/>
                  </a:moveTo>
                  <a:lnTo>
                    <a:pt x="10437" y="2239"/>
                  </a:lnTo>
                  <a:cubicBezTo>
                    <a:pt x="11678" y="2536"/>
                    <a:pt x="12534" y="3637"/>
                    <a:pt x="12534" y="4878"/>
                  </a:cubicBezTo>
                  <a:cubicBezTo>
                    <a:pt x="12534" y="5071"/>
                    <a:pt x="12517" y="5263"/>
                    <a:pt x="12464" y="5473"/>
                  </a:cubicBezTo>
                  <a:cubicBezTo>
                    <a:pt x="12185" y="6714"/>
                    <a:pt x="11066" y="7570"/>
                    <a:pt x="9842" y="7570"/>
                  </a:cubicBezTo>
                  <a:cubicBezTo>
                    <a:pt x="9650" y="7570"/>
                    <a:pt x="9440" y="7553"/>
                    <a:pt x="9248" y="7500"/>
                  </a:cubicBezTo>
                  <a:lnTo>
                    <a:pt x="595" y="5560"/>
                  </a:lnTo>
                  <a:cubicBezTo>
                    <a:pt x="420" y="5525"/>
                    <a:pt x="297" y="5350"/>
                    <a:pt x="297" y="5175"/>
                  </a:cubicBezTo>
                  <a:cubicBezTo>
                    <a:pt x="297" y="5158"/>
                    <a:pt x="297" y="5123"/>
                    <a:pt x="315" y="5088"/>
                  </a:cubicBezTo>
                  <a:lnTo>
                    <a:pt x="1311" y="595"/>
                  </a:lnTo>
                  <a:cubicBezTo>
                    <a:pt x="1364" y="420"/>
                    <a:pt x="1521" y="298"/>
                    <a:pt x="1696" y="298"/>
                  </a:cubicBezTo>
                  <a:close/>
                  <a:moveTo>
                    <a:pt x="1696" y="1"/>
                  </a:moveTo>
                  <a:cubicBezTo>
                    <a:pt x="1381" y="1"/>
                    <a:pt x="1101" y="211"/>
                    <a:pt x="1032" y="525"/>
                  </a:cubicBezTo>
                  <a:lnTo>
                    <a:pt x="18" y="5036"/>
                  </a:lnTo>
                  <a:cubicBezTo>
                    <a:pt x="18" y="5088"/>
                    <a:pt x="0" y="5123"/>
                    <a:pt x="0" y="5175"/>
                  </a:cubicBezTo>
                  <a:cubicBezTo>
                    <a:pt x="0" y="5490"/>
                    <a:pt x="227" y="5770"/>
                    <a:pt x="542" y="5840"/>
                  </a:cubicBezTo>
                  <a:lnTo>
                    <a:pt x="9178" y="7798"/>
                  </a:lnTo>
                  <a:cubicBezTo>
                    <a:pt x="9405" y="7833"/>
                    <a:pt x="9615" y="7868"/>
                    <a:pt x="9842" y="7868"/>
                  </a:cubicBezTo>
                  <a:cubicBezTo>
                    <a:pt x="11206" y="7868"/>
                    <a:pt x="12429" y="6924"/>
                    <a:pt x="12744" y="5525"/>
                  </a:cubicBezTo>
                  <a:cubicBezTo>
                    <a:pt x="12796" y="5315"/>
                    <a:pt x="12831" y="5088"/>
                    <a:pt x="12831" y="4878"/>
                  </a:cubicBezTo>
                  <a:cubicBezTo>
                    <a:pt x="12831" y="3515"/>
                    <a:pt x="11887" y="2273"/>
                    <a:pt x="10489" y="1959"/>
                  </a:cubicBezTo>
                  <a:lnTo>
                    <a:pt x="1853" y="18"/>
                  </a:lnTo>
                  <a:cubicBezTo>
                    <a:pt x="1801" y="1"/>
                    <a:pt x="1748" y="1"/>
                    <a:pt x="16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80" name="Google Shape;1080;p37"/>
            <p:cNvSpPr/>
            <p:nvPr/>
          </p:nvSpPr>
          <p:spPr>
            <a:xfrm rot="-3120564">
              <a:off x="6825637" y="864127"/>
              <a:ext cx="378515" cy="127353"/>
            </a:xfrm>
            <a:custGeom>
              <a:avLst/>
              <a:gdLst/>
              <a:ahLst/>
              <a:cxnLst/>
              <a:rect l="l" t="t" r="r" b="b"/>
              <a:pathLst>
                <a:path w="9389" h="3159" extrusionOk="0">
                  <a:moveTo>
                    <a:pt x="833" y="1"/>
                  </a:moveTo>
                  <a:cubicBezTo>
                    <a:pt x="487" y="1"/>
                    <a:pt x="164" y="233"/>
                    <a:pt x="88" y="595"/>
                  </a:cubicBezTo>
                  <a:cubicBezTo>
                    <a:pt x="1" y="1015"/>
                    <a:pt x="246" y="1417"/>
                    <a:pt x="665" y="1504"/>
                  </a:cubicBezTo>
                  <a:lnTo>
                    <a:pt x="7850" y="3130"/>
                  </a:lnTo>
                  <a:cubicBezTo>
                    <a:pt x="7935" y="3149"/>
                    <a:pt x="8020" y="3159"/>
                    <a:pt x="8103" y="3159"/>
                  </a:cubicBezTo>
                  <a:cubicBezTo>
                    <a:pt x="8618" y="3159"/>
                    <a:pt x="9073" y="2802"/>
                    <a:pt x="9179" y="2291"/>
                  </a:cubicBezTo>
                  <a:lnTo>
                    <a:pt x="9284" y="1889"/>
                  </a:lnTo>
                  <a:lnTo>
                    <a:pt x="9388" y="1364"/>
                  </a:lnTo>
                  <a:lnTo>
                    <a:pt x="8357" y="1137"/>
                  </a:lnTo>
                  <a:lnTo>
                    <a:pt x="8235" y="1644"/>
                  </a:lnTo>
                  <a:lnTo>
                    <a:pt x="997" y="18"/>
                  </a:lnTo>
                  <a:cubicBezTo>
                    <a:pt x="943" y="6"/>
                    <a:pt x="888" y="1"/>
                    <a:pt x="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  <p:sp>
          <p:nvSpPr>
            <p:cNvPr id="1081" name="Google Shape;1081;p37"/>
            <p:cNvSpPr/>
            <p:nvPr/>
          </p:nvSpPr>
          <p:spPr>
            <a:xfrm rot="-3120564">
              <a:off x="6821683" y="857325"/>
              <a:ext cx="388352" cy="138883"/>
            </a:xfrm>
            <a:custGeom>
              <a:avLst/>
              <a:gdLst/>
              <a:ahLst/>
              <a:cxnLst/>
              <a:rect l="l" t="t" r="r" b="b"/>
              <a:pathLst>
                <a:path w="9633" h="3445" extrusionOk="0">
                  <a:moveTo>
                    <a:pt x="910" y="281"/>
                  </a:moveTo>
                  <a:cubicBezTo>
                    <a:pt x="962" y="281"/>
                    <a:pt x="1014" y="281"/>
                    <a:pt x="1049" y="298"/>
                  </a:cubicBezTo>
                  <a:lnTo>
                    <a:pt x="8287" y="1924"/>
                  </a:lnTo>
                  <a:cubicBezTo>
                    <a:pt x="8297" y="1929"/>
                    <a:pt x="8309" y="1931"/>
                    <a:pt x="8321" y="1931"/>
                  </a:cubicBezTo>
                  <a:cubicBezTo>
                    <a:pt x="8351" y="1931"/>
                    <a:pt x="8384" y="1919"/>
                    <a:pt x="8409" y="1906"/>
                  </a:cubicBezTo>
                  <a:cubicBezTo>
                    <a:pt x="8427" y="1889"/>
                    <a:pt x="8462" y="1854"/>
                    <a:pt x="8462" y="1819"/>
                  </a:cubicBezTo>
                  <a:lnTo>
                    <a:pt x="8549" y="1434"/>
                  </a:lnTo>
                  <a:lnTo>
                    <a:pt x="9301" y="1609"/>
                  </a:lnTo>
                  <a:lnTo>
                    <a:pt x="9213" y="1994"/>
                  </a:lnTo>
                  <a:cubicBezTo>
                    <a:pt x="9208" y="2014"/>
                    <a:pt x="9209" y="2035"/>
                    <a:pt x="9215" y="2055"/>
                  </a:cubicBezTo>
                  <a:lnTo>
                    <a:pt x="9215" y="2055"/>
                  </a:lnTo>
                  <a:lnTo>
                    <a:pt x="9126" y="2396"/>
                  </a:lnTo>
                  <a:cubicBezTo>
                    <a:pt x="9038" y="2850"/>
                    <a:pt x="8636" y="3147"/>
                    <a:pt x="8182" y="3147"/>
                  </a:cubicBezTo>
                  <a:cubicBezTo>
                    <a:pt x="8112" y="3147"/>
                    <a:pt x="8042" y="3147"/>
                    <a:pt x="7972" y="3130"/>
                  </a:cubicBezTo>
                  <a:lnTo>
                    <a:pt x="787" y="1504"/>
                  </a:lnTo>
                  <a:cubicBezTo>
                    <a:pt x="490" y="1434"/>
                    <a:pt x="298" y="1190"/>
                    <a:pt x="298" y="910"/>
                  </a:cubicBezTo>
                  <a:cubicBezTo>
                    <a:pt x="298" y="857"/>
                    <a:pt x="298" y="805"/>
                    <a:pt x="315" y="770"/>
                  </a:cubicBezTo>
                  <a:cubicBezTo>
                    <a:pt x="385" y="473"/>
                    <a:pt x="630" y="281"/>
                    <a:pt x="910" y="281"/>
                  </a:cubicBezTo>
                  <a:close/>
                  <a:moveTo>
                    <a:pt x="910" y="1"/>
                  </a:moveTo>
                  <a:cubicBezTo>
                    <a:pt x="507" y="1"/>
                    <a:pt x="123" y="281"/>
                    <a:pt x="35" y="700"/>
                  </a:cubicBezTo>
                  <a:cubicBezTo>
                    <a:pt x="18" y="770"/>
                    <a:pt x="1" y="840"/>
                    <a:pt x="1" y="910"/>
                  </a:cubicBezTo>
                  <a:cubicBezTo>
                    <a:pt x="1" y="1329"/>
                    <a:pt x="298" y="1697"/>
                    <a:pt x="717" y="1784"/>
                  </a:cubicBezTo>
                  <a:lnTo>
                    <a:pt x="7902" y="3410"/>
                  </a:lnTo>
                  <a:cubicBezTo>
                    <a:pt x="8007" y="3427"/>
                    <a:pt x="8094" y="3445"/>
                    <a:pt x="8182" y="3445"/>
                  </a:cubicBezTo>
                  <a:cubicBezTo>
                    <a:pt x="8759" y="3445"/>
                    <a:pt x="9283" y="3043"/>
                    <a:pt x="9423" y="2466"/>
                  </a:cubicBezTo>
                  <a:lnTo>
                    <a:pt x="9510" y="2046"/>
                  </a:lnTo>
                  <a:cubicBezTo>
                    <a:pt x="9511" y="2043"/>
                    <a:pt x="9512" y="2040"/>
                    <a:pt x="9512" y="2037"/>
                  </a:cubicBezTo>
                  <a:lnTo>
                    <a:pt x="9512" y="2037"/>
                  </a:lnTo>
                  <a:lnTo>
                    <a:pt x="9615" y="1539"/>
                  </a:lnTo>
                  <a:cubicBezTo>
                    <a:pt x="9633" y="1504"/>
                    <a:pt x="9615" y="1452"/>
                    <a:pt x="9598" y="1417"/>
                  </a:cubicBezTo>
                  <a:cubicBezTo>
                    <a:pt x="9580" y="1399"/>
                    <a:pt x="9545" y="1364"/>
                    <a:pt x="9510" y="1364"/>
                  </a:cubicBezTo>
                  <a:lnTo>
                    <a:pt x="8479" y="1120"/>
                  </a:lnTo>
                  <a:cubicBezTo>
                    <a:pt x="8468" y="1117"/>
                    <a:pt x="8457" y="1116"/>
                    <a:pt x="8446" y="1116"/>
                  </a:cubicBezTo>
                  <a:cubicBezTo>
                    <a:pt x="8374" y="1116"/>
                    <a:pt x="8319" y="1166"/>
                    <a:pt x="8304" y="1242"/>
                  </a:cubicBezTo>
                  <a:lnTo>
                    <a:pt x="8217" y="1609"/>
                  </a:lnTo>
                  <a:lnTo>
                    <a:pt x="1119" y="18"/>
                  </a:lnTo>
                  <a:cubicBezTo>
                    <a:pt x="1049" y="1"/>
                    <a:pt x="979" y="1"/>
                    <a:pt x="9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46280" tIns="146280" rIns="146280" bIns="146280" anchor="ctr" anchorCtr="0">
              <a:noAutofit/>
            </a:bodyPr>
            <a:lstStyle/>
            <a:p>
              <a:endParaRPr sz="1900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078" y="2865999"/>
            <a:ext cx="3455987" cy="215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4" name="Horizontal Scroll 243"/>
          <p:cNvSpPr/>
          <p:nvPr/>
        </p:nvSpPr>
        <p:spPr>
          <a:xfrm>
            <a:off x="164123" y="137045"/>
            <a:ext cx="11630574" cy="735501"/>
          </a:xfrm>
          <a:prstGeom prst="horizontalScroll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GB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17:§3</a:t>
            </a:r>
            <a:r>
              <a:rPr lang="en-US" altLang="en-GB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HAI ĐƯỜNG THẲNG SONG </a:t>
            </a:r>
            <a:r>
              <a:rPr lang="en-US" altLang="en-GB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  </a:t>
            </a:r>
            <a:r>
              <a:rPr lang="en-US" altLang="en-GB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1)</a:t>
            </a:r>
            <a:r>
              <a:rPr lang="en-GB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00" y="2865999"/>
            <a:ext cx="3343886" cy="2744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3" name="Picture 2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63" y="1456845"/>
            <a:ext cx="5971833" cy="17928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62" y="3653131"/>
            <a:ext cx="5920815" cy="19469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0897" y="1803318"/>
            <a:ext cx="4673528" cy="1897523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7301948" y="1053496"/>
            <a:ext cx="4121426" cy="2963048"/>
            <a:chOff x="7301948" y="1053496"/>
            <a:chExt cx="4121426" cy="2963048"/>
          </a:xfrm>
        </p:grpSpPr>
        <p:cxnSp>
          <p:nvCxnSpPr>
            <p:cNvPr id="12" name="Straight Connector 11"/>
            <p:cNvCxnSpPr/>
            <p:nvPr/>
          </p:nvCxnSpPr>
          <p:spPr>
            <a:xfrm flipH="1">
              <a:off x="7301948" y="1272209"/>
              <a:ext cx="4121426" cy="274433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10813774" y="1053496"/>
              <a:ext cx="3919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674087" y="1775241"/>
              <a:ext cx="5197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535480" y="1775241"/>
              <a:ext cx="3110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023204" y="2153206"/>
              <a:ext cx="5197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427608" y="2168370"/>
              <a:ext cx="3413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flipH="1">
              <a:off x="9864487" y="1581904"/>
              <a:ext cx="4738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814367" y="2954686"/>
              <a:ext cx="5168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70574" y="2941983"/>
              <a:ext cx="258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flipH="1">
              <a:off x="8437418" y="3134977"/>
              <a:ext cx="671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199747" y="3428999"/>
              <a:ext cx="3677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475820" y="3428999"/>
              <a:ext cx="3677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Horizontal Scroll 29"/>
          <p:cNvSpPr/>
          <p:nvPr/>
        </p:nvSpPr>
        <p:spPr>
          <a:xfrm>
            <a:off x="468923" y="132007"/>
            <a:ext cx="11430000" cy="735501"/>
          </a:xfrm>
          <a:prstGeom prst="horizontalScroll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GB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17:§3</a:t>
            </a:r>
            <a:r>
              <a:rPr lang="en-US" altLang="en-GB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HAI ĐƯỜNG THẲNG SONG </a:t>
            </a:r>
            <a:r>
              <a:rPr lang="en-US" altLang="en-GB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altLang="en-GB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1)</a:t>
            </a:r>
            <a:r>
              <a:rPr lang="en-GB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7" y="779842"/>
            <a:ext cx="79502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254369" y="96838"/>
            <a:ext cx="9812216" cy="735501"/>
          </a:xfrm>
          <a:prstGeom prst="horizontalScroll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GB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§3. HAI ĐƯỜNG THẲNG SONG </a:t>
            </a:r>
            <a:r>
              <a:rPr lang="en-US" altLang="en-GB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altLang="en-GB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1)</a:t>
            </a:r>
            <a:r>
              <a:rPr lang="en-GB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4840441" y="1879217"/>
            <a:ext cx="4858981" cy="397255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4775389" y="3738904"/>
            <a:ext cx="4924033" cy="6033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722173" y="2110846"/>
            <a:ext cx="421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99899" y="2164080"/>
            <a:ext cx="421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52299" y="2316480"/>
            <a:ext cx="421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18484" y="3639391"/>
            <a:ext cx="628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lowchart: Manual Input 5"/>
          <p:cNvSpPr/>
          <p:nvPr/>
        </p:nvSpPr>
        <p:spPr>
          <a:xfrm>
            <a:off x="4919987" y="1903682"/>
            <a:ext cx="4858981" cy="1835221"/>
          </a:xfrm>
          <a:prstGeom prst="flowChartManualInput">
            <a:avLst/>
          </a:prstGeom>
          <a:solidFill>
            <a:schemeClr val="bg2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49929" y="1868470"/>
            <a:ext cx="421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26070" y="1416426"/>
            <a:ext cx="421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454608" y="1617888"/>
            <a:ext cx="3215110" cy="28581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878422" y="1605560"/>
            <a:ext cx="383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88709" y="3812990"/>
            <a:ext cx="447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 rot="12045735">
            <a:off x="7587586" y="3523810"/>
            <a:ext cx="383234" cy="455468"/>
            <a:chOff x="3902766" y="4808517"/>
            <a:chExt cx="383234" cy="455468"/>
          </a:xfrm>
        </p:grpSpPr>
        <p:sp>
          <p:nvSpPr>
            <p:cNvPr id="32" name="Arc 31"/>
            <p:cNvSpPr/>
            <p:nvPr/>
          </p:nvSpPr>
          <p:spPr>
            <a:xfrm rot="9563288">
              <a:off x="3902766" y="4808517"/>
              <a:ext cx="383234" cy="406680"/>
            </a:xfrm>
            <a:prstGeom prst="arc">
              <a:avLst>
                <a:gd name="adj1" fmla="val 14734032"/>
                <a:gd name="adj2" fmla="val 0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>
            <a:xfrm flipH="1">
              <a:off x="4038332" y="5112049"/>
              <a:ext cx="45297" cy="15193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7335521" y="3476329"/>
            <a:ext cx="30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326021" y="2091525"/>
            <a:ext cx="30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210724" y="1674140"/>
            <a:ext cx="30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88604" y="1754186"/>
            <a:ext cx="30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595927" y="2245811"/>
            <a:ext cx="30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198993" y="3826234"/>
            <a:ext cx="30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998377" y="3386122"/>
            <a:ext cx="30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559684" y="3774625"/>
            <a:ext cx="30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Arc 62"/>
          <p:cNvSpPr/>
          <p:nvPr/>
        </p:nvSpPr>
        <p:spPr>
          <a:xfrm rot="11188663">
            <a:off x="7152402" y="3345217"/>
            <a:ext cx="411752" cy="433741"/>
          </a:xfrm>
          <a:prstGeom prst="arc">
            <a:avLst>
              <a:gd name="adj1" fmla="val 16200000"/>
              <a:gd name="adj2" fmla="val 551687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Arc 63"/>
          <p:cNvSpPr/>
          <p:nvPr/>
        </p:nvSpPr>
        <p:spPr>
          <a:xfrm rot="302986">
            <a:off x="6329714" y="2127747"/>
            <a:ext cx="411752" cy="433741"/>
          </a:xfrm>
          <a:prstGeom prst="arc">
            <a:avLst>
              <a:gd name="adj1" fmla="val 16200000"/>
              <a:gd name="adj2" fmla="val 551687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5793098" y="1924391"/>
            <a:ext cx="383234" cy="455468"/>
            <a:chOff x="3902766" y="4808517"/>
            <a:chExt cx="383234" cy="455468"/>
          </a:xfrm>
        </p:grpSpPr>
        <p:sp>
          <p:nvSpPr>
            <p:cNvPr id="67" name="Arc 66"/>
            <p:cNvSpPr/>
            <p:nvPr/>
          </p:nvSpPr>
          <p:spPr>
            <a:xfrm rot="9563288">
              <a:off x="3902766" y="4808517"/>
              <a:ext cx="383234" cy="406680"/>
            </a:xfrm>
            <a:prstGeom prst="arc">
              <a:avLst>
                <a:gd name="adj1" fmla="val 14734032"/>
                <a:gd name="adj2" fmla="val 0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8" name="Straight Connector 67"/>
            <p:cNvCxnSpPr/>
            <p:nvPr/>
          </p:nvCxnSpPr>
          <p:spPr>
            <a:xfrm flipH="1">
              <a:off x="4038332" y="5112049"/>
              <a:ext cx="45297" cy="15193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37" name="Picture 36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37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38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39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" name="Rectangle 40"/>
          <p:cNvSpPr/>
          <p:nvPr/>
        </p:nvSpPr>
        <p:spPr>
          <a:xfrm>
            <a:off x="2559131" y="2725489"/>
            <a:ext cx="15204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ình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8683" y="4485296"/>
            <a:ext cx="5492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le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/>
              <p:cNvSpPr/>
              <p:nvPr/>
            </p:nvSpPr>
            <p:spPr>
              <a:xfrm>
                <a:off x="4406690" y="4490865"/>
                <a:ext cx="1919316" cy="5991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 smtClean="0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200" b="1" i="1" smtClean="0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</m:e>
                    </m:acc>
                  </m:oMath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690" y="4490865"/>
                <a:ext cx="1919316" cy="599138"/>
              </a:xfrm>
              <a:prstGeom prst="rect">
                <a:avLst/>
              </a:prstGeom>
              <a:blipFill rotWithShape="1">
                <a:blip r:embed="rId2"/>
                <a:stretch>
                  <a:fillRect l="-22" t="-24" r="7" b="8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/>
              <p:cNvSpPr/>
              <p:nvPr/>
            </p:nvSpPr>
            <p:spPr>
              <a:xfrm>
                <a:off x="410310" y="5250197"/>
                <a:ext cx="5884098" cy="12384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Hai  góc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32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r>
                      <a:rPr lang="en-US" sz="32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10" y="5250197"/>
                <a:ext cx="5884098" cy="1238481"/>
              </a:xfrm>
              <a:prstGeom prst="rect">
                <a:avLst/>
              </a:prstGeom>
              <a:blipFill rotWithShape="1">
                <a:blip r:embed="rId3"/>
                <a:stretch>
                  <a:fillRect l="-2" t="-1" r="5" b="2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/>
          <p:cNvSpPr/>
          <p:nvPr/>
        </p:nvSpPr>
        <p:spPr>
          <a:xfrm>
            <a:off x="385406" y="774591"/>
            <a:ext cx="71962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i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 le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12337" y="2638589"/>
            <a:ext cx="2186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  trong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28339" y="1439872"/>
            <a:ext cx="2274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 ngoài</a:t>
            </a:r>
            <a:endParaRPr lang="en-US" sz="28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802932" y="3796196"/>
            <a:ext cx="2274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 ngoài</a:t>
            </a:r>
            <a:endParaRPr lang="en-US" sz="28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Rectangle 48"/>
              <p:cNvSpPr/>
              <p:nvPr/>
            </p:nvSpPr>
            <p:spPr>
              <a:xfrm>
                <a:off x="6247202" y="4514312"/>
                <a:ext cx="2404433" cy="613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(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3200" b="1" i="1" smtClean="0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202" y="4514312"/>
                <a:ext cx="2404433" cy="613758"/>
              </a:xfrm>
              <a:prstGeom prst="rect">
                <a:avLst/>
              </a:prstGeom>
              <a:blipFill rotWithShape="1">
                <a:blip r:embed="rId4"/>
                <a:stretch>
                  <a:fillRect l="-3" t="-16" r="16" b="7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Rectangle 49"/>
              <p:cNvSpPr/>
              <p:nvPr/>
            </p:nvSpPr>
            <p:spPr>
              <a:xfrm>
                <a:off x="2293301" y="5261921"/>
                <a:ext cx="6010219" cy="12546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en-US" sz="32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  <m:r>
                      <m:rPr>
                        <m:nor/>
                      </m:rPr>
                      <a:rPr lang="en-US" sz="32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3200" b="1" dirty="0" err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3200" b="1" dirty="0" err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à </m:t>
                    </m:r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  <m:r>
                      <a:rPr lang="en-US" sz="3200" b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e>
                    </m:acc>
                    <m:r>
                      <a:rPr lang="en-US" sz="32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</m:t>
                    </m:r>
                  </m:oMath>
                </a14:m>
                <a:r>
                  <a:rPr lang="en-US" sz="3200" b="1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sz="3200" b="1" i="1" smtClean="0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301" y="5261921"/>
                <a:ext cx="6010219" cy="1254639"/>
              </a:xfrm>
              <a:prstGeom prst="rect">
                <a:avLst/>
              </a:prstGeom>
              <a:blipFill rotWithShape="1">
                <a:blip r:embed="rId5"/>
                <a:stretch>
                  <a:fillRect l="-5" t="-25" r="4" b="1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6595995" y="2323083"/>
            <a:ext cx="272526" cy="771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6584273" y="2393422"/>
            <a:ext cx="272526" cy="771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885007" y="2243711"/>
            <a:ext cx="185032" cy="1497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3875" y="5308812"/>
            <a:ext cx="1524001" cy="1365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/>
      <p:bldP spid="6" grpId="0" animBg="1"/>
      <p:bldP spid="21" grpId="0"/>
      <p:bldP spid="29" grpId="0"/>
      <p:bldP spid="14" grpId="0"/>
      <p:bldP spid="1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 animBg="1"/>
      <p:bldP spid="64" grpId="0" animBg="1"/>
      <p:bldP spid="41" grpId="0"/>
      <p:bldP spid="43" grpId="0"/>
      <p:bldP spid="44" grpId="0"/>
      <p:bldP spid="45" grpId="0"/>
      <p:bldP spid="46" grpId="0"/>
      <p:bldP spid="4" grpId="0"/>
      <p:bldP spid="8" grpId="0"/>
      <p:bldP spid="48" grpId="0"/>
      <p:bldP spid="49" grpId="0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3" name="Picture 2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2354" y="1115842"/>
            <a:ext cx="4850808" cy="404870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259396" y="3975719"/>
                <a:ext cx="4850808" cy="18547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Các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cặp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vi-VN" sz="32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r>
                      <a:rPr lang="en-US" sz="32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  <m:r>
                      <a:rPr lang="en-US" sz="32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en-US" sz="3200" b="1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e>
                    </m:acc>
                    <m:r>
                      <a:rPr lang="en-US" sz="3200" b="1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</m:t>
                    </m:r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32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96" y="3975719"/>
                <a:ext cx="4850808" cy="1854739"/>
              </a:xfrm>
              <a:prstGeom prst="rect">
                <a:avLst/>
              </a:prstGeom>
              <a:blipFill rotWithShape="1">
                <a:blip r:embed="rId3"/>
                <a:stretch>
                  <a:fillRect l="-7" t="-33" r="7" b="-38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253229" y="2567525"/>
                <a:ext cx="5473933" cy="10901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cặp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so le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32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sz="3200" b="1" i="1">
                            <a:latin typeface="Cambria Math" panose="02040503050406030204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1" i="1">
                                <a:latin typeface="Cambria Math" panose="02040503050406030204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229" y="2567525"/>
                <a:ext cx="5473933" cy="1090170"/>
              </a:xfrm>
              <a:prstGeom prst="rect">
                <a:avLst/>
              </a:prstGeom>
              <a:blipFill rotWithShape="1">
                <a:blip r:embed="rId4"/>
                <a:stretch>
                  <a:fillRect l="-9" t="-20" r="2" b="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389997" y="341043"/>
            <a:ext cx="2462534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Ví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dụ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1:(sgk)</a:t>
            </a:r>
            <a:endParaRPr lang="en-US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7156" y="1035759"/>
            <a:ext cx="6500843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le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i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3200" b="1" i="1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i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2 )</a:t>
            </a:r>
            <a:endParaRPr lang="en-US" sz="3200" b="1" i="1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674" y="5327169"/>
            <a:ext cx="15240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3" name="Picture 2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9077927" y="5253547"/>
            <a:ext cx="1399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// m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0149" y="5347332"/>
            <a:ext cx="1294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// b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39602" y="5266084"/>
            <a:ext cx="6126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 và d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hông song song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76" y="1436913"/>
            <a:ext cx="11409657" cy="35792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0889" y="237067"/>
            <a:ext cx="11409657" cy="891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7487" y="776325"/>
            <a:ext cx="123151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nhau.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6076" y="140679"/>
            <a:ext cx="2567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HĐKP1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214" y="5253547"/>
            <a:ext cx="1721460" cy="1501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7963" y="4339761"/>
            <a:ext cx="11436073" cy="167315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  <a:ln w="127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Nếu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thẳng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c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cắt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thẳng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a, b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góc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cặp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góc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so le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nhau (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cặp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góc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nhau)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a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b song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song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nhau.</a:t>
            </a:r>
            <a:endParaRPr lang="en-US" sz="3200" b="1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5" name="Picture 4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327328" y="3529164"/>
            <a:ext cx="2647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6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 bwMode="auto">
          <a:xfrm>
            <a:off x="329721" y="615113"/>
            <a:ext cx="5247471" cy="3182430"/>
            <a:chOff x="249" y="2214"/>
            <a:chExt cx="1937" cy="1415"/>
          </a:xfrm>
        </p:grpSpPr>
        <p:sp>
          <p:nvSpPr>
            <p:cNvPr id="25" name="Line 5"/>
            <p:cNvSpPr>
              <a:spLocks noChangeShapeType="1"/>
            </p:cNvSpPr>
            <p:nvPr/>
          </p:nvSpPr>
          <p:spPr bwMode="auto">
            <a:xfrm>
              <a:off x="362" y="2486"/>
              <a:ext cx="182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Line 6"/>
            <p:cNvSpPr>
              <a:spLocks noChangeShapeType="1"/>
            </p:cNvSpPr>
            <p:nvPr/>
          </p:nvSpPr>
          <p:spPr bwMode="auto">
            <a:xfrm>
              <a:off x="249" y="3158"/>
              <a:ext cx="1680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7" name="Line 7"/>
            <p:cNvSpPr>
              <a:spLocks noChangeShapeType="1"/>
            </p:cNvSpPr>
            <p:nvPr/>
          </p:nvSpPr>
          <p:spPr bwMode="auto">
            <a:xfrm flipV="1">
              <a:off x="554" y="2246"/>
              <a:ext cx="1344" cy="110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8" name="Text Box 16"/>
            <p:cNvSpPr txBox="1">
              <a:spLocks noChangeArrowheads="1"/>
            </p:cNvSpPr>
            <p:nvPr/>
          </p:nvSpPr>
          <p:spPr bwMode="auto">
            <a:xfrm>
              <a:off x="362" y="2246"/>
              <a:ext cx="28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>
                  <a:cs typeface="Times New Roman" panose="02020603050405020304" pitchFamily="18" charset="0"/>
                </a:rPr>
                <a:t>a</a:t>
              </a:r>
              <a:endParaRPr 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29" name="Text Box 17"/>
            <p:cNvSpPr txBox="1">
              <a:spLocks noChangeArrowheads="1"/>
            </p:cNvSpPr>
            <p:nvPr/>
          </p:nvSpPr>
          <p:spPr bwMode="auto">
            <a:xfrm>
              <a:off x="266" y="2975"/>
              <a:ext cx="28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>
                  <a:cs typeface="Times New Roman" panose="02020603050405020304" pitchFamily="18" charset="0"/>
                </a:rPr>
                <a:t>b</a:t>
              </a:r>
              <a:endParaRPr 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30" name="Text Box 18"/>
            <p:cNvSpPr txBox="1">
              <a:spLocks noChangeArrowheads="1"/>
            </p:cNvSpPr>
            <p:nvPr/>
          </p:nvSpPr>
          <p:spPr bwMode="auto">
            <a:xfrm>
              <a:off x="1650" y="2214"/>
              <a:ext cx="28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>
                  <a:cs typeface="Times New Roman" panose="02020603050405020304" pitchFamily="18" charset="0"/>
                </a:rPr>
                <a:t>c</a:t>
              </a:r>
              <a:endParaRPr 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31" name="Text Box 19"/>
            <p:cNvSpPr txBox="1">
              <a:spLocks noChangeArrowheads="1"/>
            </p:cNvSpPr>
            <p:nvPr/>
          </p:nvSpPr>
          <p:spPr bwMode="auto">
            <a:xfrm>
              <a:off x="602" y="3398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34" name="Arc 31"/>
            <p:cNvSpPr/>
            <p:nvPr/>
          </p:nvSpPr>
          <p:spPr bwMode="auto">
            <a:xfrm rot="10800000">
              <a:off x="1309" y="2489"/>
              <a:ext cx="288" cy="172"/>
            </a:xfrm>
            <a:custGeom>
              <a:avLst/>
              <a:gdLst>
                <a:gd name="T0" fmla="*/ 0 w 21600"/>
                <a:gd name="T1" fmla="*/ 0 h 15475"/>
                <a:gd name="T2" fmla="*/ 0 w 21600"/>
                <a:gd name="T3" fmla="*/ 0 h 15475"/>
                <a:gd name="T4" fmla="*/ 0 w 21600"/>
                <a:gd name="T5" fmla="*/ 0 h 1547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5475" fill="none" extrusionOk="0">
                  <a:moveTo>
                    <a:pt x="15069" y="0"/>
                  </a:moveTo>
                  <a:cubicBezTo>
                    <a:pt x="19244" y="4066"/>
                    <a:pt x="21600" y="9647"/>
                    <a:pt x="21600" y="15475"/>
                  </a:cubicBezTo>
                </a:path>
                <a:path w="21600" h="15475" stroke="0" extrusionOk="0">
                  <a:moveTo>
                    <a:pt x="15069" y="0"/>
                  </a:moveTo>
                  <a:cubicBezTo>
                    <a:pt x="19244" y="4066"/>
                    <a:pt x="21600" y="9647"/>
                    <a:pt x="21600" y="15475"/>
                  </a:cubicBezTo>
                  <a:lnTo>
                    <a:pt x="0" y="15475"/>
                  </a:lnTo>
                  <a:lnTo>
                    <a:pt x="15069" y="0"/>
                  </a:lnTo>
                  <a:close/>
                </a:path>
              </a:pathLst>
            </a:custGeom>
            <a:solidFill>
              <a:srgbClr val="33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5" name="Arc 32"/>
            <p:cNvSpPr/>
            <p:nvPr/>
          </p:nvSpPr>
          <p:spPr bwMode="auto">
            <a:xfrm>
              <a:off x="792" y="2983"/>
              <a:ext cx="288" cy="177"/>
            </a:xfrm>
            <a:custGeom>
              <a:avLst/>
              <a:gdLst>
                <a:gd name="T0" fmla="*/ 0 w 21568"/>
                <a:gd name="T1" fmla="*/ 0 h 15928"/>
                <a:gd name="T2" fmla="*/ 0 w 21568"/>
                <a:gd name="T3" fmla="*/ 0 h 15928"/>
                <a:gd name="T4" fmla="*/ 0 w 21568"/>
                <a:gd name="T5" fmla="*/ 0 h 159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68" h="15928" fill="none" extrusionOk="0">
                  <a:moveTo>
                    <a:pt x="14589" y="0"/>
                  </a:moveTo>
                  <a:cubicBezTo>
                    <a:pt x="18757" y="3817"/>
                    <a:pt x="21262" y="9116"/>
                    <a:pt x="21568" y="14759"/>
                  </a:cubicBezTo>
                </a:path>
                <a:path w="21568" h="15928" stroke="0" extrusionOk="0">
                  <a:moveTo>
                    <a:pt x="14589" y="0"/>
                  </a:moveTo>
                  <a:cubicBezTo>
                    <a:pt x="18757" y="3817"/>
                    <a:pt x="21262" y="9116"/>
                    <a:pt x="21568" y="14759"/>
                  </a:cubicBezTo>
                  <a:lnTo>
                    <a:pt x="0" y="15928"/>
                  </a:lnTo>
                  <a:lnTo>
                    <a:pt x="14589" y="0"/>
                  </a:lnTo>
                  <a:close/>
                </a:path>
              </a:pathLst>
            </a:custGeom>
            <a:solidFill>
              <a:srgbClr val="3366FF"/>
            </a:solidFill>
            <a:ln w="9525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 bwMode="auto">
          <a:xfrm>
            <a:off x="6267855" y="467985"/>
            <a:ext cx="5130591" cy="3871773"/>
            <a:chOff x="2779" y="1488"/>
            <a:chExt cx="2814" cy="2583"/>
          </a:xfrm>
        </p:grpSpPr>
        <p:sp>
          <p:nvSpPr>
            <p:cNvPr id="37" name="Text Box 24"/>
            <p:cNvSpPr txBox="1">
              <a:spLocks noChangeArrowheads="1"/>
            </p:cNvSpPr>
            <p:nvPr/>
          </p:nvSpPr>
          <p:spPr bwMode="auto">
            <a:xfrm>
              <a:off x="4249" y="1536"/>
              <a:ext cx="28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>
                  <a:cs typeface="Times New Roman" panose="02020603050405020304" pitchFamily="18" charset="0"/>
                </a:rPr>
                <a:t>c</a:t>
              </a:r>
              <a:endParaRPr lang="en-US" sz="2800">
                <a:cs typeface="Times New Roman" panose="02020603050405020304" pitchFamily="18" charset="0"/>
              </a:endParaRPr>
            </a:p>
          </p:txBody>
        </p:sp>
        <p:grpSp>
          <p:nvGrpSpPr>
            <p:cNvPr id="38" name="Group 37"/>
            <p:cNvGrpSpPr/>
            <p:nvPr/>
          </p:nvGrpSpPr>
          <p:grpSpPr bwMode="auto">
            <a:xfrm>
              <a:off x="2779" y="1488"/>
              <a:ext cx="2814" cy="2583"/>
              <a:chOff x="2779" y="1488"/>
              <a:chExt cx="2814" cy="2583"/>
            </a:xfrm>
          </p:grpSpPr>
          <p:sp>
            <p:nvSpPr>
              <p:cNvPr id="39" name="Line 13"/>
              <p:cNvSpPr>
                <a:spLocks noChangeShapeType="1"/>
              </p:cNvSpPr>
              <p:nvPr/>
            </p:nvSpPr>
            <p:spPr bwMode="auto">
              <a:xfrm flipV="1">
                <a:off x="2857" y="1920"/>
                <a:ext cx="2544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0" name="Line 14"/>
              <p:cNvSpPr>
                <a:spLocks noChangeShapeType="1"/>
              </p:cNvSpPr>
              <p:nvPr/>
            </p:nvSpPr>
            <p:spPr bwMode="auto">
              <a:xfrm flipV="1">
                <a:off x="3049" y="2592"/>
                <a:ext cx="2544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1" name="Line 15"/>
              <p:cNvSpPr>
                <a:spLocks noChangeShapeType="1"/>
              </p:cNvSpPr>
              <p:nvPr/>
            </p:nvSpPr>
            <p:spPr bwMode="auto">
              <a:xfrm flipH="1">
                <a:off x="3865" y="1488"/>
                <a:ext cx="720" cy="18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2" name="Text Box 20"/>
              <p:cNvSpPr txBox="1">
                <a:spLocks noChangeArrowheads="1"/>
              </p:cNvSpPr>
              <p:nvPr/>
            </p:nvSpPr>
            <p:spPr bwMode="auto">
              <a:xfrm>
                <a:off x="3888" y="3840"/>
                <a:ext cx="96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endParaRPr 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43" name="Text Box 22"/>
              <p:cNvSpPr txBox="1">
                <a:spLocks noChangeArrowheads="1"/>
              </p:cNvSpPr>
              <p:nvPr/>
            </p:nvSpPr>
            <p:spPr bwMode="auto">
              <a:xfrm>
                <a:off x="2779" y="2136"/>
                <a:ext cx="288" cy="3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800">
                    <a:cs typeface="Times New Roman" panose="02020603050405020304" pitchFamily="18" charset="0"/>
                  </a:rPr>
                  <a:t>a</a:t>
                </a:r>
                <a:endParaRPr lang="en-US" sz="2800"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Text Box 23"/>
              <p:cNvSpPr txBox="1">
                <a:spLocks noChangeArrowheads="1"/>
              </p:cNvSpPr>
              <p:nvPr/>
            </p:nvSpPr>
            <p:spPr bwMode="auto">
              <a:xfrm>
                <a:off x="3013" y="3008"/>
                <a:ext cx="288" cy="3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800">
                    <a:cs typeface="Times New Roman" panose="02020603050405020304" pitchFamily="18" charset="0"/>
                  </a:rPr>
                  <a:t>b</a:t>
                </a:r>
                <a:endParaRPr lang="en-US" sz="2800"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Arc 33"/>
              <p:cNvSpPr/>
              <p:nvPr/>
            </p:nvSpPr>
            <p:spPr bwMode="auto">
              <a:xfrm rot="-1433041">
                <a:off x="4300" y="1843"/>
                <a:ext cx="336" cy="287"/>
              </a:xfrm>
              <a:custGeom>
                <a:avLst/>
                <a:gdLst>
                  <a:gd name="T0" fmla="*/ 0 w 21600"/>
                  <a:gd name="T1" fmla="*/ 0 h 20323"/>
                  <a:gd name="T2" fmla="*/ 0 w 21600"/>
                  <a:gd name="T3" fmla="*/ 0 h 20323"/>
                  <a:gd name="T4" fmla="*/ 0 w 21600"/>
                  <a:gd name="T5" fmla="*/ 0 h 2032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0323" fill="none" extrusionOk="0">
                    <a:moveTo>
                      <a:pt x="14589" y="0"/>
                    </a:moveTo>
                    <a:cubicBezTo>
                      <a:pt x="19056" y="4091"/>
                      <a:pt x="21600" y="9870"/>
                      <a:pt x="21600" y="15928"/>
                    </a:cubicBezTo>
                    <a:cubicBezTo>
                      <a:pt x="21600" y="17404"/>
                      <a:pt x="21448" y="18877"/>
                      <a:pt x="21148" y="20323"/>
                    </a:cubicBezTo>
                  </a:path>
                  <a:path w="21600" h="20323" stroke="0" extrusionOk="0">
                    <a:moveTo>
                      <a:pt x="14589" y="0"/>
                    </a:moveTo>
                    <a:cubicBezTo>
                      <a:pt x="19056" y="4091"/>
                      <a:pt x="21600" y="9870"/>
                      <a:pt x="21600" y="15928"/>
                    </a:cubicBezTo>
                    <a:cubicBezTo>
                      <a:pt x="21600" y="17404"/>
                      <a:pt x="21448" y="18877"/>
                      <a:pt x="21148" y="20323"/>
                    </a:cubicBezTo>
                    <a:lnTo>
                      <a:pt x="0" y="15928"/>
                    </a:lnTo>
                    <a:lnTo>
                      <a:pt x="14589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Arc 34"/>
              <p:cNvSpPr/>
              <p:nvPr/>
            </p:nvSpPr>
            <p:spPr bwMode="auto">
              <a:xfrm rot="-1433041">
                <a:off x="3983" y="2631"/>
                <a:ext cx="336" cy="287"/>
              </a:xfrm>
              <a:custGeom>
                <a:avLst/>
                <a:gdLst>
                  <a:gd name="T0" fmla="*/ 0 w 21600"/>
                  <a:gd name="T1" fmla="*/ 0 h 20323"/>
                  <a:gd name="T2" fmla="*/ 0 w 21600"/>
                  <a:gd name="T3" fmla="*/ 0 h 20323"/>
                  <a:gd name="T4" fmla="*/ 0 w 21600"/>
                  <a:gd name="T5" fmla="*/ 0 h 2032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0323" fill="none" extrusionOk="0">
                    <a:moveTo>
                      <a:pt x="14589" y="0"/>
                    </a:moveTo>
                    <a:cubicBezTo>
                      <a:pt x="19056" y="4091"/>
                      <a:pt x="21600" y="9870"/>
                      <a:pt x="21600" y="15928"/>
                    </a:cubicBezTo>
                    <a:cubicBezTo>
                      <a:pt x="21600" y="17404"/>
                      <a:pt x="21448" y="18877"/>
                      <a:pt x="21148" y="20323"/>
                    </a:cubicBezTo>
                  </a:path>
                  <a:path w="21600" h="20323" stroke="0" extrusionOk="0">
                    <a:moveTo>
                      <a:pt x="14589" y="0"/>
                    </a:moveTo>
                    <a:cubicBezTo>
                      <a:pt x="19056" y="4091"/>
                      <a:pt x="21600" y="9870"/>
                      <a:pt x="21600" y="15928"/>
                    </a:cubicBezTo>
                    <a:cubicBezTo>
                      <a:pt x="21600" y="17404"/>
                      <a:pt x="21448" y="18877"/>
                      <a:pt x="21148" y="20323"/>
                    </a:cubicBezTo>
                    <a:lnTo>
                      <a:pt x="0" y="15928"/>
                    </a:lnTo>
                    <a:lnTo>
                      <a:pt x="14589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9" name="Text Box 36"/>
              <p:cNvSpPr txBox="1">
                <a:spLocks noChangeArrowheads="1"/>
              </p:cNvSpPr>
              <p:nvPr/>
            </p:nvSpPr>
            <p:spPr bwMode="auto">
              <a:xfrm>
                <a:off x="4297" y="3024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endParaRPr lang="en-US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304802" y="93786"/>
            <a:ext cx="9324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1.Dấu hiệu nhận biết hai đường thẳng song song</a:t>
            </a:r>
            <a:endParaRPr lang="en-US" sz="3200" b="1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 bwMode="auto">
          <a:xfrm>
            <a:off x="0" y="0"/>
            <a:ext cx="12192042" cy="6858000"/>
            <a:chOff x="0" y="0"/>
            <a:chExt cx="5760" cy="4320"/>
          </a:xfrm>
        </p:grpSpPr>
        <p:pic>
          <p:nvPicPr>
            <p:cNvPr id="3" name="Picture 2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213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77" y="2137"/>
              <a:ext cx="4320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59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 descr="n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tangle 7"/>
          <p:cNvSpPr/>
          <p:nvPr/>
        </p:nvSpPr>
        <p:spPr>
          <a:xfrm>
            <a:off x="2903098" y="131077"/>
            <a:ext cx="877676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G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iải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err="1">
                <a:latin typeface="Times New Roman" panose="02020603050405020304" pitchFamily="18" charset="0"/>
                <a:ea typeface="SimSun" panose="02010600030101010101" pitchFamily="2" charset="-122"/>
              </a:rPr>
              <a:t>vì</a:t>
            </a:r>
            <a:r>
              <a:rPr lang="en-US" sz="320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smtClean="0">
                <a:latin typeface="Times New Roman" panose="02020603050405020304" pitchFamily="18" charset="0"/>
                <a:ea typeface="SimSun" panose="02010600030101010101" pitchFamily="2" charset="-122"/>
              </a:rPr>
              <a:t>sao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thẳng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4a và 4b</a:t>
            </a:r>
            <a:endParaRPr lang="vi-VN" sz="32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vi-VN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song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song</a:t>
            </a:r>
            <a:r>
              <a:rPr lang="vi-VN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 nhau </a:t>
            </a:r>
            <a:r>
              <a:rPr lang="vi-VN" sz="3200" dirty="0"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445317" y="4411455"/>
            <a:ext cx="11493334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4a: 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m//</a:t>
            </a:r>
            <a:r>
              <a:rPr lang="en-US" sz="3200" b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 </a:t>
            </a:r>
            <a:r>
              <a:rPr lang="en-US" sz="320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thẳng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d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góc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nhau.</a:t>
            </a:r>
            <a:endParaRPr lang="en-US" sz="3200" b="1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3349" y="156569"/>
            <a:ext cx="245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2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 </a:t>
            </a:r>
            <a:r>
              <a:rPr lang="vi-VN" sz="3200" b="1" u="sng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 </a:t>
            </a:r>
            <a:r>
              <a:rPr lang="vi-VN" sz="3200" b="1" u="sng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u="sng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(sgk):</a:t>
            </a:r>
            <a:endParaRPr lang="en-US" sz="3200" b="1" u="sng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49" y="1155051"/>
            <a:ext cx="4330373" cy="31238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101" y="1287585"/>
            <a:ext cx="5380899" cy="299133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4361" y="5524986"/>
            <a:ext cx="10726347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4b: 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c//d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thẳng</a:t>
            </a:r>
            <a:r>
              <a:rPr lang="en-US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h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góc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so le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nhau</a:t>
            </a:r>
            <a:endParaRPr lang="en-US" sz="3200" b="1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3053" y="3927233"/>
            <a:ext cx="1559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4a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09292" y="1430217"/>
            <a:ext cx="422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96867" y="3288323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14951" y="959341"/>
            <a:ext cx="302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8708" y="5305947"/>
            <a:ext cx="152400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</p:bldLst>
  </p:timing>
</p:sld>
</file>

<file path=ppt/tags/tag1.xml><?xml version="1.0" encoding="utf-8"?>
<p:tagLst xmlns:p="http://schemas.openxmlformats.org/presentationml/2006/main">
  <p:tag name="MMPROD_LASTVALUES" val="&lt;ChangeData&gt;&lt;SlideID&gt;&lt;![CDATA[320]]&gt;&lt;/SlideID&gt;&lt;/ChangeData&gt;"/>
  <p:tag name="PPSNARRATION" val="28,948502645,C:\Users\thanh\Desktop\ve duong thang cho biet do dai- TG\Media.ppcx"/>
  <p:tag name="MMPROD_PASSDATA" val="&lt;object type=&quot;10050&quot; unique_id=&quot;10088&quot;&gt;&lt;property id=&quot;10020&quot; value=&quot;2&quot;/&gt;&lt;property id=&quot;10102&quot; value=&quot;1&quot;/&gt;&lt;property id=&quot;10191&quot; value=&quot;3&quot;/&gt;&lt;/object&gt;"/>
  <p:tag name="MMPROD_FAILDATA" val="&lt;object type=&quot;10051&quot; unique_id=&quot;10089&quot;&gt;&lt;property id=&quot;10020&quot; value=&quot;2&quot;/&gt;&lt;property id=&quot;10102&quot; value=&quot;1&quot;/&gt;&lt;property id=&quot;10191&quot; value=&quot;5&quot;/&gt;&lt;/object&gt;"/>
  <p:tag name="MMPROD_ID" val="10086"/>
  <p:tag name="MMPROD_TYPE" val="10011"/>
  <p:tag name="MMPROD_DATA" val="&lt;property id=&quot;10025&quot; value=&quot;300&quot;/&gt;&lt;property id=&quot;10026&quot; value=&quot;10&quot;/&gt;&lt;property id=&quot;10027&quot; value=&quot;Interaction10086&quot;/&gt;&lt;property id=&quot;10028&quot; value=&quot;0&quot;/&gt;&lt;property id=&quot;10070&quot; value=&quot;Fill-in-the-blank&quot;/&gt;&lt;property id=&quot;10098&quot; value=&quot;Fill-in-the-blank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0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39"/>
  <p:tag name="MMPROD_PARENTQUESTIONGROUPID" val="-1"/>
  <p:tag name="QUIZCLIPSSOURCE" val="948502645,C:\Users\thanh\Desktop\ve duong thang cho biet do dai- TG\Media.ppcx"/>
  <p:tag name="MMPROD_ANSWERCOUNT" val="2"/>
</p:tagLst>
</file>

<file path=ppt/tags/tag2.xml><?xml version="1.0" encoding="utf-8"?>
<p:tagLst xmlns:p="http://schemas.openxmlformats.org/presentationml/2006/main">
  <p:tag name="MMPROD_LASTVALUES" val="&lt;ChangeData&gt;&lt;SlideID&gt;&lt;![CDATA[321]]&gt;&lt;/SlideID&gt;&lt;/ChangeData&gt;"/>
  <p:tag name="PPSNARRATION" val="27,948502645,C:\Users\thanh\Desktop\ve duong thang cho biet do dai- TG\Media.ppcx"/>
  <p:tag name="MMPROD_PASSDATA" val="&lt;object type=&quot;10050&quot; unique_id=&quot;10098&quot;&gt;&lt;property id=&quot;10020&quot; value=&quot;2&quot;/&gt;&lt;property id=&quot;10102&quot; value=&quot;1&quot;/&gt;&lt;property id=&quot;10191&quot; value=&quot;26&quot;/&gt;&lt;/object&gt;"/>
  <p:tag name="MMPROD_FAILDATA" val="&lt;object type=&quot;10051&quot; unique_id=&quot;10099&quot;&gt;&lt;property id=&quot;10020&quot; value=&quot;2&quot;/&gt;&lt;property id=&quot;10102&quot; value=&quot;1&quot;/&gt;&lt;property id=&quot;10191&quot; value=&quot;8&quot;/&gt;&lt;/object&gt;"/>
  <p:tag name="MMPROD_ID" val="10096"/>
  <p:tag name="MMPROD_TYPE" val="10011"/>
  <p:tag name="MMPROD_DATA" val="&lt;property id=&quot;10025&quot; value=&quot;300&quot;/&gt;&lt;property id=&quot;10026&quot; value=&quot;10&quot;/&gt;&lt;property id=&quot;10027&quot; value=&quot;Interaction10096&quot;/&gt;&lt;property id=&quot;10028&quot; value=&quot;0&quot;/&gt;&lt;property id=&quot;10070&quot; value=&quot;Fill-in-the-blank&quot;/&gt;&lt;property id=&quot;10098&quot; value=&quot;Fill-in-the-blank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0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39"/>
  <p:tag name="MMPROD_PARENTQUESTIONGROUPID" val="-1"/>
  <p:tag name="QUIZCLIPSSOURCE" val="948502645,C:\Users\thanh\Desktop\ve duong thang cho biet do dai- TG\Media.ppcx"/>
  <p:tag name="MMPROD_ANSWERCOUNT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3981</Words>
  <Application>WPS Presentation</Application>
  <PresentationFormat>Custom</PresentationFormat>
  <Paragraphs>415</Paragraphs>
  <Slides>23</Slides>
  <Notes>6</Notes>
  <HiddenSlides>0</HiddenSlides>
  <MMClips>1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6</vt:i4>
      </vt:variant>
      <vt:variant>
        <vt:lpstr>幻灯片标题</vt:lpstr>
      </vt:variant>
      <vt:variant>
        <vt:i4>23</vt:i4>
      </vt:variant>
    </vt:vector>
  </HeadingPairs>
  <TitlesOfParts>
    <vt:vector size="49" baseType="lpstr">
      <vt:lpstr>Arial</vt:lpstr>
      <vt:lpstr>SimSun</vt:lpstr>
      <vt:lpstr>Wingdings</vt:lpstr>
      <vt:lpstr>Bad Script</vt:lpstr>
      <vt:lpstr>Wide Latin</vt:lpstr>
      <vt:lpstr>Raleway</vt:lpstr>
      <vt:lpstr>Roboto</vt:lpstr>
      <vt:lpstr>Times New Roman</vt:lpstr>
      <vt:lpstr>Times New Roman</vt:lpstr>
      <vt:lpstr>Cambria Math</vt:lpstr>
      <vt:lpstr>Cambria Math</vt:lpstr>
      <vt:lpstr>Calibri</vt:lpstr>
      <vt:lpstr>Microsoft YaHei</vt:lpstr>
      <vt:lpstr>Arial Unicode MS</vt:lpstr>
      <vt:lpstr>Raleway Medium</vt:lpstr>
      <vt:lpstr>Symbol</vt:lpstr>
      <vt:lpstr>.VnTime</vt:lpstr>
      <vt:lpstr>Office Theme</vt:lpstr>
      <vt:lpstr>1_Office Theme</vt:lpstr>
      <vt:lpstr>2_Office Theme</vt:lpstr>
      <vt:lpstr>Equation.3</vt:lpstr>
      <vt:lpstr>Equation.3</vt:lpstr>
      <vt:lpstr>Equation.3</vt:lpstr>
      <vt:lpstr>Equation.3</vt:lpstr>
      <vt:lpstr>Equation.3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Thao</cp:lastModifiedBy>
  <cp:revision>220</cp:revision>
  <cp:lastPrinted>2022-11-05T11:33:00Z</cp:lastPrinted>
  <dcterms:created xsi:type="dcterms:W3CDTF">2022-10-05T23:45:00Z</dcterms:created>
  <dcterms:modified xsi:type="dcterms:W3CDTF">2023-07-26T14:44:04Z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4875EB6DDE01424BA76A52EE197F419B</vt:lpwstr>
  </property>
  <property fmtid="{D5CDD505-2E9C-101B-9397-08002B2CF9AE}" pid="3" name="KSOProductBuildVer">
    <vt:lpwstr>1033-11.2.0.11537</vt:lpwstr>
  </property>
</Properties>
</file>