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376" r:id="rId4"/>
    <p:sldId id="375" r:id="rId5"/>
    <p:sldId id="288" r:id="rId6"/>
    <p:sldId id="286" r:id="rId7"/>
    <p:sldId id="353" r:id="rId8"/>
    <p:sldId id="348" r:id="rId9"/>
    <p:sldId id="373" r:id="rId10"/>
    <p:sldId id="377" r:id="rId11"/>
    <p:sldId id="365" r:id="rId12"/>
    <p:sldId id="370" r:id="rId13"/>
    <p:sldId id="366" r:id="rId14"/>
    <p:sldId id="367" r:id="rId15"/>
    <p:sldId id="368" r:id="rId16"/>
    <p:sldId id="371" r:id="rId17"/>
    <p:sldId id="369" r:id="rId18"/>
    <p:sldId id="372" r:id="rId19"/>
    <p:sldId id="264" r:id="rId20"/>
    <p:sldId id="317" r:id="rId21"/>
    <p:sldId id="266" r:id="rId22"/>
    <p:sldId id="26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349414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7336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5130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54459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11409B-B7EE-430B-A68A-1115D1D69429}"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5765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11409B-B7EE-430B-A68A-1115D1D69429}"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8076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11409B-B7EE-430B-A68A-1115D1D69429}" type="datetimeFigureOut">
              <a:rPr lang="en-US" smtClean="0"/>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362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11409B-B7EE-430B-A68A-1115D1D69429}" type="datetimeFigureOut">
              <a:rPr lang="en-US" smtClean="0"/>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429570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1409B-B7EE-430B-A68A-1115D1D69429}" type="datetimeFigureOut">
              <a:rPr lang="en-US" smtClean="0"/>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931622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33281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788619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1409B-B7EE-430B-A68A-1115D1D69429}" type="datetimeFigureOut">
              <a:rPr lang="en-US" smtClean="0"/>
              <a:t>12/13/2022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86263-D400-4233-A99F-5AAE5D17B97D}" type="slidenum">
              <a:rPr lang="en-US" smtClean="0"/>
              <a:t>‹#›</a:t>
            </a:fld>
            <a:endParaRPr lang="en-US"/>
          </a:p>
        </p:txBody>
      </p:sp>
    </p:spTree>
    <p:extLst>
      <p:ext uri="{BB962C8B-B14F-4D97-AF65-F5344CB8AC3E}">
        <p14:creationId xmlns:p14="http://schemas.microsoft.com/office/powerpoint/2010/main" val="1904847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7.xml"/><Relationship Id="rId7" Type="http://schemas.openxmlformats.org/officeDocument/2006/relationships/image" Target="../media/image14.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43936882"/>
      </p:ext>
    </p:extLst>
  </p:cSld>
  <p:clrMapOvr>
    <a:masterClrMapping/>
  </p:clrMapOvr>
  <mc:AlternateContent xmlns:mc="http://schemas.openxmlformats.org/markup-compatibility/2006" xmlns:p14="http://schemas.microsoft.com/office/powerpoint/2010/main">
    <mc:Choice Requires="p14">
      <p:transition p14:dur="400">
        <p:push dir="u"/>
      </p:transition>
    </mc:Choice>
    <mc:Fallback xmlns="">
      <p:transition>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907441"/>
          </a:xfrm>
          <a:prstGeom prst="rect">
            <a:avLst/>
          </a:prstGeom>
        </p:spPr>
      </p:pic>
      <p:pic>
        <p:nvPicPr>
          <p:cNvPr id="3074" name="Picture 2" descr="14 Best Things to Do in Rio de Janeiro - What is Rio de Janeiro Most Famous  For? – Go Guid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9777" y="1461210"/>
            <a:ext cx="4117373" cy="27432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10 Free Things to Do in Rio de Janeiro - Rio de Janeiro for Budget  Travelers – Go Guid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8293" y="1461209"/>
            <a:ext cx="4118313" cy="2743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ản đồ hành chính đất nước Brazil (Brazil Map) phóng to năm 20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1277" y="4184696"/>
            <a:ext cx="4143620" cy="2673304"/>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4087014" y="2066241"/>
            <a:ext cx="5616544" cy="128319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C00000"/>
                </a:solidFill>
              </a:rPr>
              <a:t>R</a:t>
            </a:r>
            <a:r>
              <a:rPr lang="en-US" sz="6600" b="1" dirty="0" smtClean="0">
                <a:solidFill>
                  <a:srgbClr val="C00000"/>
                </a:solidFill>
              </a:rPr>
              <a:t>io </a:t>
            </a:r>
            <a:r>
              <a:rPr lang="en-US" sz="6600" b="1" dirty="0">
                <a:solidFill>
                  <a:srgbClr val="C00000"/>
                </a:solidFill>
              </a:rPr>
              <a:t>de J</a:t>
            </a:r>
            <a:r>
              <a:rPr lang="en-US" sz="6600" b="1" dirty="0" smtClean="0">
                <a:solidFill>
                  <a:srgbClr val="C00000"/>
                </a:solidFill>
              </a:rPr>
              <a:t>aneiro</a:t>
            </a:r>
            <a:endParaRPr lang="en-US" sz="6600" b="1" dirty="0">
              <a:solidFill>
                <a:srgbClr val="C00000"/>
              </a:solidFill>
            </a:endParaRPr>
          </a:p>
        </p:txBody>
      </p:sp>
      <p:pic>
        <p:nvPicPr>
          <p:cNvPr id="7"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045" y="2515005"/>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36179" y="6233244"/>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58580"/>
      </p:ext>
    </p:extLst>
  </p:cSld>
  <p:clrMapOvr>
    <a:masterClrMapping/>
  </p:clrMapOvr>
  <mc:AlternateContent xmlns:mc="http://schemas.openxmlformats.org/markup-compatibility/2006" xmlns:p14="http://schemas.microsoft.com/office/powerpoint/2010/main">
    <mc:Choice Requires="p14">
      <p:transition p14:dur="4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fade">
                                      <p:cBhvr>
                                        <p:cTn id="17" dur="500"/>
                                        <p:tgtEl>
                                          <p:spTgt spid="307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1 (SB p.87) </a:t>
            </a:r>
            <a:endParaRPr lang="en-US" sz="2400" b="1" smtClean="0">
              <a:solidFill>
                <a:schemeClr val="tx2">
                  <a:lumMod val="75000"/>
                </a:schemeClr>
              </a:solidFill>
            </a:endParaRPr>
          </a:p>
          <a:p>
            <a:r>
              <a:rPr lang="en-US" sz="2800" smtClean="0">
                <a:solidFill>
                  <a:schemeClr val="tx2">
                    <a:lumMod val="75000"/>
                  </a:schemeClr>
                </a:solidFill>
              </a:rPr>
              <a:t>Read </a:t>
            </a:r>
            <a:r>
              <a:rPr lang="en-US" sz="2800">
                <a:solidFill>
                  <a:schemeClr val="tx2">
                    <a:lumMod val="75000"/>
                  </a:schemeClr>
                </a:solidFill>
              </a:rPr>
              <a:t>the text and the questions. Answer the questions.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0639" y="1105103"/>
            <a:ext cx="5808313" cy="5509200"/>
          </a:xfrm>
          <a:prstGeom prst="rect">
            <a:avLst/>
          </a:prstGeom>
          <a:noFill/>
          <a:ln w="57150">
            <a:solidFill>
              <a:schemeClr val="accent1">
                <a:lumMod val="75000"/>
              </a:schemeClr>
            </a:solidFill>
          </a:ln>
        </p:spPr>
        <p:txBody>
          <a:bodyPr wrap="square" rtlCol="0">
            <a:spAutoFit/>
          </a:bodyPr>
          <a:lstStyle/>
          <a:p>
            <a:pPr algn="just"/>
            <a:r>
              <a:rPr lang="en-US" sz="3200" b="1" dirty="0">
                <a:solidFill>
                  <a:srgbClr val="006666"/>
                </a:solidFill>
              </a:rPr>
              <a:t>Rio Carnival is a famous festival in Rio de Janeiro in Brazil. It dates back to the </a:t>
            </a:r>
            <a:r>
              <a:rPr lang="en-US" sz="3200" b="1" dirty="0" smtClean="0">
                <a:solidFill>
                  <a:srgbClr val="006666"/>
                </a:solidFill>
              </a:rPr>
              <a:t>17</a:t>
            </a:r>
            <a:r>
              <a:rPr lang="en-US" sz="3200" b="1" baseline="30000" dirty="0" smtClean="0">
                <a:solidFill>
                  <a:srgbClr val="006666"/>
                </a:solidFill>
              </a:rPr>
              <a:t>th</a:t>
            </a:r>
            <a:r>
              <a:rPr lang="en-US" sz="3200" b="1" dirty="0" smtClean="0">
                <a:solidFill>
                  <a:srgbClr val="006666"/>
                </a:solidFill>
              </a:rPr>
              <a:t> </a:t>
            </a:r>
            <a:r>
              <a:rPr lang="en-US" sz="3200" b="1" dirty="0">
                <a:solidFill>
                  <a:srgbClr val="006666"/>
                </a:solidFill>
              </a:rPr>
              <a:t>century when Brazilians wanted to honor the Greek wine gods. Two million Brazilians and visitors join in the festival every day on the streets. They can watch samba dancing, fireworks and a fascinating parade. The festive activities end 40 days before Easter.</a:t>
            </a:r>
          </a:p>
        </p:txBody>
      </p:sp>
      <p:pic>
        <p:nvPicPr>
          <p:cNvPr id="10" name="Picture 9"/>
          <p:cNvPicPr>
            <a:picLocks noChangeAspect="1"/>
          </p:cNvPicPr>
          <p:nvPr/>
        </p:nvPicPr>
        <p:blipFill>
          <a:blip r:embed="rId4"/>
          <a:stretch>
            <a:fillRect/>
          </a:stretch>
        </p:blipFill>
        <p:spPr>
          <a:xfrm>
            <a:off x="6096000" y="1614276"/>
            <a:ext cx="6047356" cy="3875488"/>
          </a:xfrm>
          <a:prstGeom prst="rect">
            <a:avLst/>
          </a:prstGeom>
        </p:spPr>
      </p:pic>
    </p:spTree>
    <p:extLst>
      <p:ext uri="{BB962C8B-B14F-4D97-AF65-F5344CB8AC3E}">
        <p14:creationId xmlns:p14="http://schemas.microsoft.com/office/powerpoint/2010/main" val="425497980"/>
      </p:ext>
    </p:extLst>
  </p:cSld>
  <p:clrMapOvr>
    <a:masterClrMapping/>
  </p:clrMapOvr>
  <mc:AlternateContent xmlns:mc="http://schemas.openxmlformats.org/markup-compatibility/2006" xmlns:p14="http://schemas.microsoft.com/office/powerpoint/2010/main">
    <mc:Choice Requires="p14">
      <p:transition p14:dur="400">
        <p14:ferris dir="l"/>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1" name="Rectangle 20"/>
          <p:cNvSpPr/>
          <p:nvPr/>
        </p:nvSpPr>
        <p:spPr>
          <a:xfrm>
            <a:off x="2024393" y="4621474"/>
            <a:ext cx="3937951" cy="4101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89317" y="5120061"/>
            <a:ext cx="5673028" cy="4101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98281" y="5593609"/>
            <a:ext cx="1349595" cy="4101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931431" y="3124607"/>
            <a:ext cx="2034173" cy="44579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89317" y="3587568"/>
            <a:ext cx="5673028" cy="44579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89317" y="4033359"/>
            <a:ext cx="5673028" cy="47996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474203" y="2640513"/>
            <a:ext cx="1491401" cy="44008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9317" y="3130312"/>
            <a:ext cx="3642114" cy="44008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89317" y="2127080"/>
            <a:ext cx="5676287" cy="4694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61427" y="1652766"/>
            <a:ext cx="4478277" cy="42052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1 (SB p.87) </a:t>
            </a:r>
            <a:endParaRPr lang="en-US" sz="2400" b="1" smtClean="0">
              <a:solidFill>
                <a:schemeClr val="tx2">
                  <a:lumMod val="75000"/>
                </a:schemeClr>
              </a:solidFill>
            </a:endParaRPr>
          </a:p>
          <a:p>
            <a:r>
              <a:rPr lang="en-US" sz="2800" smtClean="0">
                <a:solidFill>
                  <a:schemeClr val="tx2">
                    <a:lumMod val="75000"/>
                  </a:schemeClr>
                </a:solidFill>
              </a:rPr>
              <a:t>Read </a:t>
            </a:r>
            <a:r>
              <a:rPr lang="en-US" sz="2800">
                <a:solidFill>
                  <a:schemeClr val="tx2">
                    <a:lumMod val="75000"/>
                  </a:schemeClr>
                </a:solidFill>
              </a:rPr>
              <a:t>the text and the questions. Answer the questions.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0639" y="1105103"/>
            <a:ext cx="5808313" cy="5509200"/>
          </a:xfrm>
          <a:prstGeom prst="rect">
            <a:avLst/>
          </a:prstGeom>
          <a:noFill/>
          <a:ln w="57150">
            <a:solidFill>
              <a:schemeClr val="accent1">
                <a:lumMod val="75000"/>
              </a:schemeClr>
            </a:solidFill>
          </a:ln>
        </p:spPr>
        <p:txBody>
          <a:bodyPr wrap="square" rtlCol="0">
            <a:spAutoFit/>
          </a:bodyPr>
          <a:lstStyle/>
          <a:p>
            <a:pPr algn="just"/>
            <a:r>
              <a:rPr lang="en-US" sz="3200" b="1" dirty="0">
                <a:solidFill>
                  <a:srgbClr val="006666"/>
                </a:solidFill>
              </a:rPr>
              <a:t>Rio Carnival is a famous festival in Rio de Janeiro in Brazil. It dates back to the </a:t>
            </a:r>
            <a:r>
              <a:rPr lang="en-US" sz="3200" b="1" dirty="0" smtClean="0">
                <a:solidFill>
                  <a:srgbClr val="006666"/>
                </a:solidFill>
              </a:rPr>
              <a:t>17</a:t>
            </a:r>
            <a:r>
              <a:rPr lang="en-US" sz="3200" b="1" baseline="30000" dirty="0" smtClean="0">
                <a:solidFill>
                  <a:srgbClr val="006666"/>
                </a:solidFill>
              </a:rPr>
              <a:t>th</a:t>
            </a:r>
            <a:r>
              <a:rPr lang="en-US" sz="3200" b="1" dirty="0" smtClean="0">
                <a:solidFill>
                  <a:srgbClr val="006666"/>
                </a:solidFill>
              </a:rPr>
              <a:t> </a:t>
            </a:r>
            <a:r>
              <a:rPr lang="en-US" sz="3200" b="1" dirty="0">
                <a:solidFill>
                  <a:srgbClr val="006666"/>
                </a:solidFill>
              </a:rPr>
              <a:t>century when Brazilians wanted to honor the Greek wine gods. Two million Brazilians and visitors join in the festival every day on the streets. They can watch samba dancing, fireworks and a fascinating parade. The festive activities end 40 days before Easter.</a:t>
            </a:r>
          </a:p>
        </p:txBody>
      </p:sp>
      <p:sp>
        <p:nvSpPr>
          <p:cNvPr id="2" name="Rectangle 1"/>
          <p:cNvSpPr/>
          <p:nvPr/>
        </p:nvSpPr>
        <p:spPr>
          <a:xfrm>
            <a:off x="6096000" y="1231719"/>
            <a:ext cx="6096000" cy="4093428"/>
          </a:xfrm>
          <a:prstGeom prst="rect">
            <a:avLst/>
          </a:prstGeom>
        </p:spPr>
        <p:txBody>
          <a:bodyPr>
            <a:spAutoFit/>
          </a:bodyPr>
          <a:lstStyle/>
          <a:p>
            <a:r>
              <a:rPr lang="vi-VN" sz="2000" b="1" smtClean="0">
                <a:solidFill>
                  <a:srgbClr val="C00000"/>
                </a:solidFill>
                <a:latin typeface="OpenSans"/>
              </a:rPr>
              <a:t>1. Where </a:t>
            </a:r>
            <a:r>
              <a:rPr lang="vi-VN" sz="2000" b="1">
                <a:solidFill>
                  <a:srgbClr val="C00000"/>
                </a:solidFill>
                <a:latin typeface="OpenSans"/>
              </a:rPr>
              <a:t>does the festival take place</a:t>
            </a:r>
            <a:r>
              <a:rPr lang="vi-VN" sz="2000" b="1" smtClean="0">
                <a:solidFill>
                  <a:srgbClr val="C00000"/>
                </a:solidFill>
                <a:latin typeface="OpenSans"/>
              </a:rPr>
              <a:t>?</a:t>
            </a:r>
            <a:endParaRPr lang="en-US" sz="2000" b="1" smtClean="0">
              <a:solidFill>
                <a:srgbClr val="C00000"/>
              </a:solidFill>
              <a:latin typeface="OpenSans"/>
            </a:endParaRPr>
          </a:p>
          <a:p>
            <a:endParaRPr lang="en-US" sz="2000" b="1" smtClean="0">
              <a:solidFill>
                <a:srgbClr val="C00000"/>
              </a:solidFill>
              <a:latin typeface="OpenSans"/>
            </a:endParaRPr>
          </a:p>
          <a:p>
            <a:endParaRPr lang="vi-VN" sz="2000" b="1">
              <a:solidFill>
                <a:srgbClr val="C00000"/>
              </a:solidFill>
              <a:latin typeface="OpenSans"/>
            </a:endParaRPr>
          </a:p>
          <a:p>
            <a:r>
              <a:rPr lang="vi-VN" sz="2000" b="1" smtClean="0">
                <a:solidFill>
                  <a:srgbClr val="C00000"/>
                </a:solidFill>
                <a:latin typeface="OpenSans"/>
              </a:rPr>
              <a:t>2</a:t>
            </a:r>
            <a:r>
              <a:rPr lang="vi-VN" sz="2000" b="1">
                <a:solidFill>
                  <a:srgbClr val="C00000"/>
                </a:solidFill>
                <a:latin typeface="OpenSans"/>
              </a:rPr>
              <a:t>. When did it start?</a:t>
            </a:r>
          </a:p>
          <a:p>
            <a:endParaRPr lang="en-US" sz="2000" b="1" smtClean="0">
              <a:solidFill>
                <a:srgbClr val="C00000"/>
              </a:solidFill>
              <a:latin typeface="OpenSans"/>
            </a:endParaRPr>
          </a:p>
          <a:p>
            <a:endParaRPr lang="en-US" sz="2000" b="1" smtClean="0">
              <a:solidFill>
                <a:srgbClr val="C00000"/>
              </a:solidFill>
              <a:latin typeface="OpenSans"/>
            </a:endParaRPr>
          </a:p>
          <a:p>
            <a:r>
              <a:rPr lang="vi-VN" sz="2000" b="1" smtClean="0">
                <a:solidFill>
                  <a:srgbClr val="C00000"/>
                </a:solidFill>
                <a:latin typeface="OpenSans"/>
              </a:rPr>
              <a:t>3</a:t>
            </a:r>
            <a:r>
              <a:rPr lang="vi-VN" sz="2000" b="1">
                <a:solidFill>
                  <a:srgbClr val="C00000"/>
                </a:solidFill>
                <a:latin typeface="OpenSans"/>
              </a:rPr>
              <a:t>. Why do people celebrate the festival?</a:t>
            </a:r>
          </a:p>
          <a:p>
            <a:endParaRPr lang="en-US" sz="2000" b="1" smtClean="0">
              <a:solidFill>
                <a:srgbClr val="C00000"/>
              </a:solidFill>
              <a:latin typeface="OpenSans"/>
            </a:endParaRPr>
          </a:p>
          <a:p>
            <a:endParaRPr lang="en-US" sz="2000" b="1" smtClean="0">
              <a:solidFill>
                <a:srgbClr val="C00000"/>
              </a:solidFill>
              <a:latin typeface="OpenSans"/>
            </a:endParaRPr>
          </a:p>
          <a:p>
            <a:r>
              <a:rPr lang="vi-VN" sz="2000" b="1" smtClean="0">
                <a:solidFill>
                  <a:srgbClr val="C00000"/>
                </a:solidFill>
                <a:latin typeface="OpenSans"/>
              </a:rPr>
              <a:t>4</a:t>
            </a:r>
            <a:r>
              <a:rPr lang="vi-VN" sz="2000" b="1">
                <a:solidFill>
                  <a:srgbClr val="C00000"/>
                </a:solidFill>
                <a:latin typeface="OpenSans"/>
              </a:rPr>
              <a:t>. How many people join in the festival per day?</a:t>
            </a:r>
          </a:p>
          <a:p>
            <a:endParaRPr lang="en-US" sz="2000" b="1" smtClean="0">
              <a:solidFill>
                <a:srgbClr val="C00000"/>
              </a:solidFill>
              <a:latin typeface="OpenSans"/>
            </a:endParaRPr>
          </a:p>
          <a:p>
            <a:endParaRPr lang="en-US" sz="2000" b="1" smtClean="0">
              <a:solidFill>
                <a:srgbClr val="C00000"/>
              </a:solidFill>
              <a:latin typeface="OpenSans"/>
            </a:endParaRPr>
          </a:p>
          <a:p>
            <a:r>
              <a:rPr lang="vi-VN" sz="2000" b="1" smtClean="0">
                <a:solidFill>
                  <a:srgbClr val="C00000"/>
                </a:solidFill>
                <a:latin typeface="OpenSans"/>
              </a:rPr>
              <a:t>5</a:t>
            </a:r>
            <a:r>
              <a:rPr lang="vi-VN" sz="2000" b="1">
                <a:solidFill>
                  <a:srgbClr val="C00000"/>
                </a:solidFill>
                <a:latin typeface="OpenSans"/>
              </a:rPr>
              <a:t>. What can people do during the festival?</a:t>
            </a:r>
            <a:endParaRPr lang="vi-VN" sz="2000" b="1" i="0">
              <a:solidFill>
                <a:srgbClr val="C00000"/>
              </a:solidFill>
              <a:effectLst/>
              <a:latin typeface="OpenSans"/>
            </a:endParaRPr>
          </a:p>
        </p:txBody>
      </p:sp>
      <p:sp>
        <p:nvSpPr>
          <p:cNvPr id="5" name="Rectangle 4"/>
          <p:cNvSpPr/>
          <p:nvPr/>
        </p:nvSpPr>
        <p:spPr>
          <a:xfrm>
            <a:off x="6173831" y="1652766"/>
            <a:ext cx="5884514" cy="47431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chemeClr val="accent1">
                    <a:lumMod val="75000"/>
                  </a:schemeClr>
                </a:solidFill>
              </a:rPr>
              <a:t>Rio de </a:t>
            </a:r>
            <a:r>
              <a:rPr lang="en-US" sz="3600" b="1" smtClean="0">
                <a:solidFill>
                  <a:schemeClr val="accent1">
                    <a:lumMod val="75000"/>
                  </a:schemeClr>
                </a:solidFill>
              </a:rPr>
              <a:t>Janeiro in Brazil </a:t>
            </a:r>
            <a:endParaRPr lang="en-US" sz="3600" b="1">
              <a:solidFill>
                <a:schemeClr val="accent1">
                  <a:lumMod val="75000"/>
                </a:schemeClr>
              </a:solidFill>
            </a:endParaRPr>
          </a:p>
        </p:txBody>
      </p:sp>
      <p:sp>
        <p:nvSpPr>
          <p:cNvPr id="11" name="Rectangle 10"/>
          <p:cNvSpPr/>
          <p:nvPr/>
        </p:nvSpPr>
        <p:spPr>
          <a:xfrm>
            <a:off x="6179444" y="2548127"/>
            <a:ext cx="5884514" cy="47431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accent1">
                    <a:lumMod val="75000"/>
                  </a:schemeClr>
                </a:solidFill>
              </a:rPr>
              <a:t>the </a:t>
            </a:r>
            <a:r>
              <a:rPr lang="en-US" sz="3600" b="1" dirty="0" smtClean="0">
                <a:solidFill>
                  <a:schemeClr val="accent1">
                    <a:lumMod val="75000"/>
                  </a:schemeClr>
                </a:solidFill>
              </a:rPr>
              <a:t>17</a:t>
            </a:r>
            <a:r>
              <a:rPr lang="en-US" sz="3600" b="1" baseline="30000" dirty="0" smtClean="0">
                <a:solidFill>
                  <a:schemeClr val="accent1">
                    <a:lumMod val="75000"/>
                  </a:schemeClr>
                </a:solidFill>
              </a:rPr>
              <a:t>th</a:t>
            </a:r>
            <a:r>
              <a:rPr lang="en-US" sz="3600" b="1" dirty="0" smtClean="0">
                <a:solidFill>
                  <a:schemeClr val="accent1">
                    <a:lumMod val="75000"/>
                  </a:schemeClr>
                </a:solidFill>
              </a:rPr>
              <a:t> </a:t>
            </a:r>
            <a:r>
              <a:rPr lang="en-US" sz="3600" b="1" dirty="0">
                <a:solidFill>
                  <a:schemeClr val="accent1">
                    <a:lumMod val="75000"/>
                  </a:schemeClr>
                </a:solidFill>
              </a:rPr>
              <a:t>century</a:t>
            </a:r>
          </a:p>
        </p:txBody>
      </p:sp>
      <p:sp>
        <p:nvSpPr>
          <p:cNvPr id="12" name="Rectangle 11"/>
          <p:cNvSpPr/>
          <p:nvPr/>
        </p:nvSpPr>
        <p:spPr>
          <a:xfrm>
            <a:off x="6173831" y="3488956"/>
            <a:ext cx="5884514" cy="47431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chemeClr val="accent1">
                    <a:lumMod val="75000"/>
                  </a:schemeClr>
                </a:solidFill>
              </a:rPr>
              <a:t>honor the Greek wine gods </a:t>
            </a:r>
          </a:p>
        </p:txBody>
      </p:sp>
      <p:sp>
        <p:nvSpPr>
          <p:cNvPr id="15" name="Rectangle 14"/>
          <p:cNvSpPr/>
          <p:nvPr/>
        </p:nvSpPr>
        <p:spPr>
          <a:xfrm>
            <a:off x="6173831" y="4384317"/>
            <a:ext cx="5884514" cy="47431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chemeClr val="accent1">
                    <a:lumMod val="75000"/>
                  </a:schemeClr>
                </a:solidFill>
              </a:rPr>
              <a:t>two million</a:t>
            </a:r>
          </a:p>
        </p:txBody>
      </p:sp>
      <p:sp>
        <p:nvSpPr>
          <p:cNvPr id="19" name="Rectangle 18"/>
          <p:cNvSpPr/>
          <p:nvPr/>
        </p:nvSpPr>
        <p:spPr>
          <a:xfrm>
            <a:off x="6173831" y="5294389"/>
            <a:ext cx="5884514" cy="1008613"/>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accent1">
                    <a:lumMod val="75000"/>
                  </a:schemeClr>
                </a:solidFill>
              </a:rPr>
              <a:t>watch samba dancing, fireworks and a fascinating parade</a:t>
            </a:r>
          </a:p>
        </p:txBody>
      </p:sp>
      <p:pic>
        <p:nvPicPr>
          <p:cNvPr id="20" name="Picture 19"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574788"/>
      </p:ext>
    </p:extLst>
  </p:cSld>
  <p:clrMapOvr>
    <a:masterClrMapping/>
  </p:clrMapOvr>
  <mc:AlternateContent xmlns:mc="http://schemas.openxmlformats.org/markup-compatibility/2006" xmlns:p14="http://schemas.microsoft.com/office/powerpoint/2010/main">
    <mc:Choice Requires="p14">
      <p:transition p14:dur="400">
        <p14:conveyor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3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3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3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3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3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3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3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3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300"/>
                                        <p:tgtEl>
                                          <p:spTgt spid="2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300"/>
                                        <p:tgtEl>
                                          <p:spTgt spid="2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16" grpId="0" animBg="1"/>
      <p:bldP spid="17" grpId="0" animBg="1"/>
      <p:bldP spid="18" grpId="0" animBg="1"/>
      <p:bldP spid="9" grpId="0" animBg="1"/>
      <p:bldP spid="14" grpId="0" animBg="1"/>
      <p:bldP spid="8" grpId="0" animBg="1"/>
      <p:bldP spid="6" grpId="0" animBg="1"/>
      <p:bldP spid="5" grpId="0" animBg="1"/>
      <p:bldP spid="11" grpId="0" animBg="1"/>
      <p:bldP spid="12" grpId="0" animBg="1"/>
      <p:bldP spid="15"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11" name="Rounded Rectangle 10"/>
          <p:cNvSpPr/>
          <p:nvPr/>
        </p:nvSpPr>
        <p:spPr>
          <a:xfrm>
            <a:off x="723695" y="5046452"/>
            <a:ext cx="850834" cy="469128"/>
          </a:xfrm>
          <a:prstGeom prst="roundRect">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723695" y="3902309"/>
            <a:ext cx="1633207" cy="469128"/>
          </a:xfrm>
          <a:prstGeom prst="roundRect">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640569" y="2758166"/>
            <a:ext cx="841052" cy="469128"/>
          </a:xfrm>
          <a:prstGeom prst="roundRect">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40569" y="2014615"/>
            <a:ext cx="1007307" cy="488984"/>
          </a:xfrm>
          <a:prstGeom prst="roundRect">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640569" y="1252093"/>
            <a:ext cx="1109994" cy="484321"/>
          </a:xfrm>
          <a:prstGeom prst="roundRect">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2</a:t>
            </a:r>
            <a:r>
              <a:rPr lang="en-US" sz="2400" b="1" smtClean="0">
                <a:solidFill>
                  <a:schemeClr val="tx2">
                    <a:lumMod val="75000"/>
                  </a:schemeClr>
                </a:solidFill>
              </a:rPr>
              <a:t> </a:t>
            </a:r>
            <a:r>
              <a:rPr lang="en-US" sz="2400" b="1">
                <a:solidFill>
                  <a:schemeClr val="tx2">
                    <a:lumMod val="75000"/>
                  </a:schemeClr>
                </a:solidFill>
              </a:rPr>
              <a:t>(SB p.87) </a:t>
            </a:r>
            <a:r>
              <a:rPr lang="en-US" sz="2400" b="1" smtClean="0">
                <a:solidFill>
                  <a:schemeClr val="tx2">
                    <a:lumMod val="75000"/>
                  </a:schemeClr>
                </a:solidFill>
              </a:rPr>
              <a:t>- </a:t>
            </a:r>
            <a:r>
              <a:rPr lang="en-US" sz="2800" smtClean="0">
                <a:solidFill>
                  <a:schemeClr val="tx2">
                    <a:lumMod val="75000"/>
                  </a:schemeClr>
                </a:solidFill>
              </a:rPr>
              <a:t> </a:t>
            </a:r>
            <a:r>
              <a:rPr lang="en-US" sz="2800">
                <a:solidFill>
                  <a:schemeClr val="tx2">
                    <a:lumMod val="75000"/>
                  </a:schemeClr>
                </a:solidFill>
              </a:rPr>
              <a:t>Study the Language box and look at Exercise 1. </a:t>
            </a:r>
            <a:endParaRPr lang="en-US" sz="2800" smtClean="0">
              <a:solidFill>
                <a:schemeClr val="tx2">
                  <a:lumMod val="75000"/>
                </a:schemeClr>
              </a:solidFill>
            </a:endParaRPr>
          </a:p>
          <a:p>
            <a:r>
              <a:rPr lang="en-US" sz="2800" smtClean="0">
                <a:solidFill>
                  <a:schemeClr val="tx2">
                    <a:lumMod val="75000"/>
                  </a:schemeClr>
                </a:solidFill>
              </a:rPr>
              <a:t>Underline </a:t>
            </a:r>
            <a:r>
              <a:rPr lang="en-US" sz="2800">
                <a:solidFill>
                  <a:schemeClr val="tx2">
                    <a:lumMod val="75000"/>
                  </a:schemeClr>
                </a:solidFill>
              </a:rPr>
              <a:t>the Wh-question words in the text.</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6278477" y="1354705"/>
            <a:ext cx="5779868" cy="3157289"/>
          </a:xfrm>
          <a:prstGeom prst="rect">
            <a:avLst/>
          </a:prstGeom>
        </p:spPr>
      </p:pic>
      <p:sp>
        <p:nvSpPr>
          <p:cNvPr id="6" name="Rectangle 5"/>
          <p:cNvSpPr/>
          <p:nvPr/>
        </p:nvSpPr>
        <p:spPr>
          <a:xfrm>
            <a:off x="289316" y="1275728"/>
            <a:ext cx="6096813" cy="4708981"/>
          </a:xfrm>
          <a:prstGeom prst="rect">
            <a:avLst/>
          </a:prstGeom>
        </p:spPr>
        <p:txBody>
          <a:bodyPr wrap="square">
            <a:spAutoFit/>
          </a:bodyPr>
          <a:lstStyle/>
          <a:p>
            <a:r>
              <a:rPr lang="vi-VN" sz="2500" b="1" smtClean="0">
                <a:solidFill>
                  <a:schemeClr val="accent1">
                    <a:lumMod val="75000"/>
                  </a:schemeClr>
                </a:solidFill>
                <a:latin typeface="OpenSans"/>
              </a:rPr>
              <a:t>1. Where </a:t>
            </a:r>
            <a:r>
              <a:rPr lang="vi-VN" sz="2500" b="1">
                <a:solidFill>
                  <a:schemeClr val="accent1">
                    <a:lumMod val="75000"/>
                  </a:schemeClr>
                </a:solidFill>
                <a:latin typeface="OpenSans"/>
              </a:rPr>
              <a:t>does the festival take place</a:t>
            </a:r>
            <a:r>
              <a:rPr lang="vi-VN" sz="2500" b="1" smtClean="0">
                <a:solidFill>
                  <a:schemeClr val="accent1">
                    <a:lumMod val="75000"/>
                  </a:schemeClr>
                </a:solidFill>
                <a:latin typeface="OpenSans"/>
              </a:rPr>
              <a:t>?</a:t>
            </a:r>
            <a:endParaRPr lang="en-US" sz="2500" b="1" smtClean="0">
              <a:solidFill>
                <a:schemeClr val="accent1">
                  <a:lumMod val="75000"/>
                </a:schemeClr>
              </a:solidFill>
              <a:latin typeface="OpenSans"/>
            </a:endParaRPr>
          </a:p>
          <a:p>
            <a:endParaRPr lang="en-US" sz="2500" b="1" smtClean="0">
              <a:solidFill>
                <a:schemeClr val="accent1">
                  <a:lumMod val="75000"/>
                </a:schemeClr>
              </a:solidFill>
              <a:latin typeface="OpenSans"/>
            </a:endParaRPr>
          </a:p>
          <a:p>
            <a:r>
              <a:rPr lang="vi-VN" sz="2500" b="1" smtClean="0">
                <a:solidFill>
                  <a:schemeClr val="accent1">
                    <a:lumMod val="75000"/>
                  </a:schemeClr>
                </a:solidFill>
                <a:latin typeface="OpenSans"/>
              </a:rPr>
              <a:t>2</a:t>
            </a:r>
            <a:r>
              <a:rPr lang="vi-VN" sz="2500" b="1">
                <a:solidFill>
                  <a:schemeClr val="accent1">
                    <a:lumMod val="75000"/>
                  </a:schemeClr>
                </a:solidFill>
                <a:latin typeface="OpenSans"/>
              </a:rPr>
              <a:t>. When did it start?</a:t>
            </a:r>
          </a:p>
          <a:p>
            <a:endParaRPr lang="en-US" sz="2500" b="1" smtClean="0">
              <a:solidFill>
                <a:schemeClr val="accent1">
                  <a:lumMod val="75000"/>
                </a:schemeClr>
              </a:solidFill>
              <a:latin typeface="OpenSans"/>
            </a:endParaRPr>
          </a:p>
          <a:p>
            <a:r>
              <a:rPr lang="vi-VN" sz="2500" b="1" smtClean="0">
                <a:solidFill>
                  <a:schemeClr val="accent1">
                    <a:lumMod val="75000"/>
                  </a:schemeClr>
                </a:solidFill>
                <a:latin typeface="OpenSans"/>
              </a:rPr>
              <a:t>3</a:t>
            </a:r>
            <a:r>
              <a:rPr lang="vi-VN" sz="2500" b="1">
                <a:solidFill>
                  <a:schemeClr val="accent1">
                    <a:lumMod val="75000"/>
                  </a:schemeClr>
                </a:solidFill>
                <a:latin typeface="OpenSans"/>
              </a:rPr>
              <a:t>. Why do people celebrate the festival?</a:t>
            </a:r>
          </a:p>
          <a:p>
            <a:endParaRPr lang="en-US" sz="2500" b="1" smtClean="0">
              <a:solidFill>
                <a:schemeClr val="accent1">
                  <a:lumMod val="75000"/>
                </a:schemeClr>
              </a:solidFill>
              <a:latin typeface="OpenSans"/>
            </a:endParaRPr>
          </a:p>
          <a:p>
            <a:r>
              <a:rPr lang="vi-VN" sz="2500" b="1" smtClean="0">
                <a:solidFill>
                  <a:schemeClr val="accent1">
                    <a:lumMod val="75000"/>
                  </a:schemeClr>
                </a:solidFill>
                <a:latin typeface="OpenSans"/>
              </a:rPr>
              <a:t>4</a:t>
            </a:r>
            <a:r>
              <a:rPr lang="vi-VN" sz="2500" b="1">
                <a:solidFill>
                  <a:schemeClr val="accent1">
                    <a:lumMod val="75000"/>
                  </a:schemeClr>
                </a:solidFill>
                <a:latin typeface="OpenSans"/>
              </a:rPr>
              <a:t>. How many people join in the festival per day?</a:t>
            </a:r>
          </a:p>
          <a:p>
            <a:endParaRPr lang="en-US" sz="2500" b="1" smtClean="0">
              <a:solidFill>
                <a:schemeClr val="accent1">
                  <a:lumMod val="75000"/>
                </a:schemeClr>
              </a:solidFill>
              <a:latin typeface="OpenSans"/>
            </a:endParaRPr>
          </a:p>
          <a:p>
            <a:r>
              <a:rPr lang="vi-VN" sz="2500" b="1" smtClean="0">
                <a:solidFill>
                  <a:schemeClr val="accent1">
                    <a:lumMod val="75000"/>
                  </a:schemeClr>
                </a:solidFill>
                <a:latin typeface="OpenSans"/>
              </a:rPr>
              <a:t>5</a:t>
            </a:r>
            <a:r>
              <a:rPr lang="vi-VN" sz="2500" b="1">
                <a:solidFill>
                  <a:schemeClr val="accent1">
                    <a:lumMod val="75000"/>
                  </a:schemeClr>
                </a:solidFill>
                <a:latin typeface="OpenSans"/>
              </a:rPr>
              <a:t>. What can people do during the festival?</a:t>
            </a:r>
            <a:endParaRPr lang="vi-VN" sz="2500" b="1" i="0">
              <a:solidFill>
                <a:schemeClr val="accent1">
                  <a:lumMod val="75000"/>
                </a:schemeClr>
              </a:solidFill>
              <a:effectLst/>
              <a:latin typeface="OpenSans"/>
            </a:endParaRPr>
          </a:p>
        </p:txBody>
      </p:sp>
    </p:spTree>
    <p:extLst>
      <p:ext uri="{BB962C8B-B14F-4D97-AF65-F5344CB8AC3E}">
        <p14:creationId xmlns:p14="http://schemas.microsoft.com/office/powerpoint/2010/main" val="3154320508"/>
      </p:ext>
    </p:extLst>
  </p:cSld>
  <p:clrMapOvr>
    <a:masterClrMapping/>
  </p:clrMapOvr>
  <mc:AlternateContent xmlns:mc="http://schemas.openxmlformats.org/markup-compatibility/2006" xmlns:p14="http://schemas.microsoft.com/office/powerpoint/2010/main">
    <mc:Choice Requires="p14">
      <p:transition p14:dur="400">
        <p14:prism isContent="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9" grpId="0" animBg="1"/>
      <p:bldP spid="8"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3 (SB p.87) - </a:t>
            </a:r>
            <a:r>
              <a:rPr lang="en-US" sz="2800">
                <a:solidFill>
                  <a:schemeClr val="tx2">
                    <a:lumMod val="75000"/>
                  </a:schemeClr>
                </a:solidFill>
              </a:rPr>
              <a:t> Write when, where, what, who, how, </a:t>
            </a:r>
            <a:endParaRPr lang="en-US" sz="2800" smtClean="0">
              <a:solidFill>
                <a:schemeClr val="tx2">
                  <a:lumMod val="75000"/>
                </a:schemeClr>
              </a:solidFill>
            </a:endParaRPr>
          </a:p>
          <a:p>
            <a:r>
              <a:rPr lang="en-US" sz="2800" smtClean="0">
                <a:solidFill>
                  <a:schemeClr val="tx2">
                    <a:lumMod val="75000"/>
                  </a:schemeClr>
                </a:solidFill>
              </a:rPr>
              <a:t>or </a:t>
            </a:r>
            <a:r>
              <a:rPr lang="en-US" sz="2800">
                <a:solidFill>
                  <a:schemeClr val="tx2">
                    <a:lumMod val="75000"/>
                  </a:schemeClr>
                </a:solidFill>
              </a:rPr>
              <a:t>why to complete the questions. More than one can be used for each blank.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7290" y="1124142"/>
            <a:ext cx="11959731" cy="4832092"/>
          </a:xfrm>
          <a:prstGeom prst="rect">
            <a:avLst/>
          </a:prstGeom>
        </p:spPr>
        <p:txBody>
          <a:bodyPr wrap="square">
            <a:spAutoFit/>
          </a:bodyPr>
          <a:lstStyle/>
          <a:p>
            <a:r>
              <a:rPr lang="en-US" sz="2800" b="1" dirty="0">
                <a:solidFill>
                  <a:schemeClr val="accent1">
                    <a:lumMod val="50000"/>
                  </a:schemeClr>
                </a:solidFill>
              </a:rPr>
              <a:t>1. Where / How does that town hold its annual celebration to mark New Years?</a:t>
            </a:r>
          </a:p>
          <a:p>
            <a:endParaRPr lang="en-US" sz="2800" b="1" dirty="0" smtClean="0">
              <a:solidFill>
                <a:schemeClr val="accent1">
                  <a:lumMod val="50000"/>
                </a:schemeClr>
              </a:solidFill>
            </a:endParaRPr>
          </a:p>
          <a:p>
            <a:r>
              <a:rPr lang="en-US" sz="2800" b="1" dirty="0" smtClean="0">
                <a:solidFill>
                  <a:schemeClr val="accent1">
                    <a:lumMod val="50000"/>
                  </a:schemeClr>
                </a:solidFill>
              </a:rPr>
              <a:t>2</a:t>
            </a:r>
            <a:r>
              <a:rPr lang="en-US" sz="2800" b="1" dirty="0">
                <a:solidFill>
                  <a:schemeClr val="accent1">
                    <a:lumMod val="50000"/>
                  </a:schemeClr>
                </a:solidFill>
              </a:rPr>
              <a:t>. </a:t>
            </a:r>
            <a:r>
              <a:rPr lang="en-US" sz="2800" b="1" dirty="0" smtClean="0">
                <a:solidFill>
                  <a:schemeClr val="accent1">
                    <a:lumMod val="50000"/>
                  </a:schemeClr>
                </a:solidFill>
              </a:rPr>
              <a:t>________ did </a:t>
            </a:r>
            <a:r>
              <a:rPr lang="en-US" sz="2800" b="1" dirty="0">
                <a:solidFill>
                  <a:schemeClr val="accent1">
                    <a:lumMod val="50000"/>
                  </a:schemeClr>
                </a:solidFill>
              </a:rPr>
              <a:t>your grandmother pass down to you?</a:t>
            </a:r>
          </a:p>
          <a:p>
            <a:endParaRPr lang="en-US" sz="2800" b="1" dirty="0" smtClean="0">
              <a:solidFill>
                <a:schemeClr val="accent1">
                  <a:lumMod val="50000"/>
                </a:schemeClr>
              </a:solidFill>
            </a:endParaRPr>
          </a:p>
          <a:p>
            <a:r>
              <a:rPr lang="en-US" sz="2800" b="1" dirty="0" smtClean="0">
                <a:solidFill>
                  <a:schemeClr val="accent1">
                    <a:lumMod val="50000"/>
                  </a:schemeClr>
                </a:solidFill>
              </a:rPr>
              <a:t>3</a:t>
            </a:r>
            <a:r>
              <a:rPr lang="en-US" sz="2800" b="1" dirty="0">
                <a:solidFill>
                  <a:schemeClr val="accent1">
                    <a:lumMod val="50000"/>
                  </a:schemeClr>
                </a:solidFill>
              </a:rPr>
              <a:t>. </a:t>
            </a:r>
            <a:r>
              <a:rPr lang="en-US" sz="2800" b="1" dirty="0" smtClean="0">
                <a:solidFill>
                  <a:schemeClr val="accent1">
                    <a:lumMod val="50000"/>
                  </a:schemeClr>
                </a:solidFill>
              </a:rPr>
              <a:t>________ are </a:t>
            </a:r>
            <a:r>
              <a:rPr lang="en-US" sz="2800" b="1" dirty="0">
                <a:solidFill>
                  <a:schemeClr val="accent1">
                    <a:lumMod val="50000"/>
                  </a:schemeClr>
                </a:solidFill>
              </a:rPr>
              <a:t>you interested in those costumes?</a:t>
            </a:r>
          </a:p>
          <a:p>
            <a:endParaRPr lang="en-US" sz="2800" b="1" dirty="0" smtClean="0">
              <a:solidFill>
                <a:schemeClr val="accent1">
                  <a:lumMod val="50000"/>
                </a:schemeClr>
              </a:solidFill>
            </a:endParaRPr>
          </a:p>
          <a:p>
            <a:r>
              <a:rPr lang="en-US" sz="2800" b="1" dirty="0" smtClean="0">
                <a:solidFill>
                  <a:schemeClr val="accent1">
                    <a:lumMod val="50000"/>
                  </a:schemeClr>
                </a:solidFill>
              </a:rPr>
              <a:t>4</a:t>
            </a:r>
            <a:r>
              <a:rPr lang="en-US" sz="2800" b="1" dirty="0">
                <a:solidFill>
                  <a:schemeClr val="accent1">
                    <a:lumMod val="50000"/>
                  </a:schemeClr>
                </a:solidFill>
              </a:rPr>
              <a:t>. </a:t>
            </a:r>
            <a:r>
              <a:rPr lang="en-US" sz="2800" b="1" dirty="0" smtClean="0">
                <a:solidFill>
                  <a:schemeClr val="accent1">
                    <a:lumMod val="50000"/>
                  </a:schemeClr>
                </a:solidFill>
              </a:rPr>
              <a:t>________ is </a:t>
            </a:r>
            <a:r>
              <a:rPr lang="en-US" sz="2800" b="1" dirty="0">
                <a:solidFill>
                  <a:schemeClr val="accent1">
                    <a:lumMod val="50000"/>
                  </a:schemeClr>
                </a:solidFill>
              </a:rPr>
              <a:t>it customary to have a folk-dance performance?</a:t>
            </a:r>
          </a:p>
          <a:p>
            <a:endParaRPr lang="en-US" sz="2800" b="1" dirty="0" smtClean="0">
              <a:solidFill>
                <a:schemeClr val="accent1">
                  <a:lumMod val="50000"/>
                </a:schemeClr>
              </a:solidFill>
            </a:endParaRPr>
          </a:p>
          <a:p>
            <a:r>
              <a:rPr lang="en-US" sz="2800" b="1" dirty="0" smtClean="0">
                <a:solidFill>
                  <a:schemeClr val="accent1">
                    <a:lumMod val="50000"/>
                  </a:schemeClr>
                </a:solidFill>
              </a:rPr>
              <a:t>5</a:t>
            </a:r>
            <a:r>
              <a:rPr lang="en-US" sz="2800" b="1" dirty="0">
                <a:solidFill>
                  <a:schemeClr val="accent1">
                    <a:lumMod val="50000"/>
                  </a:schemeClr>
                </a:solidFill>
              </a:rPr>
              <a:t>. </a:t>
            </a:r>
            <a:r>
              <a:rPr lang="en-US" sz="2800" b="1" dirty="0" smtClean="0">
                <a:solidFill>
                  <a:schemeClr val="accent1">
                    <a:lumMod val="50000"/>
                  </a:schemeClr>
                </a:solidFill>
              </a:rPr>
              <a:t>________ is </a:t>
            </a:r>
            <a:r>
              <a:rPr lang="en-US" sz="2800" b="1" dirty="0">
                <a:solidFill>
                  <a:schemeClr val="accent1">
                    <a:lumMod val="50000"/>
                  </a:schemeClr>
                </a:solidFill>
              </a:rPr>
              <a:t>the carnival going to be held this September?</a:t>
            </a:r>
          </a:p>
          <a:p>
            <a:endParaRPr lang="en-US" sz="2800" b="1" dirty="0" smtClean="0">
              <a:solidFill>
                <a:schemeClr val="accent1">
                  <a:lumMod val="50000"/>
                </a:schemeClr>
              </a:solidFill>
            </a:endParaRPr>
          </a:p>
          <a:p>
            <a:r>
              <a:rPr lang="en-US" sz="2800" b="1" dirty="0" smtClean="0">
                <a:solidFill>
                  <a:schemeClr val="accent1">
                    <a:lumMod val="50000"/>
                  </a:schemeClr>
                </a:solidFill>
              </a:rPr>
              <a:t>6</a:t>
            </a:r>
            <a:r>
              <a:rPr lang="en-US" sz="2800" b="1" dirty="0">
                <a:solidFill>
                  <a:schemeClr val="accent1">
                    <a:lumMod val="50000"/>
                  </a:schemeClr>
                </a:solidFill>
              </a:rPr>
              <a:t>. </a:t>
            </a:r>
            <a:r>
              <a:rPr lang="en-US" sz="2800" b="1" dirty="0" smtClean="0">
                <a:solidFill>
                  <a:schemeClr val="accent1">
                    <a:lumMod val="50000"/>
                  </a:schemeClr>
                </a:solidFill>
              </a:rPr>
              <a:t>________ did </a:t>
            </a:r>
            <a:r>
              <a:rPr lang="en-US" sz="2800" b="1" dirty="0">
                <a:solidFill>
                  <a:schemeClr val="accent1">
                    <a:lumMod val="50000"/>
                  </a:schemeClr>
                </a:solidFill>
              </a:rPr>
              <a:t>this strange custom originate?</a:t>
            </a:r>
            <a:endParaRPr lang="en-US" sz="2800" b="1" i="0" dirty="0">
              <a:solidFill>
                <a:schemeClr val="accent1">
                  <a:lumMod val="50000"/>
                </a:schemeClr>
              </a:solidFill>
              <a:effectLst/>
            </a:endParaRPr>
          </a:p>
        </p:txBody>
      </p:sp>
      <p:sp>
        <p:nvSpPr>
          <p:cNvPr id="3" name="Rectangle 2"/>
          <p:cNvSpPr/>
          <p:nvPr/>
        </p:nvSpPr>
        <p:spPr>
          <a:xfrm>
            <a:off x="572111" y="1922172"/>
            <a:ext cx="1466952" cy="58189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t>When</a:t>
            </a:r>
            <a:endParaRPr lang="en-US" sz="2800" b="1"/>
          </a:p>
        </p:txBody>
      </p:sp>
      <p:sp>
        <p:nvSpPr>
          <p:cNvPr id="8" name="Rectangle 7"/>
          <p:cNvSpPr/>
          <p:nvPr/>
        </p:nvSpPr>
        <p:spPr>
          <a:xfrm>
            <a:off x="572111" y="2797919"/>
            <a:ext cx="1466952" cy="5041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t>Why</a:t>
            </a:r>
            <a:endParaRPr lang="en-US" sz="2800" b="1"/>
          </a:p>
        </p:txBody>
      </p:sp>
      <p:sp>
        <p:nvSpPr>
          <p:cNvPr id="9" name="Rectangle 8"/>
          <p:cNvSpPr/>
          <p:nvPr/>
        </p:nvSpPr>
        <p:spPr>
          <a:xfrm>
            <a:off x="572111" y="3654456"/>
            <a:ext cx="1466952" cy="5041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t>Why</a:t>
            </a:r>
            <a:endParaRPr lang="en-US" sz="2800" b="1"/>
          </a:p>
        </p:txBody>
      </p:sp>
      <p:sp>
        <p:nvSpPr>
          <p:cNvPr id="10" name="Rectangle 9"/>
          <p:cNvSpPr/>
          <p:nvPr/>
        </p:nvSpPr>
        <p:spPr>
          <a:xfrm>
            <a:off x="572111" y="4510993"/>
            <a:ext cx="1466952" cy="5041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t>Where</a:t>
            </a:r>
            <a:endParaRPr lang="en-US" sz="2800" b="1"/>
          </a:p>
        </p:txBody>
      </p:sp>
      <p:sp>
        <p:nvSpPr>
          <p:cNvPr id="11" name="Rectangle 10"/>
          <p:cNvSpPr/>
          <p:nvPr/>
        </p:nvSpPr>
        <p:spPr>
          <a:xfrm>
            <a:off x="586780" y="5376155"/>
            <a:ext cx="1466952" cy="5041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Where</a:t>
            </a:r>
            <a:endParaRPr lang="en-US" sz="2800" b="1" dirty="0"/>
          </a:p>
        </p:txBody>
      </p:sp>
    </p:spTree>
    <p:extLst>
      <p:ext uri="{BB962C8B-B14F-4D97-AF65-F5344CB8AC3E}">
        <p14:creationId xmlns:p14="http://schemas.microsoft.com/office/powerpoint/2010/main" val="2521976040"/>
      </p:ext>
    </p:extLst>
  </p:cSld>
  <p:clrMapOvr>
    <a:masterClrMapping/>
  </p:clrMapOvr>
  <mc:AlternateContent xmlns:mc="http://schemas.openxmlformats.org/markup-compatibility/2006" xmlns:p14="http://schemas.microsoft.com/office/powerpoint/2010/main">
    <mc:Choice Requires="p14">
      <p:transition p14:dur="400">
        <p14:window dir="ver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4 (SB </a:t>
            </a:r>
            <a:r>
              <a:rPr lang="en-US" sz="2400" b="1" smtClean="0">
                <a:solidFill>
                  <a:schemeClr val="tx2">
                    <a:lumMod val="75000"/>
                  </a:schemeClr>
                </a:solidFill>
              </a:rPr>
              <a:t>p.87)</a:t>
            </a:r>
          </a:p>
          <a:p>
            <a:r>
              <a:rPr lang="en-US" sz="2800" smtClean="0">
                <a:solidFill>
                  <a:schemeClr val="tx2">
                    <a:lumMod val="75000"/>
                  </a:schemeClr>
                </a:solidFill>
              </a:rPr>
              <a:t>Make </a:t>
            </a:r>
            <a:r>
              <a:rPr lang="en-US" sz="2800">
                <a:solidFill>
                  <a:schemeClr val="tx2">
                    <a:lumMod val="75000"/>
                  </a:schemeClr>
                </a:solidFill>
              </a:rPr>
              <a:t>questions by putting the words in the correct order.</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87685" y="948952"/>
            <a:ext cx="11616629" cy="5857309"/>
          </a:xfrm>
          <a:prstGeom prst="rect">
            <a:avLst/>
          </a:prstGeom>
        </p:spPr>
        <p:txBody>
          <a:bodyPr wrap="square">
            <a:spAutoFit/>
          </a:bodyPr>
          <a:lstStyle/>
          <a:p>
            <a:pPr>
              <a:lnSpc>
                <a:spcPct val="112000"/>
              </a:lnSpc>
            </a:pPr>
            <a:r>
              <a:rPr lang="en-US" sz="2800" b="1">
                <a:solidFill>
                  <a:schemeClr val="accent1">
                    <a:lumMod val="50000"/>
                  </a:schemeClr>
                </a:solidFill>
              </a:rPr>
              <a:t>1. your / favourite / is / what / festival</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2. when / people / celebrate / do / it</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3. place / does / it / take / where</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4. celebrates / it / who</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5. activities / in / what / the / there / are / festival</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6. it / why / do / celebrate / people</a:t>
            </a:r>
          </a:p>
          <a:p>
            <a:pPr>
              <a:lnSpc>
                <a:spcPct val="112000"/>
              </a:lnSpc>
            </a:pPr>
            <a:r>
              <a:rPr lang="en-US" sz="2800" b="1">
                <a:solidFill>
                  <a:schemeClr val="accent1">
                    <a:lumMod val="50000"/>
                  </a:schemeClr>
                </a:solidFill>
              </a:rPr>
              <a:t>________________________________________________________?</a:t>
            </a:r>
            <a:endParaRPr lang="en-US" sz="2800" b="1" i="0">
              <a:solidFill>
                <a:schemeClr val="accent1">
                  <a:lumMod val="50000"/>
                </a:schemeClr>
              </a:solidFill>
              <a:effectLst/>
            </a:endParaRPr>
          </a:p>
        </p:txBody>
      </p:sp>
      <p:sp>
        <p:nvSpPr>
          <p:cNvPr id="3" name="Rectangle 2"/>
          <p:cNvSpPr/>
          <p:nvPr/>
        </p:nvSpPr>
        <p:spPr>
          <a:xfrm>
            <a:off x="469425"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What</a:t>
            </a:r>
            <a:endParaRPr lang="en-US" sz="3200" b="1">
              <a:solidFill>
                <a:srgbClr val="C00000"/>
              </a:solidFill>
            </a:endParaRPr>
          </a:p>
        </p:txBody>
      </p:sp>
      <p:sp>
        <p:nvSpPr>
          <p:cNvPr id="5" name="Minus 4"/>
          <p:cNvSpPr/>
          <p:nvPr/>
        </p:nvSpPr>
        <p:spPr>
          <a:xfrm>
            <a:off x="3755397" y="1203223"/>
            <a:ext cx="1095324" cy="107577"/>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0" name="Rectangle 9"/>
          <p:cNvSpPr/>
          <p:nvPr/>
        </p:nvSpPr>
        <p:spPr>
          <a:xfrm>
            <a:off x="1638912"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is</a:t>
            </a:r>
            <a:endParaRPr lang="en-US" sz="3200" b="1">
              <a:solidFill>
                <a:srgbClr val="C00000"/>
              </a:solidFill>
            </a:endParaRPr>
          </a:p>
        </p:txBody>
      </p:sp>
      <p:sp>
        <p:nvSpPr>
          <p:cNvPr id="11" name="Minus 10"/>
          <p:cNvSpPr/>
          <p:nvPr/>
        </p:nvSpPr>
        <p:spPr>
          <a:xfrm>
            <a:off x="3240336" y="1203223"/>
            <a:ext cx="515061" cy="12681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2" name="Rectangle 11"/>
          <p:cNvSpPr/>
          <p:nvPr/>
        </p:nvSpPr>
        <p:spPr>
          <a:xfrm>
            <a:off x="2808399"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your</a:t>
            </a:r>
            <a:endParaRPr lang="en-US" sz="3200" b="1">
              <a:solidFill>
                <a:srgbClr val="C00000"/>
              </a:solidFill>
            </a:endParaRPr>
          </a:p>
        </p:txBody>
      </p:sp>
      <p:sp>
        <p:nvSpPr>
          <p:cNvPr id="14" name="Minus 13"/>
          <p:cNvSpPr/>
          <p:nvPr/>
        </p:nvSpPr>
        <p:spPr>
          <a:xfrm>
            <a:off x="585969" y="1201920"/>
            <a:ext cx="998339" cy="129420"/>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5" name="Rectangle 14"/>
          <p:cNvSpPr/>
          <p:nvPr/>
        </p:nvSpPr>
        <p:spPr>
          <a:xfrm>
            <a:off x="3988478" y="1442503"/>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favourite</a:t>
            </a:r>
            <a:endParaRPr lang="en-US" sz="3200" b="1">
              <a:solidFill>
                <a:srgbClr val="C00000"/>
              </a:solidFill>
            </a:endParaRPr>
          </a:p>
        </p:txBody>
      </p:sp>
      <p:sp>
        <p:nvSpPr>
          <p:cNvPr id="16" name="Minus 15"/>
          <p:cNvSpPr/>
          <p:nvPr/>
        </p:nvSpPr>
        <p:spPr>
          <a:xfrm>
            <a:off x="1584308" y="1201920"/>
            <a:ext cx="1656028" cy="129420"/>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7" name="Minus 16"/>
          <p:cNvSpPr/>
          <p:nvPr/>
        </p:nvSpPr>
        <p:spPr>
          <a:xfrm>
            <a:off x="4850720" y="1201920"/>
            <a:ext cx="1390059" cy="107577"/>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8" name="Rectangle 17"/>
          <p:cNvSpPr/>
          <p:nvPr/>
        </p:nvSpPr>
        <p:spPr>
          <a:xfrm>
            <a:off x="5805596" y="1441200"/>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festival</a:t>
            </a:r>
            <a:endParaRPr lang="en-US" sz="3200" b="1">
              <a:solidFill>
                <a:srgbClr val="C00000"/>
              </a:solidFill>
            </a:endParaRPr>
          </a:p>
        </p:txBody>
      </p:sp>
      <p:sp>
        <p:nvSpPr>
          <p:cNvPr id="21" name="Minus 20"/>
          <p:cNvSpPr/>
          <p:nvPr/>
        </p:nvSpPr>
        <p:spPr>
          <a:xfrm>
            <a:off x="548640" y="2164611"/>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2" name="Rectangle 21"/>
          <p:cNvSpPr/>
          <p:nvPr/>
        </p:nvSpPr>
        <p:spPr>
          <a:xfrm>
            <a:off x="469425" y="2393393"/>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When</a:t>
            </a:r>
            <a:endParaRPr lang="en-US" sz="3200" b="1">
              <a:solidFill>
                <a:srgbClr val="C00000"/>
              </a:solidFill>
            </a:endParaRPr>
          </a:p>
        </p:txBody>
      </p:sp>
      <p:sp>
        <p:nvSpPr>
          <p:cNvPr id="23" name="Minus 22"/>
          <p:cNvSpPr/>
          <p:nvPr/>
        </p:nvSpPr>
        <p:spPr>
          <a:xfrm>
            <a:off x="4767990" y="2152298"/>
            <a:ext cx="666160" cy="107577"/>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4" name="Rectangle 23"/>
          <p:cNvSpPr/>
          <p:nvPr/>
        </p:nvSpPr>
        <p:spPr>
          <a:xfrm>
            <a:off x="2274270" y="2403891"/>
            <a:ext cx="85210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a:t>
            </a:r>
            <a:endParaRPr lang="en-US" sz="3200" b="1">
              <a:solidFill>
                <a:srgbClr val="C00000"/>
              </a:solidFill>
            </a:endParaRPr>
          </a:p>
        </p:txBody>
      </p:sp>
      <p:sp>
        <p:nvSpPr>
          <p:cNvPr id="25" name="Minus 24"/>
          <p:cNvSpPr/>
          <p:nvPr/>
        </p:nvSpPr>
        <p:spPr>
          <a:xfrm>
            <a:off x="1717292" y="2152297"/>
            <a:ext cx="1390059" cy="107577"/>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6" name="Rectangle 25"/>
          <p:cNvSpPr/>
          <p:nvPr/>
        </p:nvSpPr>
        <p:spPr>
          <a:xfrm>
            <a:off x="3189286" y="2405266"/>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people</a:t>
            </a:r>
            <a:endParaRPr lang="en-US" sz="3200" b="1">
              <a:solidFill>
                <a:srgbClr val="C00000"/>
              </a:solidFill>
            </a:endParaRPr>
          </a:p>
        </p:txBody>
      </p:sp>
      <p:sp>
        <p:nvSpPr>
          <p:cNvPr id="27" name="Minus 26"/>
          <p:cNvSpPr/>
          <p:nvPr/>
        </p:nvSpPr>
        <p:spPr>
          <a:xfrm>
            <a:off x="3060367" y="2139677"/>
            <a:ext cx="1707623" cy="120197"/>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8" name="Rectangle 27"/>
          <p:cNvSpPr/>
          <p:nvPr/>
        </p:nvSpPr>
        <p:spPr>
          <a:xfrm>
            <a:off x="5004116" y="2403891"/>
            <a:ext cx="188436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a:t>
            </a:r>
            <a:endParaRPr lang="en-US" sz="3200" b="1">
              <a:solidFill>
                <a:srgbClr val="C00000"/>
              </a:solidFill>
            </a:endParaRPr>
          </a:p>
        </p:txBody>
      </p:sp>
      <p:sp>
        <p:nvSpPr>
          <p:cNvPr id="29" name="Minus 28"/>
          <p:cNvSpPr/>
          <p:nvPr/>
        </p:nvSpPr>
        <p:spPr>
          <a:xfrm>
            <a:off x="5434150" y="2152297"/>
            <a:ext cx="526873" cy="120199"/>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0" name="Rectangle 29"/>
          <p:cNvSpPr/>
          <p:nvPr/>
        </p:nvSpPr>
        <p:spPr>
          <a:xfrm>
            <a:off x="6951387" y="2403891"/>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31" name="Minus 30"/>
          <p:cNvSpPr/>
          <p:nvPr/>
        </p:nvSpPr>
        <p:spPr>
          <a:xfrm>
            <a:off x="4152226" y="3127910"/>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2" name="Rectangle 31"/>
          <p:cNvSpPr/>
          <p:nvPr/>
        </p:nvSpPr>
        <p:spPr>
          <a:xfrm>
            <a:off x="469425" y="3376757"/>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Where</a:t>
            </a:r>
            <a:endParaRPr lang="en-US" sz="3200" b="1">
              <a:solidFill>
                <a:srgbClr val="C00000"/>
              </a:solidFill>
            </a:endParaRPr>
          </a:p>
        </p:txBody>
      </p:sp>
      <p:sp>
        <p:nvSpPr>
          <p:cNvPr id="33" name="Minus 32"/>
          <p:cNvSpPr/>
          <p:nvPr/>
        </p:nvSpPr>
        <p:spPr>
          <a:xfrm>
            <a:off x="1584308" y="3127910"/>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4" name="Rectangle 33"/>
          <p:cNvSpPr/>
          <p:nvPr/>
        </p:nvSpPr>
        <p:spPr>
          <a:xfrm>
            <a:off x="2274270" y="3376757"/>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does</a:t>
            </a:r>
            <a:endParaRPr lang="en-US" sz="3200" b="1">
              <a:solidFill>
                <a:srgbClr val="C00000"/>
              </a:solidFill>
            </a:endParaRPr>
          </a:p>
        </p:txBody>
      </p:sp>
      <p:sp>
        <p:nvSpPr>
          <p:cNvPr id="35" name="Minus 34"/>
          <p:cNvSpPr/>
          <p:nvPr/>
        </p:nvSpPr>
        <p:spPr>
          <a:xfrm>
            <a:off x="2654748" y="3127910"/>
            <a:ext cx="552855"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6" name="Rectangle 35"/>
          <p:cNvSpPr/>
          <p:nvPr/>
        </p:nvSpPr>
        <p:spPr>
          <a:xfrm>
            <a:off x="4080140" y="3377476"/>
            <a:ext cx="861068"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37" name="Minus 36"/>
          <p:cNvSpPr/>
          <p:nvPr/>
        </p:nvSpPr>
        <p:spPr>
          <a:xfrm>
            <a:off x="3139633" y="3127910"/>
            <a:ext cx="1070961"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8" name="Rectangle 37"/>
          <p:cNvSpPr/>
          <p:nvPr/>
        </p:nvSpPr>
        <p:spPr>
          <a:xfrm>
            <a:off x="5004116" y="3375908"/>
            <a:ext cx="123666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take</a:t>
            </a:r>
            <a:endParaRPr lang="en-US" sz="3200" b="1">
              <a:solidFill>
                <a:srgbClr val="C00000"/>
              </a:solidFill>
            </a:endParaRPr>
          </a:p>
        </p:txBody>
      </p:sp>
      <p:sp>
        <p:nvSpPr>
          <p:cNvPr id="39" name="Minus 38"/>
          <p:cNvSpPr/>
          <p:nvPr/>
        </p:nvSpPr>
        <p:spPr>
          <a:xfrm>
            <a:off x="496233" y="3127910"/>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0" name="Rectangle 39"/>
          <p:cNvSpPr/>
          <p:nvPr/>
        </p:nvSpPr>
        <p:spPr>
          <a:xfrm>
            <a:off x="6303687" y="3366582"/>
            <a:ext cx="125383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place</a:t>
            </a:r>
            <a:endParaRPr lang="en-US" sz="3200" b="1">
              <a:solidFill>
                <a:srgbClr val="C00000"/>
              </a:solidFill>
            </a:endParaRPr>
          </a:p>
        </p:txBody>
      </p:sp>
      <p:sp>
        <p:nvSpPr>
          <p:cNvPr id="41" name="Minus 40"/>
          <p:cNvSpPr/>
          <p:nvPr/>
        </p:nvSpPr>
        <p:spPr>
          <a:xfrm>
            <a:off x="2848613" y="4091210"/>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2" name="Rectangle 41"/>
          <p:cNvSpPr/>
          <p:nvPr/>
        </p:nvSpPr>
        <p:spPr>
          <a:xfrm>
            <a:off x="438945" y="4317844"/>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Who </a:t>
            </a:r>
            <a:endParaRPr lang="en-US" sz="3200" b="1">
              <a:solidFill>
                <a:srgbClr val="C00000"/>
              </a:solidFill>
            </a:endParaRPr>
          </a:p>
        </p:txBody>
      </p:sp>
      <p:sp>
        <p:nvSpPr>
          <p:cNvPr id="43" name="Minus 42"/>
          <p:cNvSpPr/>
          <p:nvPr/>
        </p:nvSpPr>
        <p:spPr>
          <a:xfrm>
            <a:off x="548640" y="4073914"/>
            <a:ext cx="1972491" cy="112559"/>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4" name="Rectangle 43"/>
          <p:cNvSpPr/>
          <p:nvPr/>
        </p:nvSpPr>
        <p:spPr>
          <a:xfrm>
            <a:off x="1717291" y="4317844"/>
            <a:ext cx="2038105"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celebrates</a:t>
            </a:r>
            <a:endParaRPr lang="en-US" sz="3200" b="1">
              <a:solidFill>
                <a:srgbClr val="C00000"/>
              </a:solidFill>
            </a:endParaRPr>
          </a:p>
        </p:txBody>
      </p:sp>
      <p:sp>
        <p:nvSpPr>
          <p:cNvPr id="45" name="Minus 44"/>
          <p:cNvSpPr/>
          <p:nvPr/>
        </p:nvSpPr>
        <p:spPr>
          <a:xfrm>
            <a:off x="2412321" y="4089062"/>
            <a:ext cx="571924" cy="97411"/>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6" name="Rectangle 45"/>
          <p:cNvSpPr/>
          <p:nvPr/>
        </p:nvSpPr>
        <p:spPr>
          <a:xfrm>
            <a:off x="3833775" y="4317844"/>
            <a:ext cx="84708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47" name="Minus 46"/>
          <p:cNvSpPr/>
          <p:nvPr/>
        </p:nvSpPr>
        <p:spPr>
          <a:xfrm>
            <a:off x="2736343" y="5041863"/>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8" name="Rectangle 47"/>
          <p:cNvSpPr/>
          <p:nvPr/>
        </p:nvSpPr>
        <p:spPr>
          <a:xfrm>
            <a:off x="438945" y="5267763"/>
            <a:ext cx="127834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What</a:t>
            </a:r>
            <a:endParaRPr lang="en-US" sz="3200" b="1">
              <a:solidFill>
                <a:srgbClr val="C00000"/>
              </a:solidFill>
            </a:endParaRPr>
          </a:p>
        </p:txBody>
      </p:sp>
      <p:sp>
        <p:nvSpPr>
          <p:cNvPr id="49" name="Minus 48"/>
          <p:cNvSpPr/>
          <p:nvPr/>
        </p:nvSpPr>
        <p:spPr>
          <a:xfrm>
            <a:off x="789561" y="5037213"/>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50" name="Rectangle 49"/>
          <p:cNvSpPr/>
          <p:nvPr/>
        </p:nvSpPr>
        <p:spPr>
          <a:xfrm>
            <a:off x="1777146" y="5265995"/>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activities</a:t>
            </a:r>
            <a:endParaRPr lang="en-US" sz="3200" b="1">
              <a:solidFill>
                <a:srgbClr val="C00000"/>
              </a:solidFill>
            </a:endParaRPr>
          </a:p>
        </p:txBody>
      </p:sp>
      <p:sp>
        <p:nvSpPr>
          <p:cNvPr id="51" name="Minus 50"/>
          <p:cNvSpPr/>
          <p:nvPr/>
        </p:nvSpPr>
        <p:spPr>
          <a:xfrm>
            <a:off x="5763259" y="5037213"/>
            <a:ext cx="847860"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52" name="Rectangle 51"/>
          <p:cNvSpPr/>
          <p:nvPr/>
        </p:nvSpPr>
        <p:spPr>
          <a:xfrm>
            <a:off x="3593785" y="5279970"/>
            <a:ext cx="84323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are</a:t>
            </a:r>
            <a:endParaRPr lang="en-US" sz="3200" b="1">
              <a:solidFill>
                <a:srgbClr val="C00000"/>
              </a:solidFill>
            </a:endParaRPr>
          </a:p>
        </p:txBody>
      </p:sp>
      <p:sp>
        <p:nvSpPr>
          <p:cNvPr id="53" name="Minus 52"/>
          <p:cNvSpPr/>
          <p:nvPr/>
        </p:nvSpPr>
        <p:spPr>
          <a:xfrm>
            <a:off x="4580949" y="5037213"/>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54" name="Rectangle 53"/>
          <p:cNvSpPr/>
          <p:nvPr/>
        </p:nvSpPr>
        <p:spPr>
          <a:xfrm>
            <a:off x="4501734" y="5279970"/>
            <a:ext cx="123866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there</a:t>
            </a:r>
            <a:endParaRPr lang="en-US" sz="3200" b="1">
              <a:solidFill>
                <a:srgbClr val="C00000"/>
              </a:solidFill>
            </a:endParaRPr>
          </a:p>
        </p:txBody>
      </p:sp>
      <p:sp>
        <p:nvSpPr>
          <p:cNvPr id="59" name="Minus 58"/>
          <p:cNvSpPr/>
          <p:nvPr/>
        </p:nvSpPr>
        <p:spPr>
          <a:xfrm>
            <a:off x="2267388" y="5037213"/>
            <a:ext cx="439808"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0" name="Rectangle 59"/>
          <p:cNvSpPr/>
          <p:nvPr/>
        </p:nvSpPr>
        <p:spPr>
          <a:xfrm>
            <a:off x="5805117" y="5279970"/>
            <a:ext cx="74542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in</a:t>
            </a:r>
            <a:endParaRPr lang="en-US" sz="3200" b="1">
              <a:solidFill>
                <a:srgbClr val="C00000"/>
              </a:solidFill>
            </a:endParaRPr>
          </a:p>
        </p:txBody>
      </p:sp>
      <p:sp>
        <p:nvSpPr>
          <p:cNvPr id="65" name="Minus 64"/>
          <p:cNvSpPr/>
          <p:nvPr/>
        </p:nvSpPr>
        <p:spPr>
          <a:xfrm>
            <a:off x="3904780" y="5037778"/>
            <a:ext cx="739259" cy="94133"/>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6" name="Rectangle 65"/>
          <p:cNvSpPr/>
          <p:nvPr/>
        </p:nvSpPr>
        <p:spPr>
          <a:xfrm>
            <a:off x="6599543" y="5279970"/>
            <a:ext cx="99433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the</a:t>
            </a:r>
            <a:endParaRPr lang="en-US" sz="3200" b="1">
              <a:solidFill>
                <a:srgbClr val="C00000"/>
              </a:solidFill>
            </a:endParaRPr>
          </a:p>
        </p:txBody>
      </p:sp>
      <p:sp>
        <p:nvSpPr>
          <p:cNvPr id="67" name="Minus 66"/>
          <p:cNvSpPr/>
          <p:nvPr/>
        </p:nvSpPr>
        <p:spPr>
          <a:xfrm>
            <a:off x="6674873" y="5028070"/>
            <a:ext cx="1231527" cy="9526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8" name="Rectangle 67"/>
          <p:cNvSpPr/>
          <p:nvPr/>
        </p:nvSpPr>
        <p:spPr>
          <a:xfrm>
            <a:off x="7642879" y="5279970"/>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festival</a:t>
            </a:r>
            <a:endParaRPr lang="en-US" sz="3200" b="1">
              <a:solidFill>
                <a:srgbClr val="C00000"/>
              </a:solidFill>
            </a:endParaRPr>
          </a:p>
        </p:txBody>
      </p:sp>
      <p:sp>
        <p:nvSpPr>
          <p:cNvPr id="69" name="Minus 68"/>
          <p:cNvSpPr/>
          <p:nvPr/>
        </p:nvSpPr>
        <p:spPr>
          <a:xfrm>
            <a:off x="1159495" y="5990014"/>
            <a:ext cx="849625" cy="116499"/>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0" name="Rectangle 69"/>
          <p:cNvSpPr/>
          <p:nvPr/>
        </p:nvSpPr>
        <p:spPr>
          <a:xfrm>
            <a:off x="438945" y="6214146"/>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Why</a:t>
            </a:r>
            <a:endParaRPr lang="en-US" sz="3200" b="1">
              <a:solidFill>
                <a:srgbClr val="C00000"/>
              </a:solidFill>
            </a:endParaRPr>
          </a:p>
        </p:txBody>
      </p:sp>
      <p:sp>
        <p:nvSpPr>
          <p:cNvPr id="71" name="Minus 70"/>
          <p:cNvSpPr/>
          <p:nvPr/>
        </p:nvSpPr>
        <p:spPr>
          <a:xfrm>
            <a:off x="1966210" y="5988799"/>
            <a:ext cx="849625" cy="116499"/>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2" name="Rectangle 71"/>
          <p:cNvSpPr/>
          <p:nvPr/>
        </p:nvSpPr>
        <p:spPr>
          <a:xfrm>
            <a:off x="1680963" y="6221282"/>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a:t>
            </a:r>
            <a:endParaRPr lang="en-US" sz="3200" b="1">
              <a:solidFill>
                <a:srgbClr val="C00000"/>
              </a:solidFill>
            </a:endParaRPr>
          </a:p>
        </p:txBody>
      </p:sp>
      <p:sp>
        <p:nvSpPr>
          <p:cNvPr id="73" name="Minus 72"/>
          <p:cNvSpPr/>
          <p:nvPr/>
        </p:nvSpPr>
        <p:spPr>
          <a:xfrm>
            <a:off x="4425907" y="6003989"/>
            <a:ext cx="1314493" cy="101309"/>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4" name="Rectangle 73"/>
          <p:cNvSpPr/>
          <p:nvPr/>
        </p:nvSpPr>
        <p:spPr>
          <a:xfrm>
            <a:off x="2929084" y="6221282"/>
            <a:ext cx="150793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people</a:t>
            </a:r>
            <a:endParaRPr lang="en-US" sz="3200" b="1">
              <a:solidFill>
                <a:srgbClr val="C00000"/>
              </a:solidFill>
            </a:endParaRPr>
          </a:p>
        </p:txBody>
      </p:sp>
      <p:sp>
        <p:nvSpPr>
          <p:cNvPr id="75" name="Minus 74"/>
          <p:cNvSpPr/>
          <p:nvPr/>
        </p:nvSpPr>
        <p:spPr>
          <a:xfrm>
            <a:off x="2782790" y="5987584"/>
            <a:ext cx="1626160" cy="117714"/>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6" name="Rectangle 75"/>
          <p:cNvSpPr/>
          <p:nvPr/>
        </p:nvSpPr>
        <p:spPr>
          <a:xfrm>
            <a:off x="4501734" y="6214059"/>
            <a:ext cx="191373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a:t>
            </a:r>
            <a:endParaRPr lang="en-US" sz="3200" b="1">
              <a:solidFill>
                <a:srgbClr val="C00000"/>
              </a:solidFill>
            </a:endParaRPr>
          </a:p>
        </p:txBody>
      </p:sp>
      <p:sp>
        <p:nvSpPr>
          <p:cNvPr id="77" name="Minus 76"/>
          <p:cNvSpPr/>
          <p:nvPr/>
        </p:nvSpPr>
        <p:spPr>
          <a:xfrm>
            <a:off x="548640" y="5974527"/>
            <a:ext cx="622428" cy="130771"/>
          </a:xfrm>
          <a:prstGeom prst="mathMin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8" name="Rectangle 77"/>
          <p:cNvSpPr/>
          <p:nvPr/>
        </p:nvSpPr>
        <p:spPr>
          <a:xfrm>
            <a:off x="6477339" y="6220354"/>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Tree>
    <p:extLst>
      <p:ext uri="{BB962C8B-B14F-4D97-AF65-F5344CB8AC3E}">
        <p14:creationId xmlns:p14="http://schemas.microsoft.com/office/powerpoint/2010/main" val="3025239255"/>
      </p:ext>
    </p:extLst>
  </p:cSld>
  <p:clrMapOvr>
    <a:masterClrMapping/>
  </p:clrMapOvr>
  <mc:AlternateContent xmlns:mc="http://schemas.openxmlformats.org/markup-compatibility/2006" xmlns:p14="http://schemas.microsoft.com/office/powerpoint/2010/main">
    <mc:Choice Requires="p14">
      <p:transition p14:dur="400">
        <p14:prism isContent="1"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fade">
                                      <p:cBhvr>
                                        <p:cTn id="87" dur="500"/>
                                        <p:tgtEl>
                                          <p:spTgt spid="3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fade">
                                      <p:cBhvr>
                                        <p:cTn id="90" dur="500"/>
                                        <p:tgtEl>
                                          <p:spTgt spid="32"/>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500"/>
                                        <p:tgtEl>
                                          <p:spTgt spid="33"/>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4"/>
                                        </p:tgtEl>
                                        <p:attrNameLst>
                                          <p:attrName>style.visibility</p:attrName>
                                        </p:attrNameLst>
                                      </p:cBhvr>
                                      <p:to>
                                        <p:strVal val="visible"/>
                                      </p:to>
                                    </p:set>
                                    <p:animEffect transition="in" filter="fade">
                                      <p:cBhvr>
                                        <p:cTn id="98" dur="500"/>
                                        <p:tgtEl>
                                          <p:spTgt spid="34"/>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5"/>
                                        </p:tgtEl>
                                        <p:attrNameLst>
                                          <p:attrName>style.visibility</p:attrName>
                                        </p:attrNameLst>
                                      </p:cBhvr>
                                      <p:to>
                                        <p:strVal val="visible"/>
                                      </p:to>
                                    </p:set>
                                    <p:animEffect transition="in" filter="fade">
                                      <p:cBhvr>
                                        <p:cTn id="103" dur="500"/>
                                        <p:tgtEl>
                                          <p:spTgt spid="35"/>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fade">
                                      <p:cBhvr>
                                        <p:cTn id="111" dur="500"/>
                                        <p:tgtEl>
                                          <p:spTgt spid="37"/>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8"/>
                                        </p:tgtEl>
                                        <p:attrNameLst>
                                          <p:attrName>style.visibility</p:attrName>
                                        </p:attrNameLst>
                                      </p:cBhvr>
                                      <p:to>
                                        <p:strVal val="visible"/>
                                      </p:to>
                                    </p:set>
                                    <p:animEffect transition="in" filter="fade">
                                      <p:cBhvr>
                                        <p:cTn id="114" dur="500"/>
                                        <p:tgtEl>
                                          <p:spTgt spid="38"/>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9"/>
                                        </p:tgtEl>
                                        <p:attrNameLst>
                                          <p:attrName>style.visibility</p:attrName>
                                        </p:attrNameLst>
                                      </p:cBhvr>
                                      <p:to>
                                        <p:strVal val="visible"/>
                                      </p:to>
                                    </p:set>
                                    <p:animEffect transition="in" filter="fade">
                                      <p:cBhvr>
                                        <p:cTn id="119" dur="500"/>
                                        <p:tgtEl>
                                          <p:spTgt spid="39"/>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41"/>
                                        </p:tgtEl>
                                        <p:attrNameLst>
                                          <p:attrName>style.visibility</p:attrName>
                                        </p:attrNameLst>
                                      </p:cBhvr>
                                      <p:to>
                                        <p:strVal val="visible"/>
                                      </p:to>
                                    </p:set>
                                    <p:animEffect transition="in" filter="fade">
                                      <p:cBhvr>
                                        <p:cTn id="127" dur="500"/>
                                        <p:tgtEl>
                                          <p:spTgt spid="41"/>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fade">
                                      <p:cBhvr>
                                        <p:cTn id="130" dur="500"/>
                                        <p:tgtEl>
                                          <p:spTgt spid="42"/>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43"/>
                                        </p:tgtEl>
                                        <p:attrNameLst>
                                          <p:attrName>style.visibility</p:attrName>
                                        </p:attrNameLst>
                                      </p:cBhvr>
                                      <p:to>
                                        <p:strVal val="visible"/>
                                      </p:to>
                                    </p:set>
                                    <p:animEffect transition="in" filter="fade">
                                      <p:cBhvr>
                                        <p:cTn id="135" dur="500"/>
                                        <p:tgtEl>
                                          <p:spTgt spid="43"/>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44"/>
                                        </p:tgtEl>
                                        <p:attrNameLst>
                                          <p:attrName>style.visibility</p:attrName>
                                        </p:attrNameLst>
                                      </p:cBhvr>
                                      <p:to>
                                        <p:strVal val="visible"/>
                                      </p:to>
                                    </p:set>
                                    <p:animEffect transition="in" filter="fade">
                                      <p:cBhvr>
                                        <p:cTn id="138" dur="500"/>
                                        <p:tgtEl>
                                          <p:spTgt spid="44"/>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45"/>
                                        </p:tgtEl>
                                        <p:attrNameLst>
                                          <p:attrName>style.visibility</p:attrName>
                                        </p:attrNameLst>
                                      </p:cBhvr>
                                      <p:to>
                                        <p:strVal val="visible"/>
                                      </p:to>
                                    </p:set>
                                    <p:animEffect transition="in" filter="fade">
                                      <p:cBhvr>
                                        <p:cTn id="143" dur="500"/>
                                        <p:tgtEl>
                                          <p:spTgt spid="45"/>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46"/>
                                        </p:tgtEl>
                                        <p:attrNameLst>
                                          <p:attrName>style.visibility</p:attrName>
                                        </p:attrNameLst>
                                      </p:cBhvr>
                                      <p:to>
                                        <p:strVal val="visible"/>
                                      </p:to>
                                    </p:set>
                                    <p:animEffect transition="in" filter="fade">
                                      <p:cBhvr>
                                        <p:cTn id="146" dur="500"/>
                                        <p:tgtEl>
                                          <p:spTgt spid="46"/>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47"/>
                                        </p:tgtEl>
                                        <p:attrNameLst>
                                          <p:attrName>style.visibility</p:attrName>
                                        </p:attrNameLst>
                                      </p:cBhvr>
                                      <p:to>
                                        <p:strVal val="visible"/>
                                      </p:to>
                                    </p:set>
                                    <p:animEffect transition="in" filter="fade">
                                      <p:cBhvr>
                                        <p:cTn id="151" dur="500"/>
                                        <p:tgtEl>
                                          <p:spTgt spid="47"/>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48"/>
                                        </p:tgtEl>
                                        <p:attrNameLst>
                                          <p:attrName>style.visibility</p:attrName>
                                        </p:attrNameLst>
                                      </p:cBhvr>
                                      <p:to>
                                        <p:strVal val="visible"/>
                                      </p:to>
                                    </p:set>
                                    <p:animEffect transition="in" filter="fade">
                                      <p:cBhvr>
                                        <p:cTn id="154" dur="500"/>
                                        <p:tgtEl>
                                          <p:spTgt spid="48"/>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9"/>
                                        </p:tgtEl>
                                        <p:attrNameLst>
                                          <p:attrName>style.visibility</p:attrName>
                                        </p:attrNameLst>
                                      </p:cBhvr>
                                      <p:to>
                                        <p:strVal val="visible"/>
                                      </p:to>
                                    </p:set>
                                    <p:animEffect transition="in" filter="fade">
                                      <p:cBhvr>
                                        <p:cTn id="159" dur="500"/>
                                        <p:tgtEl>
                                          <p:spTgt spid="49"/>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50"/>
                                        </p:tgtEl>
                                        <p:attrNameLst>
                                          <p:attrName>style.visibility</p:attrName>
                                        </p:attrNameLst>
                                      </p:cBhvr>
                                      <p:to>
                                        <p:strVal val="visible"/>
                                      </p:to>
                                    </p:set>
                                    <p:animEffect transition="in" filter="fade">
                                      <p:cBhvr>
                                        <p:cTn id="162" dur="500"/>
                                        <p:tgtEl>
                                          <p:spTgt spid="50"/>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51"/>
                                        </p:tgtEl>
                                        <p:attrNameLst>
                                          <p:attrName>style.visibility</p:attrName>
                                        </p:attrNameLst>
                                      </p:cBhvr>
                                      <p:to>
                                        <p:strVal val="visible"/>
                                      </p:to>
                                    </p:set>
                                    <p:animEffect transition="in" filter="fade">
                                      <p:cBhvr>
                                        <p:cTn id="167" dur="500"/>
                                        <p:tgtEl>
                                          <p:spTgt spid="51"/>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52"/>
                                        </p:tgtEl>
                                        <p:attrNameLst>
                                          <p:attrName>style.visibility</p:attrName>
                                        </p:attrNameLst>
                                      </p:cBhvr>
                                      <p:to>
                                        <p:strVal val="visible"/>
                                      </p:to>
                                    </p:set>
                                    <p:animEffect transition="in" filter="fade">
                                      <p:cBhvr>
                                        <p:cTn id="170" dur="500"/>
                                        <p:tgtEl>
                                          <p:spTgt spid="52"/>
                                        </p:tgtEl>
                                      </p:cBhvr>
                                    </p:animEffect>
                                  </p:childTnLst>
                                </p:cTn>
                              </p:par>
                            </p:childTnLst>
                          </p:cTn>
                        </p:par>
                      </p:childTnLst>
                    </p:cTn>
                  </p:par>
                  <p:par>
                    <p:cTn id="171" fill="hold">
                      <p:stCondLst>
                        <p:cond delay="indefinite"/>
                      </p:stCondLst>
                      <p:childTnLst>
                        <p:par>
                          <p:cTn id="172" fill="hold">
                            <p:stCondLst>
                              <p:cond delay="0"/>
                            </p:stCondLst>
                            <p:childTnLst>
                              <p:par>
                                <p:cTn id="173" presetID="10" presetClass="entr" presetSubtype="0" fill="hold" grpId="0" nodeType="clickEffect">
                                  <p:stCondLst>
                                    <p:cond delay="0"/>
                                  </p:stCondLst>
                                  <p:childTnLst>
                                    <p:set>
                                      <p:cBhvr>
                                        <p:cTn id="174" dur="1" fill="hold">
                                          <p:stCondLst>
                                            <p:cond delay="0"/>
                                          </p:stCondLst>
                                        </p:cTn>
                                        <p:tgtEl>
                                          <p:spTgt spid="53"/>
                                        </p:tgtEl>
                                        <p:attrNameLst>
                                          <p:attrName>style.visibility</p:attrName>
                                        </p:attrNameLst>
                                      </p:cBhvr>
                                      <p:to>
                                        <p:strVal val="visible"/>
                                      </p:to>
                                    </p:set>
                                    <p:animEffect transition="in" filter="fade">
                                      <p:cBhvr>
                                        <p:cTn id="175" dur="500"/>
                                        <p:tgtEl>
                                          <p:spTgt spid="53"/>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54"/>
                                        </p:tgtEl>
                                        <p:attrNameLst>
                                          <p:attrName>style.visibility</p:attrName>
                                        </p:attrNameLst>
                                      </p:cBhvr>
                                      <p:to>
                                        <p:strVal val="visible"/>
                                      </p:to>
                                    </p:set>
                                    <p:animEffect transition="in" filter="fade">
                                      <p:cBhvr>
                                        <p:cTn id="178" dur="500"/>
                                        <p:tgtEl>
                                          <p:spTgt spid="54"/>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59"/>
                                        </p:tgtEl>
                                        <p:attrNameLst>
                                          <p:attrName>style.visibility</p:attrName>
                                        </p:attrNameLst>
                                      </p:cBhvr>
                                      <p:to>
                                        <p:strVal val="visible"/>
                                      </p:to>
                                    </p:set>
                                    <p:animEffect transition="in" filter="fade">
                                      <p:cBhvr>
                                        <p:cTn id="183" dur="500"/>
                                        <p:tgtEl>
                                          <p:spTgt spid="59"/>
                                        </p:tgtEl>
                                      </p:cBhvr>
                                    </p:animEffect>
                                  </p:childTnLst>
                                </p:cTn>
                              </p:par>
                              <p:par>
                                <p:cTn id="184" presetID="10" presetClass="entr" presetSubtype="0" fill="hold" grpId="0" nodeType="withEffect">
                                  <p:stCondLst>
                                    <p:cond delay="0"/>
                                  </p:stCondLst>
                                  <p:childTnLst>
                                    <p:set>
                                      <p:cBhvr>
                                        <p:cTn id="185" dur="1" fill="hold">
                                          <p:stCondLst>
                                            <p:cond delay="0"/>
                                          </p:stCondLst>
                                        </p:cTn>
                                        <p:tgtEl>
                                          <p:spTgt spid="60"/>
                                        </p:tgtEl>
                                        <p:attrNameLst>
                                          <p:attrName>style.visibility</p:attrName>
                                        </p:attrNameLst>
                                      </p:cBhvr>
                                      <p:to>
                                        <p:strVal val="visible"/>
                                      </p:to>
                                    </p:set>
                                    <p:animEffect transition="in" filter="fade">
                                      <p:cBhvr>
                                        <p:cTn id="186" dur="500"/>
                                        <p:tgtEl>
                                          <p:spTgt spid="60"/>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65"/>
                                        </p:tgtEl>
                                        <p:attrNameLst>
                                          <p:attrName>style.visibility</p:attrName>
                                        </p:attrNameLst>
                                      </p:cBhvr>
                                      <p:to>
                                        <p:strVal val="visible"/>
                                      </p:to>
                                    </p:set>
                                    <p:animEffect transition="in" filter="fade">
                                      <p:cBhvr>
                                        <p:cTn id="191" dur="500"/>
                                        <p:tgtEl>
                                          <p:spTgt spid="65"/>
                                        </p:tgtEl>
                                      </p:cBhvr>
                                    </p:animEffect>
                                  </p:childTnLst>
                                </p:cTn>
                              </p:par>
                              <p:par>
                                <p:cTn id="192" presetID="10" presetClass="entr" presetSubtype="0" fill="hold" grpId="0" nodeType="withEffect">
                                  <p:stCondLst>
                                    <p:cond delay="0"/>
                                  </p:stCondLst>
                                  <p:childTnLst>
                                    <p:set>
                                      <p:cBhvr>
                                        <p:cTn id="193" dur="1" fill="hold">
                                          <p:stCondLst>
                                            <p:cond delay="0"/>
                                          </p:stCondLst>
                                        </p:cTn>
                                        <p:tgtEl>
                                          <p:spTgt spid="66"/>
                                        </p:tgtEl>
                                        <p:attrNameLst>
                                          <p:attrName>style.visibility</p:attrName>
                                        </p:attrNameLst>
                                      </p:cBhvr>
                                      <p:to>
                                        <p:strVal val="visible"/>
                                      </p:to>
                                    </p:set>
                                    <p:animEffect transition="in" filter="fade">
                                      <p:cBhvr>
                                        <p:cTn id="194" dur="500"/>
                                        <p:tgtEl>
                                          <p:spTgt spid="66"/>
                                        </p:tgtEl>
                                      </p:cBhvr>
                                    </p:animEffect>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grpId="0" nodeType="clickEffect">
                                  <p:stCondLst>
                                    <p:cond delay="0"/>
                                  </p:stCondLst>
                                  <p:childTnLst>
                                    <p:set>
                                      <p:cBhvr>
                                        <p:cTn id="198" dur="1" fill="hold">
                                          <p:stCondLst>
                                            <p:cond delay="0"/>
                                          </p:stCondLst>
                                        </p:cTn>
                                        <p:tgtEl>
                                          <p:spTgt spid="67"/>
                                        </p:tgtEl>
                                        <p:attrNameLst>
                                          <p:attrName>style.visibility</p:attrName>
                                        </p:attrNameLst>
                                      </p:cBhvr>
                                      <p:to>
                                        <p:strVal val="visible"/>
                                      </p:to>
                                    </p:set>
                                    <p:animEffect transition="in" filter="fade">
                                      <p:cBhvr>
                                        <p:cTn id="199" dur="500"/>
                                        <p:tgtEl>
                                          <p:spTgt spid="67"/>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68"/>
                                        </p:tgtEl>
                                        <p:attrNameLst>
                                          <p:attrName>style.visibility</p:attrName>
                                        </p:attrNameLst>
                                      </p:cBhvr>
                                      <p:to>
                                        <p:strVal val="visible"/>
                                      </p:to>
                                    </p:set>
                                    <p:animEffect transition="in" filter="fade">
                                      <p:cBhvr>
                                        <p:cTn id="202" dur="500"/>
                                        <p:tgtEl>
                                          <p:spTgt spid="68"/>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69"/>
                                        </p:tgtEl>
                                        <p:attrNameLst>
                                          <p:attrName>style.visibility</p:attrName>
                                        </p:attrNameLst>
                                      </p:cBhvr>
                                      <p:to>
                                        <p:strVal val="visible"/>
                                      </p:to>
                                    </p:set>
                                    <p:animEffect transition="in" filter="fade">
                                      <p:cBhvr>
                                        <p:cTn id="207" dur="500"/>
                                        <p:tgtEl>
                                          <p:spTgt spid="69"/>
                                        </p:tgtEl>
                                      </p:cBhvr>
                                    </p:animEffect>
                                  </p:childTnLst>
                                </p:cTn>
                              </p:par>
                              <p:par>
                                <p:cTn id="208" presetID="10" presetClass="entr" presetSubtype="0" fill="hold" grpId="0" nodeType="withEffect">
                                  <p:stCondLst>
                                    <p:cond delay="0"/>
                                  </p:stCondLst>
                                  <p:childTnLst>
                                    <p:set>
                                      <p:cBhvr>
                                        <p:cTn id="209" dur="1" fill="hold">
                                          <p:stCondLst>
                                            <p:cond delay="0"/>
                                          </p:stCondLst>
                                        </p:cTn>
                                        <p:tgtEl>
                                          <p:spTgt spid="70"/>
                                        </p:tgtEl>
                                        <p:attrNameLst>
                                          <p:attrName>style.visibility</p:attrName>
                                        </p:attrNameLst>
                                      </p:cBhvr>
                                      <p:to>
                                        <p:strVal val="visible"/>
                                      </p:to>
                                    </p:set>
                                    <p:animEffect transition="in" filter="fade">
                                      <p:cBhvr>
                                        <p:cTn id="210" dur="500"/>
                                        <p:tgtEl>
                                          <p:spTgt spid="70"/>
                                        </p:tgtEl>
                                      </p:cBhvr>
                                    </p:animEffect>
                                  </p:childTnLst>
                                </p:cTn>
                              </p:par>
                            </p:childTnLst>
                          </p:cTn>
                        </p:par>
                      </p:childTnLst>
                    </p:cTn>
                  </p:par>
                  <p:par>
                    <p:cTn id="211" fill="hold">
                      <p:stCondLst>
                        <p:cond delay="indefinite"/>
                      </p:stCondLst>
                      <p:childTnLst>
                        <p:par>
                          <p:cTn id="212" fill="hold">
                            <p:stCondLst>
                              <p:cond delay="0"/>
                            </p:stCondLst>
                            <p:childTnLst>
                              <p:par>
                                <p:cTn id="213" presetID="10" presetClass="entr" presetSubtype="0" fill="hold" grpId="0" nodeType="clickEffect">
                                  <p:stCondLst>
                                    <p:cond delay="0"/>
                                  </p:stCondLst>
                                  <p:childTnLst>
                                    <p:set>
                                      <p:cBhvr>
                                        <p:cTn id="214" dur="1" fill="hold">
                                          <p:stCondLst>
                                            <p:cond delay="0"/>
                                          </p:stCondLst>
                                        </p:cTn>
                                        <p:tgtEl>
                                          <p:spTgt spid="71"/>
                                        </p:tgtEl>
                                        <p:attrNameLst>
                                          <p:attrName>style.visibility</p:attrName>
                                        </p:attrNameLst>
                                      </p:cBhvr>
                                      <p:to>
                                        <p:strVal val="visible"/>
                                      </p:to>
                                    </p:set>
                                    <p:animEffect transition="in" filter="fade">
                                      <p:cBhvr>
                                        <p:cTn id="215" dur="500"/>
                                        <p:tgtEl>
                                          <p:spTgt spid="71"/>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72"/>
                                        </p:tgtEl>
                                        <p:attrNameLst>
                                          <p:attrName>style.visibility</p:attrName>
                                        </p:attrNameLst>
                                      </p:cBhvr>
                                      <p:to>
                                        <p:strVal val="visible"/>
                                      </p:to>
                                    </p:set>
                                    <p:animEffect transition="in" filter="fade">
                                      <p:cBhvr>
                                        <p:cTn id="218" dur="500"/>
                                        <p:tgtEl>
                                          <p:spTgt spid="72"/>
                                        </p:tgtEl>
                                      </p:cBhvr>
                                    </p:animEffect>
                                  </p:childTnLst>
                                </p:cTn>
                              </p:par>
                            </p:childTnLst>
                          </p:cTn>
                        </p:par>
                      </p:childTnLst>
                    </p:cTn>
                  </p:par>
                  <p:par>
                    <p:cTn id="219" fill="hold">
                      <p:stCondLst>
                        <p:cond delay="indefinite"/>
                      </p:stCondLst>
                      <p:childTnLst>
                        <p:par>
                          <p:cTn id="220" fill="hold">
                            <p:stCondLst>
                              <p:cond delay="0"/>
                            </p:stCondLst>
                            <p:childTnLst>
                              <p:par>
                                <p:cTn id="221" presetID="10" presetClass="entr" presetSubtype="0" fill="hold" grpId="0" nodeType="clickEffect">
                                  <p:stCondLst>
                                    <p:cond delay="0"/>
                                  </p:stCondLst>
                                  <p:childTnLst>
                                    <p:set>
                                      <p:cBhvr>
                                        <p:cTn id="222" dur="1" fill="hold">
                                          <p:stCondLst>
                                            <p:cond delay="0"/>
                                          </p:stCondLst>
                                        </p:cTn>
                                        <p:tgtEl>
                                          <p:spTgt spid="73"/>
                                        </p:tgtEl>
                                        <p:attrNameLst>
                                          <p:attrName>style.visibility</p:attrName>
                                        </p:attrNameLst>
                                      </p:cBhvr>
                                      <p:to>
                                        <p:strVal val="visible"/>
                                      </p:to>
                                    </p:set>
                                    <p:animEffect transition="in" filter="fade">
                                      <p:cBhvr>
                                        <p:cTn id="223" dur="500"/>
                                        <p:tgtEl>
                                          <p:spTgt spid="73"/>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74"/>
                                        </p:tgtEl>
                                        <p:attrNameLst>
                                          <p:attrName>style.visibility</p:attrName>
                                        </p:attrNameLst>
                                      </p:cBhvr>
                                      <p:to>
                                        <p:strVal val="visible"/>
                                      </p:to>
                                    </p:set>
                                    <p:animEffect transition="in" filter="fade">
                                      <p:cBhvr>
                                        <p:cTn id="226" dur="500"/>
                                        <p:tgtEl>
                                          <p:spTgt spid="74"/>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grpId="0" nodeType="clickEffect">
                                  <p:stCondLst>
                                    <p:cond delay="0"/>
                                  </p:stCondLst>
                                  <p:childTnLst>
                                    <p:set>
                                      <p:cBhvr>
                                        <p:cTn id="230" dur="1" fill="hold">
                                          <p:stCondLst>
                                            <p:cond delay="0"/>
                                          </p:stCondLst>
                                        </p:cTn>
                                        <p:tgtEl>
                                          <p:spTgt spid="75"/>
                                        </p:tgtEl>
                                        <p:attrNameLst>
                                          <p:attrName>style.visibility</p:attrName>
                                        </p:attrNameLst>
                                      </p:cBhvr>
                                      <p:to>
                                        <p:strVal val="visible"/>
                                      </p:to>
                                    </p:set>
                                    <p:animEffect transition="in" filter="fade">
                                      <p:cBhvr>
                                        <p:cTn id="231" dur="500"/>
                                        <p:tgtEl>
                                          <p:spTgt spid="75"/>
                                        </p:tgtEl>
                                      </p:cBhvr>
                                    </p:animEffect>
                                  </p:childTnLst>
                                </p:cTn>
                              </p:par>
                              <p:par>
                                <p:cTn id="232" presetID="10" presetClass="entr" presetSubtype="0" fill="hold" grpId="0" nodeType="withEffect">
                                  <p:stCondLst>
                                    <p:cond delay="0"/>
                                  </p:stCondLst>
                                  <p:childTnLst>
                                    <p:set>
                                      <p:cBhvr>
                                        <p:cTn id="233" dur="1" fill="hold">
                                          <p:stCondLst>
                                            <p:cond delay="0"/>
                                          </p:stCondLst>
                                        </p:cTn>
                                        <p:tgtEl>
                                          <p:spTgt spid="76"/>
                                        </p:tgtEl>
                                        <p:attrNameLst>
                                          <p:attrName>style.visibility</p:attrName>
                                        </p:attrNameLst>
                                      </p:cBhvr>
                                      <p:to>
                                        <p:strVal val="visible"/>
                                      </p:to>
                                    </p:set>
                                    <p:animEffect transition="in" filter="fade">
                                      <p:cBhvr>
                                        <p:cTn id="234" dur="500"/>
                                        <p:tgtEl>
                                          <p:spTgt spid="76"/>
                                        </p:tgtEl>
                                      </p:cBhvr>
                                    </p:animEffect>
                                  </p:childTnLst>
                                </p:cTn>
                              </p:par>
                            </p:childTnLst>
                          </p:cTn>
                        </p:par>
                      </p:childTnLst>
                    </p:cTn>
                  </p:par>
                  <p:par>
                    <p:cTn id="235" fill="hold">
                      <p:stCondLst>
                        <p:cond delay="indefinite"/>
                      </p:stCondLst>
                      <p:childTnLst>
                        <p:par>
                          <p:cTn id="236" fill="hold">
                            <p:stCondLst>
                              <p:cond delay="0"/>
                            </p:stCondLst>
                            <p:childTnLst>
                              <p:par>
                                <p:cTn id="237" presetID="10" presetClass="entr" presetSubtype="0" fill="hold" grpId="0" nodeType="clickEffect">
                                  <p:stCondLst>
                                    <p:cond delay="0"/>
                                  </p:stCondLst>
                                  <p:childTnLst>
                                    <p:set>
                                      <p:cBhvr>
                                        <p:cTn id="238" dur="1" fill="hold">
                                          <p:stCondLst>
                                            <p:cond delay="0"/>
                                          </p:stCondLst>
                                        </p:cTn>
                                        <p:tgtEl>
                                          <p:spTgt spid="77"/>
                                        </p:tgtEl>
                                        <p:attrNameLst>
                                          <p:attrName>style.visibility</p:attrName>
                                        </p:attrNameLst>
                                      </p:cBhvr>
                                      <p:to>
                                        <p:strVal val="visible"/>
                                      </p:to>
                                    </p:set>
                                    <p:animEffect transition="in" filter="fade">
                                      <p:cBhvr>
                                        <p:cTn id="239" dur="500"/>
                                        <p:tgtEl>
                                          <p:spTgt spid="77"/>
                                        </p:tgtEl>
                                      </p:cBhvr>
                                    </p:animEffect>
                                  </p:childTnLst>
                                </p:cTn>
                              </p:par>
                              <p:par>
                                <p:cTn id="240" presetID="10" presetClass="entr" presetSubtype="0" fill="hold" grpId="0" nodeType="withEffect">
                                  <p:stCondLst>
                                    <p:cond delay="0"/>
                                  </p:stCondLst>
                                  <p:childTnLst>
                                    <p:set>
                                      <p:cBhvr>
                                        <p:cTn id="241" dur="1" fill="hold">
                                          <p:stCondLst>
                                            <p:cond delay="0"/>
                                          </p:stCondLst>
                                        </p:cTn>
                                        <p:tgtEl>
                                          <p:spTgt spid="78"/>
                                        </p:tgtEl>
                                        <p:attrNameLst>
                                          <p:attrName>style.visibility</p:attrName>
                                        </p:attrNameLst>
                                      </p:cBhvr>
                                      <p:to>
                                        <p:strVal val="visible"/>
                                      </p:to>
                                    </p:set>
                                    <p:animEffect transition="in" filter="fade">
                                      <p:cBhvr>
                                        <p:cTn id="242"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P spid="12" grpId="0" animBg="1"/>
      <p:bldP spid="14" grpId="0" animBg="1"/>
      <p:bldP spid="15" grpId="0" animBg="1"/>
      <p:bldP spid="16" grpId="0" animBg="1"/>
      <p:bldP spid="17" grpId="0" animBg="1"/>
      <p:bldP spid="18"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9" grpId="0" animBg="1"/>
      <p:bldP spid="60"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4 (SB </a:t>
            </a:r>
            <a:r>
              <a:rPr lang="en-US" sz="2400" b="1" smtClean="0">
                <a:solidFill>
                  <a:schemeClr val="tx2">
                    <a:lumMod val="75000"/>
                  </a:schemeClr>
                </a:solidFill>
              </a:rPr>
              <a:t>p.87)</a:t>
            </a:r>
          </a:p>
          <a:p>
            <a:r>
              <a:rPr lang="en-US" sz="2800" smtClean="0">
                <a:solidFill>
                  <a:schemeClr val="tx2">
                    <a:lumMod val="75000"/>
                  </a:schemeClr>
                </a:solidFill>
              </a:rPr>
              <a:t>Make </a:t>
            </a:r>
            <a:r>
              <a:rPr lang="en-US" sz="2800">
                <a:solidFill>
                  <a:schemeClr val="tx2">
                    <a:lumMod val="75000"/>
                  </a:schemeClr>
                </a:solidFill>
              </a:rPr>
              <a:t>questions by putting the words in the correct order.</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87685" y="948952"/>
            <a:ext cx="11616629" cy="5857309"/>
          </a:xfrm>
          <a:prstGeom prst="rect">
            <a:avLst/>
          </a:prstGeom>
        </p:spPr>
        <p:txBody>
          <a:bodyPr wrap="square">
            <a:spAutoFit/>
          </a:bodyPr>
          <a:lstStyle/>
          <a:p>
            <a:pPr>
              <a:lnSpc>
                <a:spcPct val="112000"/>
              </a:lnSpc>
            </a:pPr>
            <a:r>
              <a:rPr lang="en-US" sz="2800" b="1">
                <a:solidFill>
                  <a:schemeClr val="accent1">
                    <a:lumMod val="50000"/>
                  </a:schemeClr>
                </a:solidFill>
              </a:rPr>
              <a:t>1. your / favourite / is / what / festival</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2. when / people / celebrate / do / it</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3. place / does / it / take / where</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4. celebrates / it / who</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5. activities / in / what / the / there / are / festival</a:t>
            </a:r>
          </a:p>
          <a:p>
            <a:pPr>
              <a:lnSpc>
                <a:spcPct val="112000"/>
              </a:lnSpc>
            </a:pPr>
            <a:r>
              <a:rPr lang="en-US" sz="2800" b="1">
                <a:solidFill>
                  <a:schemeClr val="accent1">
                    <a:lumMod val="50000"/>
                  </a:schemeClr>
                </a:solidFill>
              </a:rPr>
              <a:t>________________________________________________________?</a:t>
            </a:r>
          </a:p>
          <a:p>
            <a:pPr>
              <a:lnSpc>
                <a:spcPct val="112000"/>
              </a:lnSpc>
            </a:pPr>
            <a:r>
              <a:rPr lang="en-US" sz="2800" b="1">
                <a:solidFill>
                  <a:schemeClr val="accent1">
                    <a:lumMod val="50000"/>
                  </a:schemeClr>
                </a:solidFill>
              </a:rPr>
              <a:t>6. it / why / do / celebrate / people</a:t>
            </a:r>
          </a:p>
          <a:p>
            <a:pPr>
              <a:lnSpc>
                <a:spcPct val="112000"/>
              </a:lnSpc>
            </a:pPr>
            <a:r>
              <a:rPr lang="en-US" sz="2800" b="1">
                <a:solidFill>
                  <a:schemeClr val="accent1">
                    <a:lumMod val="50000"/>
                  </a:schemeClr>
                </a:solidFill>
              </a:rPr>
              <a:t>________________________________________________________?</a:t>
            </a:r>
            <a:endParaRPr lang="en-US" sz="2800" b="1" i="0">
              <a:solidFill>
                <a:schemeClr val="accent1">
                  <a:lumMod val="50000"/>
                </a:schemeClr>
              </a:solidFill>
              <a:effectLst/>
            </a:endParaRPr>
          </a:p>
        </p:txBody>
      </p:sp>
      <p:sp>
        <p:nvSpPr>
          <p:cNvPr id="3" name="Rectangle 2"/>
          <p:cNvSpPr/>
          <p:nvPr/>
        </p:nvSpPr>
        <p:spPr>
          <a:xfrm>
            <a:off x="469425"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What</a:t>
            </a:r>
            <a:endParaRPr lang="en-US" sz="3200" b="1">
              <a:solidFill>
                <a:srgbClr val="C00000"/>
              </a:solidFill>
            </a:endParaRPr>
          </a:p>
        </p:txBody>
      </p:sp>
      <p:sp>
        <p:nvSpPr>
          <p:cNvPr id="10" name="Rectangle 9"/>
          <p:cNvSpPr/>
          <p:nvPr/>
        </p:nvSpPr>
        <p:spPr>
          <a:xfrm>
            <a:off x="1638912"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is</a:t>
            </a:r>
            <a:endParaRPr lang="en-US" sz="3200" b="1">
              <a:solidFill>
                <a:srgbClr val="C00000"/>
              </a:solidFill>
            </a:endParaRPr>
          </a:p>
        </p:txBody>
      </p:sp>
      <p:sp>
        <p:nvSpPr>
          <p:cNvPr id="12" name="Rectangle 11"/>
          <p:cNvSpPr/>
          <p:nvPr/>
        </p:nvSpPr>
        <p:spPr>
          <a:xfrm>
            <a:off x="2808399" y="1442503"/>
            <a:ext cx="111488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your</a:t>
            </a:r>
            <a:endParaRPr lang="en-US" sz="3200" b="1">
              <a:solidFill>
                <a:srgbClr val="C00000"/>
              </a:solidFill>
            </a:endParaRPr>
          </a:p>
        </p:txBody>
      </p:sp>
      <p:sp>
        <p:nvSpPr>
          <p:cNvPr id="15" name="Rectangle 14"/>
          <p:cNvSpPr/>
          <p:nvPr/>
        </p:nvSpPr>
        <p:spPr>
          <a:xfrm>
            <a:off x="3988478" y="1442503"/>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favourite</a:t>
            </a:r>
            <a:endParaRPr lang="en-US" sz="3200" b="1">
              <a:solidFill>
                <a:srgbClr val="C00000"/>
              </a:solidFill>
            </a:endParaRPr>
          </a:p>
        </p:txBody>
      </p:sp>
      <p:sp>
        <p:nvSpPr>
          <p:cNvPr id="18" name="Rectangle 17"/>
          <p:cNvSpPr/>
          <p:nvPr/>
        </p:nvSpPr>
        <p:spPr>
          <a:xfrm>
            <a:off x="5805596" y="1441200"/>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festival</a:t>
            </a:r>
            <a:endParaRPr lang="en-US" sz="3200" b="1">
              <a:solidFill>
                <a:srgbClr val="C00000"/>
              </a:solidFill>
            </a:endParaRPr>
          </a:p>
        </p:txBody>
      </p:sp>
      <p:sp>
        <p:nvSpPr>
          <p:cNvPr id="22" name="Rectangle 21"/>
          <p:cNvSpPr/>
          <p:nvPr/>
        </p:nvSpPr>
        <p:spPr>
          <a:xfrm>
            <a:off x="469425" y="2393393"/>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When</a:t>
            </a:r>
            <a:endParaRPr lang="en-US" sz="3200" b="1">
              <a:solidFill>
                <a:srgbClr val="C00000"/>
              </a:solidFill>
            </a:endParaRPr>
          </a:p>
        </p:txBody>
      </p:sp>
      <p:sp>
        <p:nvSpPr>
          <p:cNvPr id="24" name="Rectangle 23"/>
          <p:cNvSpPr/>
          <p:nvPr/>
        </p:nvSpPr>
        <p:spPr>
          <a:xfrm>
            <a:off x="2274270" y="2403891"/>
            <a:ext cx="85210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a:t>
            </a:r>
            <a:endParaRPr lang="en-US" sz="3200" b="1">
              <a:solidFill>
                <a:srgbClr val="C00000"/>
              </a:solidFill>
            </a:endParaRPr>
          </a:p>
        </p:txBody>
      </p:sp>
      <p:sp>
        <p:nvSpPr>
          <p:cNvPr id="26" name="Rectangle 25"/>
          <p:cNvSpPr/>
          <p:nvPr/>
        </p:nvSpPr>
        <p:spPr>
          <a:xfrm>
            <a:off x="3189286" y="2405266"/>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people</a:t>
            </a:r>
            <a:endParaRPr lang="en-US" sz="3200" b="1">
              <a:solidFill>
                <a:srgbClr val="C00000"/>
              </a:solidFill>
            </a:endParaRPr>
          </a:p>
        </p:txBody>
      </p:sp>
      <p:sp>
        <p:nvSpPr>
          <p:cNvPr id="28" name="Rectangle 27"/>
          <p:cNvSpPr/>
          <p:nvPr/>
        </p:nvSpPr>
        <p:spPr>
          <a:xfrm>
            <a:off x="5004116" y="2403891"/>
            <a:ext cx="188436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a:t>
            </a:r>
            <a:endParaRPr lang="en-US" sz="3200" b="1">
              <a:solidFill>
                <a:srgbClr val="C00000"/>
              </a:solidFill>
            </a:endParaRPr>
          </a:p>
        </p:txBody>
      </p:sp>
      <p:sp>
        <p:nvSpPr>
          <p:cNvPr id="30" name="Rectangle 29"/>
          <p:cNvSpPr/>
          <p:nvPr/>
        </p:nvSpPr>
        <p:spPr>
          <a:xfrm>
            <a:off x="6951387" y="2403891"/>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32" name="Rectangle 31"/>
          <p:cNvSpPr/>
          <p:nvPr/>
        </p:nvSpPr>
        <p:spPr>
          <a:xfrm>
            <a:off x="469425" y="3376757"/>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Where</a:t>
            </a:r>
            <a:endParaRPr lang="en-US" sz="3200" b="1">
              <a:solidFill>
                <a:srgbClr val="C00000"/>
              </a:solidFill>
            </a:endParaRPr>
          </a:p>
        </p:txBody>
      </p:sp>
      <p:sp>
        <p:nvSpPr>
          <p:cNvPr id="34" name="Rectangle 33"/>
          <p:cNvSpPr/>
          <p:nvPr/>
        </p:nvSpPr>
        <p:spPr>
          <a:xfrm>
            <a:off x="2274270" y="3376757"/>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does</a:t>
            </a:r>
            <a:endParaRPr lang="en-US" sz="3200" b="1">
              <a:solidFill>
                <a:srgbClr val="C00000"/>
              </a:solidFill>
            </a:endParaRPr>
          </a:p>
        </p:txBody>
      </p:sp>
      <p:sp>
        <p:nvSpPr>
          <p:cNvPr id="36" name="Rectangle 35"/>
          <p:cNvSpPr/>
          <p:nvPr/>
        </p:nvSpPr>
        <p:spPr>
          <a:xfrm>
            <a:off x="4080140" y="3377476"/>
            <a:ext cx="861068"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38" name="Rectangle 37"/>
          <p:cNvSpPr/>
          <p:nvPr/>
        </p:nvSpPr>
        <p:spPr>
          <a:xfrm>
            <a:off x="5004116" y="3375908"/>
            <a:ext cx="123666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take</a:t>
            </a:r>
            <a:endParaRPr lang="en-US" sz="3200" b="1">
              <a:solidFill>
                <a:srgbClr val="C00000"/>
              </a:solidFill>
            </a:endParaRPr>
          </a:p>
        </p:txBody>
      </p:sp>
      <p:sp>
        <p:nvSpPr>
          <p:cNvPr id="40" name="Rectangle 39"/>
          <p:cNvSpPr/>
          <p:nvPr/>
        </p:nvSpPr>
        <p:spPr>
          <a:xfrm>
            <a:off x="6303687" y="3366582"/>
            <a:ext cx="125383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place</a:t>
            </a:r>
            <a:endParaRPr lang="en-US" sz="3200" b="1">
              <a:solidFill>
                <a:srgbClr val="C00000"/>
              </a:solidFill>
            </a:endParaRPr>
          </a:p>
        </p:txBody>
      </p:sp>
      <p:sp>
        <p:nvSpPr>
          <p:cNvPr id="42" name="Rectangle 41"/>
          <p:cNvSpPr/>
          <p:nvPr/>
        </p:nvSpPr>
        <p:spPr>
          <a:xfrm>
            <a:off x="438945" y="4317844"/>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Who </a:t>
            </a:r>
            <a:endParaRPr lang="en-US" sz="3200" b="1">
              <a:solidFill>
                <a:srgbClr val="C00000"/>
              </a:solidFill>
            </a:endParaRPr>
          </a:p>
        </p:txBody>
      </p:sp>
      <p:sp>
        <p:nvSpPr>
          <p:cNvPr id="44" name="Rectangle 43"/>
          <p:cNvSpPr/>
          <p:nvPr/>
        </p:nvSpPr>
        <p:spPr>
          <a:xfrm>
            <a:off x="1717291" y="4317844"/>
            <a:ext cx="2038105"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celebrates</a:t>
            </a:r>
            <a:endParaRPr lang="en-US" sz="3200" b="1">
              <a:solidFill>
                <a:srgbClr val="C00000"/>
              </a:solidFill>
            </a:endParaRPr>
          </a:p>
        </p:txBody>
      </p:sp>
      <p:sp>
        <p:nvSpPr>
          <p:cNvPr id="46" name="Rectangle 45"/>
          <p:cNvSpPr/>
          <p:nvPr/>
        </p:nvSpPr>
        <p:spPr>
          <a:xfrm>
            <a:off x="3833775" y="4317844"/>
            <a:ext cx="84708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
        <p:nvSpPr>
          <p:cNvPr id="48" name="Rectangle 47"/>
          <p:cNvSpPr/>
          <p:nvPr/>
        </p:nvSpPr>
        <p:spPr>
          <a:xfrm>
            <a:off x="438945" y="5267763"/>
            <a:ext cx="127834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What</a:t>
            </a:r>
            <a:endParaRPr lang="en-US" sz="3200" b="1">
              <a:solidFill>
                <a:srgbClr val="C00000"/>
              </a:solidFill>
            </a:endParaRPr>
          </a:p>
        </p:txBody>
      </p:sp>
      <p:sp>
        <p:nvSpPr>
          <p:cNvPr id="50" name="Rectangle 49"/>
          <p:cNvSpPr/>
          <p:nvPr/>
        </p:nvSpPr>
        <p:spPr>
          <a:xfrm>
            <a:off x="1777146" y="5265995"/>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activities</a:t>
            </a:r>
            <a:endParaRPr lang="en-US" sz="3200" b="1">
              <a:solidFill>
                <a:srgbClr val="C00000"/>
              </a:solidFill>
            </a:endParaRPr>
          </a:p>
        </p:txBody>
      </p:sp>
      <p:sp>
        <p:nvSpPr>
          <p:cNvPr id="52" name="Rectangle 51"/>
          <p:cNvSpPr/>
          <p:nvPr/>
        </p:nvSpPr>
        <p:spPr>
          <a:xfrm>
            <a:off x="3593785" y="5279970"/>
            <a:ext cx="84323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are</a:t>
            </a:r>
            <a:endParaRPr lang="en-US" sz="3200" b="1">
              <a:solidFill>
                <a:srgbClr val="C00000"/>
              </a:solidFill>
            </a:endParaRPr>
          </a:p>
        </p:txBody>
      </p:sp>
      <p:sp>
        <p:nvSpPr>
          <p:cNvPr id="54" name="Rectangle 53"/>
          <p:cNvSpPr/>
          <p:nvPr/>
        </p:nvSpPr>
        <p:spPr>
          <a:xfrm>
            <a:off x="4501734" y="5279970"/>
            <a:ext cx="123866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there</a:t>
            </a:r>
            <a:endParaRPr lang="en-US" sz="3200" b="1">
              <a:solidFill>
                <a:srgbClr val="C00000"/>
              </a:solidFill>
            </a:endParaRPr>
          </a:p>
        </p:txBody>
      </p:sp>
      <p:sp>
        <p:nvSpPr>
          <p:cNvPr id="60" name="Rectangle 59"/>
          <p:cNvSpPr/>
          <p:nvPr/>
        </p:nvSpPr>
        <p:spPr>
          <a:xfrm>
            <a:off x="5805117" y="5279970"/>
            <a:ext cx="74542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in</a:t>
            </a:r>
            <a:endParaRPr lang="en-US" sz="3200" b="1">
              <a:solidFill>
                <a:srgbClr val="C00000"/>
              </a:solidFill>
            </a:endParaRPr>
          </a:p>
        </p:txBody>
      </p:sp>
      <p:sp>
        <p:nvSpPr>
          <p:cNvPr id="66" name="Rectangle 65"/>
          <p:cNvSpPr/>
          <p:nvPr/>
        </p:nvSpPr>
        <p:spPr>
          <a:xfrm>
            <a:off x="6599543" y="5279970"/>
            <a:ext cx="994331"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the</a:t>
            </a:r>
            <a:endParaRPr lang="en-US" sz="3200" b="1">
              <a:solidFill>
                <a:srgbClr val="C00000"/>
              </a:solidFill>
            </a:endParaRPr>
          </a:p>
        </p:txBody>
      </p:sp>
      <p:sp>
        <p:nvSpPr>
          <p:cNvPr id="68" name="Rectangle 67"/>
          <p:cNvSpPr/>
          <p:nvPr/>
        </p:nvSpPr>
        <p:spPr>
          <a:xfrm>
            <a:off x="7642879" y="5279970"/>
            <a:ext cx="1751922"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festival</a:t>
            </a:r>
            <a:endParaRPr lang="en-US" sz="3200" b="1">
              <a:solidFill>
                <a:srgbClr val="C00000"/>
              </a:solidFill>
            </a:endParaRPr>
          </a:p>
        </p:txBody>
      </p:sp>
      <p:sp>
        <p:nvSpPr>
          <p:cNvPr id="70" name="Rectangle 69"/>
          <p:cNvSpPr/>
          <p:nvPr/>
        </p:nvSpPr>
        <p:spPr>
          <a:xfrm>
            <a:off x="438945" y="6214146"/>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Why</a:t>
            </a:r>
            <a:endParaRPr lang="en-US" sz="3200" b="1">
              <a:solidFill>
                <a:srgbClr val="C00000"/>
              </a:solidFill>
            </a:endParaRPr>
          </a:p>
        </p:txBody>
      </p:sp>
      <p:sp>
        <p:nvSpPr>
          <p:cNvPr id="72" name="Rectangle 71"/>
          <p:cNvSpPr/>
          <p:nvPr/>
        </p:nvSpPr>
        <p:spPr>
          <a:xfrm>
            <a:off x="1680963" y="6221282"/>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do</a:t>
            </a:r>
            <a:endParaRPr lang="en-US" sz="3200" b="1">
              <a:solidFill>
                <a:srgbClr val="C00000"/>
              </a:solidFill>
            </a:endParaRPr>
          </a:p>
        </p:txBody>
      </p:sp>
      <p:sp>
        <p:nvSpPr>
          <p:cNvPr id="74" name="Rectangle 73"/>
          <p:cNvSpPr/>
          <p:nvPr/>
        </p:nvSpPr>
        <p:spPr>
          <a:xfrm>
            <a:off x="2929084" y="6221282"/>
            <a:ext cx="1507933"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people</a:t>
            </a:r>
            <a:endParaRPr lang="en-US" sz="3200" b="1">
              <a:solidFill>
                <a:srgbClr val="C00000"/>
              </a:solidFill>
            </a:endParaRPr>
          </a:p>
        </p:txBody>
      </p:sp>
      <p:sp>
        <p:nvSpPr>
          <p:cNvPr id="76" name="Rectangle 75"/>
          <p:cNvSpPr/>
          <p:nvPr/>
        </p:nvSpPr>
        <p:spPr>
          <a:xfrm>
            <a:off x="4501734" y="6214059"/>
            <a:ext cx="1913736"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celebrate</a:t>
            </a:r>
            <a:endParaRPr lang="en-US" sz="3200" b="1">
              <a:solidFill>
                <a:srgbClr val="C00000"/>
              </a:solidFill>
            </a:endParaRPr>
          </a:p>
        </p:txBody>
      </p:sp>
      <p:sp>
        <p:nvSpPr>
          <p:cNvPr id="78" name="Rectangle 77"/>
          <p:cNvSpPr/>
          <p:nvPr/>
        </p:nvSpPr>
        <p:spPr>
          <a:xfrm>
            <a:off x="6477339" y="6220354"/>
            <a:ext cx="1199967" cy="41074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00000"/>
                </a:solidFill>
              </a:rPr>
              <a:t>it</a:t>
            </a:r>
            <a:endParaRPr lang="en-US" sz="3200" b="1">
              <a:solidFill>
                <a:srgbClr val="C00000"/>
              </a:solidFill>
            </a:endParaRPr>
          </a:p>
        </p:txBody>
      </p:sp>
    </p:spTree>
    <p:extLst>
      <p:ext uri="{BB962C8B-B14F-4D97-AF65-F5344CB8AC3E}">
        <p14:creationId xmlns:p14="http://schemas.microsoft.com/office/powerpoint/2010/main" val="651294391"/>
      </p:ext>
    </p:extLst>
  </p:cSld>
  <p:clrMapOvr>
    <a:masterClrMapping/>
  </p:clrMapOvr>
  <mc:AlternateContent xmlns:mc="http://schemas.openxmlformats.org/markup-compatibility/2006" xmlns:p14="http://schemas.microsoft.com/office/powerpoint/2010/main">
    <mc:Choice Requires="p14">
      <p:transition p14:dur="400">
        <p14:flythrough/>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a:t>
            </a:r>
            <a:r>
              <a:rPr lang="en-US" sz="2400" b="1" smtClean="0">
                <a:solidFill>
                  <a:schemeClr val="tx2">
                    <a:lumMod val="75000"/>
                  </a:schemeClr>
                </a:solidFill>
              </a:rPr>
              <a:t>5 </a:t>
            </a:r>
            <a:r>
              <a:rPr lang="en-US" sz="2400" b="1">
                <a:solidFill>
                  <a:schemeClr val="tx2">
                    <a:lumMod val="75000"/>
                  </a:schemeClr>
                </a:solidFill>
              </a:rPr>
              <a:t>(SB </a:t>
            </a:r>
            <a:r>
              <a:rPr lang="en-US" sz="2400" b="1" smtClean="0">
                <a:solidFill>
                  <a:schemeClr val="tx2">
                    <a:lumMod val="75000"/>
                  </a:schemeClr>
                </a:solidFill>
              </a:rPr>
              <a:t>p.87) - </a:t>
            </a:r>
            <a:r>
              <a:rPr lang="en-US" sz="2800" smtClean="0">
                <a:solidFill>
                  <a:schemeClr val="tx2">
                    <a:lumMod val="75000"/>
                  </a:schemeClr>
                </a:solidFill>
              </a:rPr>
              <a:t>Use </a:t>
            </a:r>
            <a:r>
              <a:rPr lang="en-US" sz="2800">
                <a:solidFill>
                  <a:schemeClr val="tx2">
                    <a:lumMod val="75000"/>
                  </a:schemeClr>
                </a:solidFill>
              </a:rPr>
              <a:t>your answers from Exercise 4 </a:t>
            </a:r>
            <a:endParaRPr lang="en-US" sz="2800" smtClean="0">
              <a:solidFill>
                <a:schemeClr val="tx2">
                  <a:lumMod val="75000"/>
                </a:schemeClr>
              </a:solidFill>
            </a:endParaRPr>
          </a:p>
          <a:p>
            <a:r>
              <a:rPr lang="en-US" sz="2800" smtClean="0">
                <a:solidFill>
                  <a:schemeClr val="tx2">
                    <a:lumMod val="75000"/>
                  </a:schemeClr>
                </a:solidFill>
              </a:rPr>
              <a:t>to </a:t>
            </a:r>
            <a:r>
              <a:rPr lang="en-US" sz="2800">
                <a:solidFill>
                  <a:schemeClr val="tx2">
                    <a:lumMod val="75000"/>
                  </a:schemeClr>
                </a:solidFill>
              </a:rPr>
              <a:t>write 6-8 sentences about your favourite festival.</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Folded Corner 1"/>
          <p:cNvSpPr/>
          <p:nvPr/>
        </p:nvSpPr>
        <p:spPr>
          <a:xfrm>
            <a:off x="6244325" y="1242019"/>
            <a:ext cx="5574417" cy="4655127"/>
          </a:xfrm>
          <a:prstGeom prst="foldedCorner">
            <a:avLst/>
          </a:prstGeom>
          <a:solidFill>
            <a:schemeClr val="accent4">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i="1">
                <a:solidFill>
                  <a:srgbClr val="C00000"/>
                </a:solidFill>
              </a:rPr>
              <a:t>My favourite festival is La Tomatina Festival in Spain. It takes place ...</a:t>
            </a:r>
            <a:endParaRPr lang="en-US" sz="4800">
              <a:solidFill>
                <a:srgbClr val="C00000"/>
              </a:solidFill>
            </a:endParaRPr>
          </a:p>
        </p:txBody>
      </p:sp>
      <p:pic>
        <p:nvPicPr>
          <p:cNvPr id="1026" name="Picture 2" descr="La Tomatina festiv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245" y="1524611"/>
            <a:ext cx="5925755" cy="394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387690"/>
      </p:ext>
    </p:extLst>
  </p:cSld>
  <p:clrMapOvr>
    <a:masterClrMapping/>
  </p:clrMapOvr>
  <mc:AlternateContent xmlns:mc="http://schemas.openxmlformats.org/markup-compatibility/2006" xmlns:p14="http://schemas.microsoft.com/office/powerpoint/2010/main">
    <mc:Choice Requires="p14">
      <p:transition p14:dur="400">
        <p14:pan dir="u"/>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1"/>
            <a:ext cx="11769028" cy="848546"/>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a:t>
            </a:r>
            <a:r>
              <a:rPr lang="en-US" sz="2400" b="1" smtClean="0">
                <a:solidFill>
                  <a:schemeClr val="tx2">
                    <a:lumMod val="75000"/>
                  </a:schemeClr>
                </a:solidFill>
              </a:rPr>
              <a:t>5 </a:t>
            </a:r>
            <a:r>
              <a:rPr lang="en-US" sz="2400" b="1">
                <a:solidFill>
                  <a:schemeClr val="tx2">
                    <a:lumMod val="75000"/>
                  </a:schemeClr>
                </a:solidFill>
              </a:rPr>
              <a:t>(SB </a:t>
            </a:r>
            <a:r>
              <a:rPr lang="en-US" sz="2400" b="1" smtClean="0">
                <a:solidFill>
                  <a:schemeClr val="tx2">
                    <a:lumMod val="75000"/>
                  </a:schemeClr>
                </a:solidFill>
              </a:rPr>
              <a:t>p.87) - </a:t>
            </a:r>
            <a:r>
              <a:rPr lang="en-US" sz="2800" smtClean="0">
                <a:solidFill>
                  <a:schemeClr val="tx2">
                    <a:lumMod val="75000"/>
                  </a:schemeClr>
                </a:solidFill>
              </a:rPr>
              <a:t>Use </a:t>
            </a:r>
            <a:r>
              <a:rPr lang="en-US" sz="2800">
                <a:solidFill>
                  <a:schemeClr val="tx2">
                    <a:lumMod val="75000"/>
                  </a:schemeClr>
                </a:solidFill>
              </a:rPr>
              <a:t>your answers from Exercise 4 </a:t>
            </a:r>
            <a:endParaRPr lang="en-US" sz="2800" smtClean="0">
              <a:solidFill>
                <a:schemeClr val="tx2">
                  <a:lumMod val="75000"/>
                </a:schemeClr>
              </a:solidFill>
            </a:endParaRPr>
          </a:p>
          <a:p>
            <a:r>
              <a:rPr lang="en-US" sz="2800" smtClean="0">
                <a:solidFill>
                  <a:schemeClr val="tx2">
                    <a:lumMod val="75000"/>
                  </a:schemeClr>
                </a:solidFill>
              </a:rPr>
              <a:t>to </a:t>
            </a:r>
            <a:r>
              <a:rPr lang="en-US" sz="2800">
                <a:solidFill>
                  <a:schemeClr val="tx2">
                    <a:lumMod val="75000"/>
                  </a:schemeClr>
                </a:solidFill>
              </a:rPr>
              <a:t>write 6-8 sentences about your favourite festival.</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Folded Corner 1"/>
          <p:cNvSpPr/>
          <p:nvPr/>
        </p:nvSpPr>
        <p:spPr>
          <a:xfrm>
            <a:off x="6244325" y="1242019"/>
            <a:ext cx="5574417" cy="4655127"/>
          </a:xfrm>
          <a:prstGeom prst="foldedCorner">
            <a:avLst/>
          </a:prstGeom>
          <a:solidFill>
            <a:schemeClr val="accent4">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i="1">
                <a:solidFill>
                  <a:srgbClr val="C00000"/>
                </a:solidFill>
              </a:rPr>
              <a:t>My favourite festival is La Tomatina Festival in Spain. It takes place ...</a:t>
            </a:r>
            <a:endParaRPr lang="en-US" sz="4800">
              <a:solidFill>
                <a:srgbClr val="C00000"/>
              </a:solidFill>
            </a:endParaRPr>
          </a:p>
        </p:txBody>
      </p:sp>
      <p:sp>
        <p:nvSpPr>
          <p:cNvPr id="3" name="TextBox 2"/>
          <p:cNvSpPr txBox="1"/>
          <p:nvPr/>
        </p:nvSpPr>
        <p:spPr>
          <a:xfrm>
            <a:off x="289317" y="1222459"/>
            <a:ext cx="5730892" cy="5262979"/>
          </a:xfrm>
          <a:prstGeom prst="rect">
            <a:avLst/>
          </a:prstGeom>
          <a:noFill/>
        </p:spPr>
        <p:txBody>
          <a:bodyPr wrap="square" rtlCol="0">
            <a:spAutoFit/>
          </a:bodyPr>
          <a:lstStyle/>
          <a:p>
            <a:pPr algn="just"/>
            <a:r>
              <a:rPr lang="en-US" sz="2800" b="1" dirty="0" smtClean="0">
                <a:solidFill>
                  <a:schemeClr val="tx1">
                    <a:lumMod val="95000"/>
                    <a:lumOff val="5000"/>
                  </a:schemeClr>
                </a:solidFill>
              </a:rPr>
              <a:t>SAMPLE:</a:t>
            </a:r>
          </a:p>
          <a:p>
            <a:pPr algn="just"/>
            <a:r>
              <a:rPr lang="en-US" sz="2800" b="1" dirty="0" smtClean="0">
                <a:solidFill>
                  <a:srgbClr val="C00000"/>
                </a:solidFill>
              </a:rPr>
              <a:t>My </a:t>
            </a:r>
            <a:r>
              <a:rPr lang="en-US" sz="2800" b="1" dirty="0" err="1">
                <a:solidFill>
                  <a:srgbClr val="C00000"/>
                </a:solidFill>
              </a:rPr>
              <a:t>favourite</a:t>
            </a:r>
            <a:r>
              <a:rPr lang="en-US" sz="2800" b="1" dirty="0">
                <a:solidFill>
                  <a:srgbClr val="C00000"/>
                </a:solidFill>
              </a:rPr>
              <a:t> festival is La </a:t>
            </a:r>
            <a:r>
              <a:rPr lang="en-US" sz="2800" b="1" dirty="0" err="1">
                <a:solidFill>
                  <a:srgbClr val="C00000"/>
                </a:solidFill>
              </a:rPr>
              <a:t>Tomatina</a:t>
            </a:r>
            <a:r>
              <a:rPr lang="en-US" sz="2800" b="1" dirty="0">
                <a:solidFill>
                  <a:srgbClr val="C00000"/>
                </a:solidFill>
              </a:rPr>
              <a:t> Festival in Spain. It takes place </a:t>
            </a:r>
            <a:r>
              <a:rPr lang="en-US" sz="2800" b="1" i="1" dirty="0">
                <a:solidFill>
                  <a:schemeClr val="accent1">
                    <a:lumMod val="75000"/>
                  </a:schemeClr>
                </a:solidFill>
              </a:rPr>
              <a:t>at Rio de Janeiro in Brazil. This festival started from the </a:t>
            </a:r>
            <a:r>
              <a:rPr lang="en-US" sz="2800" b="1" i="1" dirty="0" smtClean="0">
                <a:solidFill>
                  <a:schemeClr val="accent1">
                    <a:lumMod val="75000"/>
                  </a:schemeClr>
                </a:solidFill>
              </a:rPr>
              <a:t>17</a:t>
            </a:r>
            <a:r>
              <a:rPr lang="en-US" sz="2800" b="1" i="1" baseline="30000" dirty="0" smtClean="0">
                <a:solidFill>
                  <a:schemeClr val="accent1">
                    <a:lumMod val="75000"/>
                  </a:schemeClr>
                </a:solidFill>
              </a:rPr>
              <a:t>th</a:t>
            </a:r>
            <a:r>
              <a:rPr lang="en-US" sz="2800" b="1" i="1" dirty="0" smtClean="0">
                <a:solidFill>
                  <a:schemeClr val="accent1">
                    <a:lumMod val="75000"/>
                  </a:schemeClr>
                </a:solidFill>
              </a:rPr>
              <a:t> </a:t>
            </a:r>
            <a:r>
              <a:rPr lang="en-US" sz="2800" b="1" i="1" dirty="0">
                <a:solidFill>
                  <a:schemeClr val="accent1">
                    <a:lumMod val="75000"/>
                  </a:schemeClr>
                </a:solidFill>
              </a:rPr>
              <a:t>century and it was organized to honor the Greek wine gods. There are about two million people joining this festival every year. There are many activities they can take part in such as watching samba dancing, fireworks and a fascinating parade.</a:t>
            </a:r>
          </a:p>
        </p:txBody>
      </p:sp>
    </p:spTree>
    <p:extLst>
      <p:ext uri="{BB962C8B-B14F-4D97-AF65-F5344CB8AC3E}">
        <p14:creationId xmlns:p14="http://schemas.microsoft.com/office/powerpoint/2010/main" val="379064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peelOff"/>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7370"/>
            <a:ext cx="12192000" cy="6945370"/>
          </a:xfrm>
          <a:prstGeom prst="rect">
            <a:avLst/>
          </a:prstGeom>
        </p:spPr>
      </p:pic>
      <p:sp>
        <p:nvSpPr>
          <p:cNvPr id="3" name="Rounded Rectangle 2"/>
          <p:cNvSpPr/>
          <p:nvPr/>
        </p:nvSpPr>
        <p:spPr>
          <a:xfrm>
            <a:off x="2987690" y="2464479"/>
            <a:ext cx="6234547" cy="2259107"/>
          </a:xfrm>
          <a:prstGeom prst="roundRect">
            <a:avLst/>
          </a:prstGeom>
          <a:solidFill>
            <a:schemeClr val="bg1">
              <a:lumMod val="95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accent1">
                    <a:lumMod val="50000"/>
                  </a:schemeClr>
                </a:solidFill>
              </a:rPr>
              <a:t>Consolidate what students </a:t>
            </a:r>
          </a:p>
          <a:p>
            <a:pPr algn="ctr"/>
            <a:r>
              <a:rPr lang="en-US" sz="4000" b="1" smtClean="0">
                <a:solidFill>
                  <a:schemeClr val="accent1">
                    <a:lumMod val="50000"/>
                  </a:schemeClr>
                </a:solidFill>
              </a:rPr>
              <a:t>have learnt in the lesson</a:t>
            </a:r>
            <a:endParaRPr lang="en-US" sz="4000" b="1">
              <a:solidFill>
                <a:schemeClr val="accent1">
                  <a:lumMod val="50000"/>
                </a:schemeClr>
              </a:solidFill>
            </a:endParaRPr>
          </a:p>
        </p:txBody>
      </p:sp>
    </p:spTree>
    <p:extLst>
      <p:ext uri="{BB962C8B-B14F-4D97-AF65-F5344CB8AC3E}">
        <p14:creationId xmlns:p14="http://schemas.microsoft.com/office/powerpoint/2010/main" val="4156057839"/>
      </p:ext>
    </p:extLst>
  </p:cSld>
  <p:clrMapOvr>
    <a:masterClrMapping/>
  </p:clrMapOvr>
  <mc:AlternateContent xmlns:mc="http://schemas.openxmlformats.org/markup-compatibility/2006" xmlns:p14="http://schemas.microsoft.com/office/powerpoint/2010/main">
    <mc:Choice Requires="p14">
      <p:transition p14:dur="400">
        <p14:rippl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826113"/>
          </a:xfrm>
          <a:prstGeom prst="rect">
            <a:avLst/>
          </a:prstGeom>
        </p:spPr>
      </p:pic>
      <p:sp>
        <p:nvSpPr>
          <p:cNvPr id="3" name="Rounded Rectangle 2"/>
          <p:cNvSpPr/>
          <p:nvPr/>
        </p:nvSpPr>
        <p:spPr>
          <a:xfrm>
            <a:off x="3359319" y="997527"/>
            <a:ext cx="5921596" cy="66501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tx2">
                    <a:lumMod val="75000"/>
                  </a:schemeClr>
                </a:solidFill>
              </a:rPr>
              <a:t>MEMORY GAME</a:t>
            </a:r>
            <a:endParaRPr lang="en-US" sz="4400" b="1">
              <a:solidFill>
                <a:schemeClr val="tx2">
                  <a:lumMod val="75000"/>
                </a:schemeClr>
              </a:solidFill>
            </a:endParaRPr>
          </a:p>
        </p:txBody>
      </p:sp>
      <p:sp>
        <p:nvSpPr>
          <p:cNvPr id="4" name="TextBox 3"/>
          <p:cNvSpPr txBox="1"/>
          <p:nvPr/>
        </p:nvSpPr>
        <p:spPr>
          <a:xfrm>
            <a:off x="259162" y="1364266"/>
            <a:ext cx="11588920" cy="2862322"/>
          </a:xfrm>
          <a:prstGeom prst="rect">
            <a:avLst/>
          </a:prstGeom>
          <a:noFill/>
        </p:spPr>
        <p:txBody>
          <a:bodyPr wrap="square" rtlCol="0">
            <a:spAutoFit/>
          </a:bodyPr>
          <a:lstStyle/>
          <a:p>
            <a:pPr marL="742950" indent="-742950" algn="just">
              <a:lnSpc>
                <a:spcPct val="150000"/>
              </a:lnSpc>
              <a:buAutoNum type="arabicPeriod"/>
            </a:pPr>
            <a:r>
              <a:rPr lang="en-US" sz="4000" b="1" smtClean="0">
                <a:solidFill>
                  <a:schemeClr val="accent1">
                    <a:lumMod val="50000"/>
                  </a:schemeClr>
                </a:solidFill>
              </a:rPr>
              <a:t>Watch a video</a:t>
            </a:r>
          </a:p>
          <a:p>
            <a:pPr marL="742950" indent="-742950" algn="just">
              <a:lnSpc>
                <a:spcPct val="150000"/>
              </a:lnSpc>
              <a:buAutoNum type="arabicPeriod"/>
            </a:pPr>
            <a:r>
              <a:rPr lang="en-US" sz="4000" b="1" smtClean="0">
                <a:solidFill>
                  <a:schemeClr val="accent1">
                    <a:lumMod val="50000"/>
                  </a:schemeClr>
                </a:solidFill>
              </a:rPr>
              <a:t>Try to remember all festivals as much as possible</a:t>
            </a:r>
          </a:p>
          <a:p>
            <a:pPr marL="742950" indent="-742950" algn="just">
              <a:lnSpc>
                <a:spcPct val="150000"/>
              </a:lnSpc>
              <a:buAutoNum type="arabicPeriod"/>
            </a:pPr>
            <a:r>
              <a:rPr lang="en-US" sz="4000" b="1" smtClean="0">
                <a:solidFill>
                  <a:schemeClr val="accent1">
                    <a:lumMod val="50000"/>
                  </a:schemeClr>
                </a:solidFill>
              </a:rPr>
              <a:t>More answers = winner</a:t>
            </a:r>
          </a:p>
        </p:txBody>
      </p:sp>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7776" y="22168"/>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8802" y="6209132"/>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7776" y="2609"/>
            <a:ext cx="1104224" cy="47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953437"/>
      </p:ext>
    </p:extLst>
  </p:cSld>
  <p:clrMapOvr>
    <a:masterClrMapping/>
  </p:clrMapOvr>
  <mc:AlternateContent xmlns:mc="http://schemas.openxmlformats.org/markup-compatibility/2006" xmlns:p14="http://schemas.microsoft.com/office/powerpoint/2010/main">
    <mc:Choice Requires="p14">
      <p:transition p14:dur="4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extBox 1"/>
          <p:cNvSpPr txBox="1"/>
          <p:nvPr/>
        </p:nvSpPr>
        <p:spPr>
          <a:xfrm>
            <a:off x="1027241" y="74642"/>
            <a:ext cx="3642931" cy="523220"/>
          </a:xfrm>
          <a:prstGeom prst="rect">
            <a:avLst/>
          </a:prstGeom>
          <a:noFill/>
        </p:spPr>
        <p:txBody>
          <a:bodyPr wrap="square" rtlCol="0">
            <a:spAutoFit/>
          </a:bodyPr>
          <a:lstStyle/>
          <a:p>
            <a:r>
              <a:rPr lang="en-US" sz="2800" b="1" smtClean="0">
                <a:solidFill>
                  <a:srgbClr val="006666"/>
                </a:solidFill>
              </a:rPr>
              <a:t>VOCABULARY REVIEW</a:t>
            </a:r>
            <a:endParaRPr lang="en-US" b="1">
              <a:solidFill>
                <a:srgbClr val="006666"/>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949521019"/>
              </p:ext>
            </p:extLst>
          </p:nvPr>
        </p:nvGraphicFramePr>
        <p:xfrm>
          <a:off x="187069" y="609835"/>
          <a:ext cx="11639992" cy="2323371"/>
        </p:xfrm>
        <a:graphic>
          <a:graphicData uri="http://schemas.openxmlformats.org/drawingml/2006/table">
            <a:tbl>
              <a:tblPr firstRow="1" bandRow="1">
                <a:tableStyleId>{5C22544A-7EE6-4342-B048-85BDC9FD1C3A}</a:tableStyleId>
              </a:tblPr>
              <a:tblGrid>
                <a:gridCol w="2194283"/>
                <a:gridCol w="2185758"/>
                <a:gridCol w="4875170"/>
                <a:gridCol w="2384781"/>
              </a:tblGrid>
              <a:tr h="951771">
                <a:tc>
                  <a:txBody>
                    <a:bodyPr/>
                    <a:lstStyle/>
                    <a:p>
                      <a:pPr algn="l"/>
                      <a:r>
                        <a:rPr lang="en-US" sz="2800" b="1" dirty="0" smtClean="0">
                          <a:solidFill>
                            <a:srgbClr val="C00000"/>
                          </a:solidFill>
                        </a:rPr>
                        <a:t>ho</a:t>
                      </a:r>
                      <a:r>
                        <a:rPr lang="en-US" sz="2800" b="1" dirty="0" smtClean="0">
                          <a:solidFill>
                            <a:schemeClr val="tx2">
                              <a:lumMod val="75000"/>
                            </a:schemeClr>
                          </a:solidFill>
                        </a:rPr>
                        <a:t>nor (v)</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800" b="1" dirty="0" smtClean="0">
                          <a:solidFill>
                            <a:schemeClr val="tx1">
                              <a:lumMod val="75000"/>
                              <a:lumOff val="25000"/>
                            </a:schemeClr>
                          </a:solidFill>
                          <a:latin typeface="+mn-lt"/>
                        </a:rPr>
                        <a:t>/ˈ</a:t>
                      </a:r>
                      <a:r>
                        <a:rPr lang="en-US" sz="2800" b="1" dirty="0" err="1" smtClean="0">
                          <a:solidFill>
                            <a:schemeClr val="tx1">
                              <a:lumMod val="75000"/>
                              <a:lumOff val="25000"/>
                            </a:schemeClr>
                          </a:solidFill>
                          <a:latin typeface="+mn-lt"/>
                        </a:rPr>
                        <a:t>ɒnər</a:t>
                      </a:r>
                      <a:r>
                        <a:rPr lang="en-US" sz="2800" b="1" dirty="0" smtClean="0">
                          <a:solidFill>
                            <a:schemeClr val="tx1">
                              <a:lumMod val="75000"/>
                              <a:lumOff val="25000"/>
                            </a:schemeClr>
                          </a:solidFill>
                          <a:latin typeface="+mn-lt"/>
                        </a:rPr>
                        <a: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400" b="1" i="1" dirty="0" smtClean="0">
                          <a:solidFill>
                            <a:schemeClr val="tx2">
                              <a:lumMod val="75000"/>
                            </a:schemeClr>
                          </a:solidFill>
                          <a:latin typeface="+mj-lt"/>
                        </a:rPr>
                        <a:t>show great respect for somebody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800" b="1" dirty="0" err="1" smtClean="0">
                          <a:solidFill>
                            <a:schemeClr val="tx1">
                              <a:lumMod val="75000"/>
                              <a:lumOff val="25000"/>
                            </a:schemeClr>
                          </a:solidFill>
                        </a:rPr>
                        <a:t>tỏ</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lòng</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tôn</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kính</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kính</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trọng</a:t>
                      </a:r>
                      <a:endParaRPr lang="en-US" sz="28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951771">
                <a:tc>
                  <a:txBody>
                    <a:bodyPr/>
                    <a:lstStyle/>
                    <a:p>
                      <a:pPr algn="l"/>
                      <a:r>
                        <a:rPr lang="en-US" sz="2800" b="1" dirty="0" smtClean="0">
                          <a:solidFill>
                            <a:schemeClr val="tx2">
                              <a:lumMod val="75000"/>
                            </a:schemeClr>
                          </a:solidFill>
                        </a:rPr>
                        <a:t>o</a:t>
                      </a:r>
                      <a:r>
                        <a:rPr lang="en-US" sz="2800" b="1" dirty="0" smtClean="0">
                          <a:solidFill>
                            <a:srgbClr val="C00000"/>
                          </a:solidFill>
                        </a:rPr>
                        <a:t>ri</a:t>
                      </a:r>
                      <a:r>
                        <a:rPr lang="en-US" sz="2800" b="1" dirty="0" smtClean="0">
                          <a:solidFill>
                            <a:schemeClr val="tx2">
                              <a:lumMod val="75000"/>
                            </a:schemeClr>
                          </a:solidFill>
                        </a:rPr>
                        <a:t>ginate (v)</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800" b="1" dirty="0" smtClean="0">
                          <a:solidFill>
                            <a:schemeClr val="tx1">
                              <a:lumMod val="75000"/>
                              <a:lumOff val="25000"/>
                            </a:schemeClr>
                          </a:solidFill>
                          <a:latin typeface="+mn-lt"/>
                        </a:rPr>
                        <a:t>/</a:t>
                      </a:r>
                      <a:r>
                        <a:rPr lang="en-US" sz="2800" b="1" dirty="0" err="1" smtClean="0">
                          <a:solidFill>
                            <a:schemeClr val="tx1">
                              <a:lumMod val="75000"/>
                              <a:lumOff val="25000"/>
                            </a:schemeClr>
                          </a:solidFill>
                          <a:latin typeface="+mn-lt"/>
                        </a:rPr>
                        <a:t>əˈrɪdʒɪneɪt</a:t>
                      </a:r>
                      <a:r>
                        <a:rPr lang="en-US" sz="2800" b="1" dirty="0" smtClean="0">
                          <a:solidFill>
                            <a:schemeClr val="tx1">
                              <a:lumMod val="75000"/>
                              <a:lumOff val="25000"/>
                            </a:schemeClr>
                          </a:solidFill>
                          <a:latin typeface="+mn-lt"/>
                        </a:rPr>
                        <a: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400" b="1" i="1" dirty="0" smtClean="0">
                          <a:solidFill>
                            <a:schemeClr val="tx2">
                              <a:lumMod val="75000"/>
                            </a:schemeClr>
                          </a:solidFill>
                          <a:latin typeface="+mj-lt"/>
                        </a:rPr>
                        <a:t> to happen or appear for the first time in a particular place or situation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800" b="1" dirty="0" err="1" smtClean="0">
                          <a:solidFill>
                            <a:schemeClr val="tx1">
                              <a:lumMod val="75000"/>
                              <a:lumOff val="25000"/>
                            </a:schemeClr>
                          </a:solidFill>
                        </a:rPr>
                        <a:t>bắt</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nguồn</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có</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nguồn</a:t>
                      </a:r>
                      <a:r>
                        <a:rPr lang="en-US" sz="2800" b="1" dirty="0" smtClean="0">
                          <a:solidFill>
                            <a:schemeClr val="tx1">
                              <a:lumMod val="75000"/>
                              <a:lumOff val="25000"/>
                            </a:schemeClr>
                          </a:solidFill>
                        </a:rPr>
                        <a:t> </a:t>
                      </a:r>
                      <a:r>
                        <a:rPr lang="en-US" sz="2800" b="1" dirty="0" err="1" smtClean="0">
                          <a:solidFill>
                            <a:schemeClr val="tx1">
                              <a:lumMod val="75000"/>
                              <a:lumOff val="25000"/>
                            </a:schemeClr>
                          </a:solidFill>
                        </a:rPr>
                        <a:t>gốc</a:t>
                      </a:r>
                      <a:r>
                        <a:rPr lang="en-US" sz="2800" b="1" dirty="0" smtClean="0">
                          <a:solidFill>
                            <a:schemeClr val="tx1">
                              <a:lumMod val="75000"/>
                              <a:lumOff val="25000"/>
                            </a:schemeClr>
                          </a:solidFill>
                        </a:rPr>
                        <a:t> </a:t>
                      </a:r>
                      <a:endParaRPr lang="en-US" sz="28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840" y="128557"/>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10869" y="8751"/>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2523079" y="3036810"/>
            <a:ext cx="6713827" cy="3667470"/>
          </a:xfrm>
          <a:prstGeom prst="rect">
            <a:avLst/>
          </a:prstGeom>
        </p:spPr>
      </p:pic>
    </p:spTree>
    <p:extLst>
      <p:ext uri="{BB962C8B-B14F-4D97-AF65-F5344CB8AC3E}">
        <p14:creationId xmlns:p14="http://schemas.microsoft.com/office/powerpoint/2010/main" val="2910482370"/>
      </p:ext>
    </p:extLst>
  </p:cSld>
  <p:clrMapOvr>
    <a:masterClrMapping/>
  </p:clrMapOvr>
  <mc:AlternateContent xmlns:mc="http://schemas.openxmlformats.org/markup-compatibility/2006" xmlns:p14="http://schemas.microsoft.com/office/powerpoint/2010/main">
    <mc:Choice Requires="p14">
      <p:transition p14:dur="400">
        <p14:honeycomb/>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4450"/>
            <a:ext cx="12192000" cy="6834239"/>
          </a:xfrm>
          <a:prstGeom prst="rect">
            <a:avLst/>
          </a:prstGeom>
        </p:spPr>
      </p:pic>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757" y="-1"/>
            <a:ext cx="1363010" cy="588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15620" y="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991795" y="2523292"/>
            <a:ext cx="7412995" cy="646331"/>
          </a:xfrm>
          <a:prstGeom prst="rect">
            <a:avLst/>
          </a:prstGeom>
          <a:noFill/>
        </p:spPr>
        <p:txBody>
          <a:bodyPr wrap="square" rtlCol="0">
            <a:spAutoFit/>
          </a:bodyPr>
          <a:lstStyle/>
          <a:p>
            <a:r>
              <a:rPr lang="en-US" sz="3600" b="1" smtClean="0">
                <a:solidFill>
                  <a:schemeClr val="accent1">
                    <a:lumMod val="50000"/>
                  </a:schemeClr>
                </a:solidFill>
              </a:rPr>
              <a:t>01. Learn the vocabulary by heart</a:t>
            </a:r>
          </a:p>
        </p:txBody>
      </p:sp>
      <p:sp>
        <p:nvSpPr>
          <p:cNvPr id="7" name="TextBox 6"/>
          <p:cNvSpPr txBox="1"/>
          <p:nvPr/>
        </p:nvSpPr>
        <p:spPr>
          <a:xfrm>
            <a:off x="1991795" y="5002116"/>
            <a:ext cx="7412995" cy="646331"/>
          </a:xfrm>
          <a:prstGeom prst="rect">
            <a:avLst/>
          </a:prstGeom>
          <a:noFill/>
        </p:spPr>
        <p:txBody>
          <a:bodyPr wrap="square" rtlCol="0">
            <a:spAutoFit/>
          </a:bodyPr>
          <a:lstStyle/>
          <a:p>
            <a:r>
              <a:rPr lang="en-US" sz="3600" b="1" dirty="0" smtClean="0">
                <a:solidFill>
                  <a:schemeClr val="accent1">
                    <a:lumMod val="50000"/>
                  </a:schemeClr>
                </a:solidFill>
              </a:rPr>
              <a:t>03. Prepare for Unit 8. Lesson 8</a:t>
            </a:r>
            <a:endParaRPr lang="en-US" sz="3600" b="1" dirty="0">
              <a:solidFill>
                <a:schemeClr val="accent1">
                  <a:lumMod val="50000"/>
                </a:schemeClr>
              </a:solidFill>
            </a:endParaRPr>
          </a:p>
        </p:txBody>
      </p:sp>
      <p:sp>
        <p:nvSpPr>
          <p:cNvPr id="10" name="TextBox 9"/>
          <p:cNvSpPr txBox="1"/>
          <p:nvPr/>
        </p:nvSpPr>
        <p:spPr>
          <a:xfrm>
            <a:off x="2125262" y="3762704"/>
            <a:ext cx="9553117" cy="646331"/>
          </a:xfrm>
          <a:prstGeom prst="rect">
            <a:avLst/>
          </a:prstGeom>
          <a:noFill/>
        </p:spPr>
        <p:txBody>
          <a:bodyPr wrap="square" rtlCol="0">
            <a:spAutoFit/>
          </a:bodyPr>
          <a:lstStyle/>
          <a:p>
            <a:r>
              <a:rPr lang="en-US" sz="3600" b="1" dirty="0" smtClean="0">
                <a:solidFill>
                  <a:schemeClr val="accent1">
                    <a:lumMod val="50000"/>
                  </a:schemeClr>
                </a:solidFill>
              </a:rPr>
              <a:t>02. Do the exercises in workbook (page 75)</a:t>
            </a:r>
          </a:p>
        </p:txBody>
      </p:sp>
    </p:spTree>
    <p:extLst>
      <p:ext uri="{BB962C8B-B14F-4D97-AF65-F5344CB8AC3E}">
        <p14:creationId xmlns:p14="http://schemas.microsoft.com/office/powerpoint/2010/main" val="477793303"/>
      </p:ext>
    </p:extLst>
  </p:cSld>
  <p:clrMapOvr>
    <a:masterClrMapping/>
  </p:clrMapOvr>
  <mc:AlternateContent xmlns:mc="http://schemas.openxmlformats.org/markup-compatibility/2006" xmlns:p14="http://schemas.microsoft.com/office/powerpoint/2010/main">
    <mc:Choice Requires="p14">
      <p:transition p14:dur="400">
        <p14:prism isContent="1"/>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2394"/>
          </a:xfrm>
          <a:prstGeom prst="rect">
            <a:avLst/>
          </a:prstGeom>
        </p:spPr>
      </p:pic>
      <p:pic>
        <p:nvPicPr>
          <p:cNvPr id="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781" y="0"/>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89106" y="74642"/>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032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crush"/>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END 1 MINUTE FOR YOU TO REMEMBER ALL THESE FESTIVAL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pic>
        <p:nvPicPr>
          <p:cNvPr id="3" name="Picture 2"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19" y="211606"/>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87776" y="240906"/>
            <a:ext cx="1104224" cy="47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267986"/>
      </p:ext>
    </p:extLst>
  </p:cSld>
  <p:clrMapOvr>
    <a:masterClrMapping/>
  </p:clrMapOvr>
  <mc:AlternateContent xmlns:mc="http://schemas.openxmlformats.org/markup-compatibility/2006" xmlns:p14="http://schemas.microsoft.com/office/powerpoint/2010/main">
    <mc:Choice Requires="p14">
      <p:transition p14:dur="4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1209"/>
            <a:ext cx="12192000" cy="6940417"/>
          </a:xfrm>
          <a:prstGeom prst="rect">
            <a:avLst/>
          </a:prstGeom>
        </p:spPr>
      </p:pic>
      <p:sp>
        <p:nvSpPr>
          <p:cNvPr id="5" name="Rectangle 4"/>
          <p:cNvSpPr/>
          <p:nvPr/>
        </p:nvSpPr>
        <p:spPr>
          <a:xfrm>
            <a:off x="1080656" y="1727921"/>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Christmas</a:t>
            </a:r>
            <a:endParaRPr lang="en-US" sz="3600" b="1">
              <a:solidFill>
                <a:schemeClr val="tx2">
                  <a:lumMod val="75000"/>
                </a:schemeClr>
              </a:solidFill>
            </a:endParaRPr>
          </a:p>
        </p:txBody>
      </p:sp>
      <p:sp>
        <p:nvSpPr>
          <p:cNvPr id="6" name="Rectangle 5"/>
          <p:cNvSpPr/>
          <p:nvPr/>
        </p:nvSpPr>
        <p:spPr>
          <a:xfrm>
            <a:off x="1080656" y="2519082"/>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2">
                    <a:lumMod val="75000"/>
                  </a:schemeClr>
                </a:solidFill>
              </a:rPr>
              <a:t>Tết</a:t>
            </a:r>
            <a:r>
              <a:rPr lang="en-US" sz="3600" b="1" dirty="0" smtClean="0">
                <a:solidFill>
                  <a:schemeClr val="tx2">
                    <a:lumMod val="75000"/>
                  </a:schemeClr>
                </a:solidFill>
              </a:rPr>
              <a:t> holiday</a:t>
            </a:r>
            <a:endParaRPr lang="en-US" sz="3600" b="1" dirty="0">
              <a:solidFill>
                <a:schemeClr val="tx2">
                  <a:lumMod val="75000"/>
                </a:schemeClr>
              </a:solidFill>
            </a:endParaRPr>
          </a:p>
        </p:txBody>
      </p:sp>
      <p:sp>
        <p:nvSpPr>
          <p:cNvPr id="7" name="Rectangle 6"/>
          <p:cNvSpPr/>
          <p:nvPr/>
        </p:nvSpPr>
        <p:spPr>
          <a:xfrm>
            <a:off x="1080656" y="3310243"/>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Thanksgiving</a:t>
            </a:r>
            <a:endParaRPr lang="en-US" sz="3600" b="1">
              <a:solidFill>
                <a:schemeClr val="tx2">
                  <a:lumMod val="75000"/>
                </a:schemeClr>
              </a:solidFill>
            </a:endParaRPr>
          </a:p>
        </p:txBody>
      </p:sp>
      <p:sp>
        <p:nvSpPr>
          <p:cNvPr id="8" name="Rectangle 7"/>
          <p:cNvSpPr/>
          <p:nvPr/>
        </p:nvSpPr>
        <p:spPr>
          <a:xfrm>
            <a:off x="1080656" y="4101404"/>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Valentine</a:t>
            </a:r>
            <a:endParaRPr lang="en-US" sz="3600" b="1">
              <a:solidFill>
                <a:schemeClr val="tx2">
                  <a:lumMod val="75000"/>
                </a:schemeClr>
              </a:solidFill>
            </a:endParaRPr>
          </a:p>
        </p:txBody>
      </p:sp>
      <p:sp>
        <p:nvSpPr>
          <p:cNvPr id="9" name="Rectangle 8"/>
          <p:cNvSpPr/>
          <p:nvPr/>
        </p:nvSpPr>
        <p:spPr>
          <a:xfrm>
            <a:off x="1080656" y="4892565"/>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Easter</a:t>
            </a:r>
            <a:endParaRPr lang="en-US" sz="3600" b="1">
              <a:solidFill>
                <a:schemeClr val="tx2">
                  <a:lumMod val="75000"/>
                </a:schemeClr>
              </a:solidFill>
            </a:endParaRPr>
          </a:p>
        </p:txBody>
      </p:sp>
      <p:sp>
        <p:nvSpPr>
          <p:cNvPr id="10" name="Rectangle 9"/>
          <p:cNvSpPr/>
          <p:nvPr/>
        </p:nvSpPr>
        <p:spPr>
          <a:xfrm>
            <a:off x="1080656" y="5683726"/>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Halloween</a:t>
            </a:r>
            <a:endParaRPr lang="en-US" sz="3600" b="1">
              <a:solidFill>
                <a:schemeClr val="tx2">
                  <a:lumMod val="75000"/>
                </a:schemeClr>
              </a:solidFill>
            </a:endParaRPr>
          </a:p>
        </p:txBody>
      </p:sp>
      <p:sp>
        <p:nvSpPr>
          <p:cNvPr id="11" name="Rectangle 10"/>
          <p:cNvSpPr/>
          <p:nvPr/>
        </p:nvSpPr>
        <p:spPr>
          <a:xfrm>
            <a:off x="4660834" y="1727921"/>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La tomatina</a:t>
            </a:r>
            <a:endParaRPr lang="en-US" sz="3600" b="1">
              <a:solidFill>
                <a:schemeClr val="tx2">
                  <a:lumMod val="75000"/>
                </a:schemeClr>
              </a:solidFill>
            </a:endParaRPr>
          </a:p>
        </p:txBody>
      </p:sp>
      <p:sp>
        <p:nvSpPr>
          <p:cNvPr id="12" name="Rectangle 11"/>
          <p:cNvSpPr/>
          <p:nvPr/>
        </p:nvSpPr>
        <p:spPr>
          <a:xfrm>
            <a:off x="4660834" y="2519082"/>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Mid Autumn </a:t>
            </a:r>
            <a:endParaRPr lang="en-US" sz="3600" b="1">
              <a:solidFill>
                <a:schemeClr val="tx2">
                  <a:lumMod val="75000"/>
                </a:schemeClr>
              </a:solidFill>
            </a:endParaRPr>
          </a:p>
        </p:txBody>
      </p:sp>
      <p:sp>
        <p:nvSpPr>
          <p:cNvPr id="13" name="Rectangle 12"/>
          <p:cNvSpPr/>
          <p:nvPr/>
        </p:nvSpPr>
        <p:spPr>
          <a:xfrm>
            <a:off x="4660834" y="3310243"/>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Oktoberfest</a:t>
            </a:r>
            <a:endParaRPr lang="en-US" sz="3600" b="1">
              <a:solidFill>
                <a:schemeClr val="tx2">
                  <a:lumMod val="75000"/>
                </a:schemeClr>
              </a:solidFill>
            </a:endParaRPr>
          </a:p>
        </p:txBody>
      </p:sp>
      <p:sp>
        <p:nvSpPr>
          <p:cNvPr id="14" name="Rectangle 13"/>
          <p:cNvSpPr/>
          <p:nvPr/>
        </p:nvSpPr>
        <p:spPr>
          <a:xfrm>
            <a:off x="4660834" y="4101404"/>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Holi - India</a:t>
            </a:r>
            <a:endParaRPr lang="en-US" sz="3600" b="1">
              <a:solidFill>
                <a:schemeClr val="tx2">
                  <a:lumMod val="75000"/>
                </a:schemeClr>
              </a:solidFill>
            </a:endParaRPr>
          </a:p>
        </p:txBody>
      </p:sp>
      <p:sp>
        <p:nvSpPr>
          <p:cNvPr id="15" name="Rectangle 14"/>
          <p:cNvSpPr/>
          <p:nvPr/>
        </p:nvSpPr>
        <p:spPr>
          <a:xfrm>
            <a:off x="4660834" y="4892565"/>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2">
                    <a:lumMod val="75000"/>
                  </a:schemeClr>
                </a:solidFill>
              </a:rPr>
              <a:t>Songkran</a:t>
            </a:r>
            <a:endParaRPr lang="en-US" sz="3600" b="1">
              <a:solidFill>
                <a:schemeClr val="tx2">
                  <a:lumMod val="75000"/>
                </a:schemeClr>
              </a:solidFill>
            </a:endParaRPr>
          </a:p>
        </p:txBody>
      </p:sp>
      <p:sp>
        <p:nvSpPr>
          <p:cNvPr id="16" name="Rectangle 15"/>
          <p:cNvSpPr/>
          <p:nvPr/>
        </p:nvSpPr>
        <p:spPr>
          <a:xfrm>
            <a:off x="4660834" y="5683726"/>
            <a:ext cx="2992582" cy="7236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2">
                    <a:lumMod val="75000"/>
                  </a:schemeClr>
                </a:solidFill>
              </a:rPr>
              <a:t>Lim Festival</a:t>
            </a:r>
            <a:endParaRPr lang="en-US" sz="3600" b="1" dirty="0">
              <a:solidFill>
                <a:schemeClr val="tx2">
                  <a:lumMod val="75000"/>
                </a:schemeClr>
              </a:solidFill>
            </a:endParaRPr>
          </a:p>
        </p:txBody>
      </p:sp>
      <p:sp>
        <p:nvSpPr>
          <p:cNvPr id="19" name="TextBox 18"/>
          <p:cNvSpPr txBox="1"/>
          <p:nvPr/>
        </p:nvSpPr>
        <p:spPr>
          <a:xfrm>
            <a:off x="821493" y="322729"/>
            <a:ext cx="6743089" cy="923330"/>
          </a:xfrm>
          <a:prstGeom prst="rect">
            <a:avLst/>
          </a:prstGeom>
          <a:noFill/>
        </p:spPr>
        <p:txBody>
          <a:bodyPr wrap="square" rtlCol="0">
            <a:spAutoFit/>
          </a:bodyPr>
          <a:lstStyle/>
          <a:p>
            <a:pPr algn="ctr"/>
            <a:r>
              <a:rPr lang="en-US" sz="5400" b="1" smtClean="0">
                <a:solidFill>
                  <a:srgbClr val="C00000"/>
                </a:solidFill>
              </a:rPr>
              <a:t>ANSWER</a:t>
            </a:r>
            <a:endParaRPr lang="en-US" sz="5400" b="1">
              <a:solidFill>
                <a:srgbClr val="C00000"/>
              </a:solidFill>
            </a:endParaRPr>
          </a:p>
        </p:txBody>
      </p:sp>
      <p:pic>
        <p:nvPicPr>
          <p:cNvPr id="20" name="Picture 19"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250" y="6240778"/>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250" y="50700"/>
            <a:ext cx="1104224" cy="47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447904"/>
      </p:ext>
    </p:extLst>
  </p:cSld>
  <p:clrMapOvr>
    <a:masterClrMapping/>
  </p:clrMapOvr>
  <mc:AlternateContent xmlns:mc="http://schemas.openxmlformats.org/markup-compatibility/2006" xmlns:p14="http://schemas.microsoft.com/office/powerpoint/2010/main">
    <mc:Choice Requires="p14">
      <p:transition p14:dur="400">
        <p:pull/>
      </p:transition>
    </mc:Choice>
    <mc:Fallback xmlns="">
      <p:transition>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5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5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5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5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25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5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25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25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901972"/>
          </a:xfrm>
          <a:prstGeom prst="rect">
            <a:avLst/>
          </a:prstGeom>
        </p:spPr>
      </p:pic>
      <p:sp>
        <p:nvSpPr>
          <p:cNvPr id="3" name="TextBox 2"/>
          <p:cNvSpPr txBox="1"/>
          <p:nvPr/>
        </p:nvSpPr>
        <p:spPr>
          <a:xfrm>
            <a:off x="556828" y="1598977"/>
            <a:ext cx="11290640" cy="1938992"/>
          </a:xfrm>
          <a:prstGeom prst="rect">
            <a:avLst/>
          </a:prstGeom>
          <a:noFill/>
        </p:spPr>
        <p:txBody>
          <a:bodyPr wrap="square" rtlCol="0">
            <a:spAutoFit/>
          </a:bodyPr>
          <a:lstStyle/>
          <a:p>
            <a:pPr algn="ctr"/>
            <a:r>
              <a:rPr lang="en-US" sz="6000" b="1" smtClean="0">
                <a:solidFill>
                  <a:schemeClr val="accent4">
                    <a:lumMod val="60000"/>
                    <a:lumOff val="40000"/>
                  </a:schemeClr>
                </a:solidFill>
              </a:rPr>
              <a:t>LESSON 8.7 </a:t>
            </a:r>
            <a:r>
              <a:rPr lang="en-US" sz="6000" b="1">
                <a:solidFill>
                  <a:schemeClr val="accent4">
                    <a:lumMod val="60000"/>
                    <a:lumOff val="40000"/>
                  </a:schemeClr>
                </a:solidFill>
              </a:rPr>
              <a:t>(SB page </a:t>
            </a:r>
            <a:r>
              <a:rPr lang="en-US" sz="6000" b="1" smtClean="0">
                <a:solidFill>
                  <a:schemeClr val="accent4">
                    <a:lumMod val="60000"/>
                    <a:lumOff val="40000"/>
                  </a:schemeClr>
                </a:solidFill>
              </a:rPr>
              <a:t>87)</a:t>
            </a:r>
          </a:p>
          <a:p>
            <a:pPr algn="ctr"/>
            <a:r>
              <a:rPr lang="en-US" sz="6000" b="1" smtClean="0">
                <a:solidFill>
                  <a:schemeClr val="accent4">
                    <a:lumMod val="60000"/>
                    <a:lumOff val="40000"/>
                  </a:schemeClr>
                </a:solidFill>
              </a:rPr>
              <a:t>WRITING</a:t>
            </a:r>
          </a:p>
        </p:txBody>
      </p:sp>
    </p:spTree>
    <p:extLst>
      <p:ext uri="{BB962C8B-B14F-4D97-AF65-F5344CB8AC3E}">
        <p14:creationId xmlns:p14="http://schemas.microsoft.com/office/powerpoint/2010/main" val="1069402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airplan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
            <a:ext cx="12192000" cy="6835719"/>
          </a:xfrm>
          <a:prstGeom prst="rect">
            <a:avLst/>
          </a:prstGeom>
        </p:spPr>
      </p:pic>
      <p:sp>
        <p:nvSpPr>
          <p:cNvPr id="3" name="TextBox 2"/>
          <p:cNvSpPr txBox="1"/>
          <p:nvPr/>
        </p:nvSpPr>
        <p:spPr>
          <a:xfrm>
            <a:off x="4474203" y="1500587"/>
            <a:ext cx="7280972" cy="4524315"/>
          </a:xfrm>
          <a:prstGeom prst="rect">
            <a:avLst/>
          </a:prstGeom>
          <a:noFill/>
        </p:spPr>
        <p:txBody>
          <a:bodyPr wrap="square" rtlCol="0">
            <a:spAutoFit/>
          </a:bodyPr>
          <a:lstStyle/>
          <a:p>
            <a:pPr algn="just"/>
            <a:r>
              <a:rPr lang="en-US" sz="3600" b="1" dirty="0" smtClean="0">
                <a:solidFill>
                  <a:schemeClr val="accent4">
                    <a:lumMod val="40000"/>
                    <a:lumOff val="60000"/>
                  </a:schemeClr>
                </a:solidFill>
              </a:rPr>
              <a:t>01. Use </a:t>
            </a:r>
            <a:r>
              <a:rPr lang="en-US" sz="3600" b="1" dirty="0">
                <a:solidFill>
                  <a:schemeClr val="accent4">
                    <a:lumMod val="40000"/>
                    <a:lumOff val="60000"/>
                  </a:schemeClr>
                </a:solidFill>
              </a:rPr>
              <a:t>lexical items related to the topic </a:t>
            </a:r>
            <a:r>
              <a:rPr lang="en-US" sz="3600" b="1" dirty="0" smtClean="0">
                <a:solidFill>
                  <a:schemeClr val="accent4">
                    <a:lumMod val="40000"/>
                    <a:lumOff val="60000"/>
                  </a:schemeClr>
                </a:solidFill>
              </a:rPr>
              <a:t>“Festivals around the world”.</a:t>
            </a:r>
          </a:p>
          <a:p>
            <a:pPr algn="just"/>
            <a:endParaRPr lang="en-US" sz="3600" b="1" dirty="0">
              <a:solidFill>
                <a:schemeClr val="accent4">
                  <a:lumMod val="40000"/>
                  <a:lumOff val="60000"/>
                </a:schemeClr>
              </a:solidFill>
            </a:endParaRPr>
          </a:p>
          <a:p>
            <a:pPr algn="just"/>
            <a:r>
              <a:rPr lang="en-US" sz="3600" b="1" dirty="0" smtClean="0">
                <a:solidFill>
                  <a:schemeClr val="accent4">
                    <a:lumMod val="40000"/>
                    <a:lumOff val="60000"/>
                  </a:schemeClr>
                </a:solidFill>
              </a:rPr>
              <a:t>02</a:t>
            </a:r>
            <a:r>
              <a:rPr lang="en-US" sz="3600" b="1" dirty="0">
                <a:solidFill>
                  <a:schemeClr val="accent4">
                    <a:lumMod val="40000"/>
                    <a:lumOff val="60000"/>
                  </a:schemeClr>
                </a:solidFill>
              </a:rPr>
              <a:t>. </a:t>
            </a:r>
            <a:r>
              <a:rPr lang="en-US" sz="3600" b="1" dirty="0" smtClean="0">
                <a:solidFill>
                  <a:schemeClr val="accent4">
                    <a:lumMod val="40000"/>
                    <a:lumOff val="60000"/>
                  </a:schemeClr>
                </a:solidFill>
              </a:rPr>
              <a:t>Use “</a:t>
            </a:r>
            <a:r>
              <a:rPr lang="en-US" sz="3600" b="1" dirty="0" err="1" smtClean="0">
                <a:solidFill>
                  <a:schemeClr val="accent4">
                    <a:lumMod val="40000"/>
                    <a:lumOff val="60000"/>
                  </a:schemeClr>
                </a:solidFill>
              </a:rPr>
              <a:t>Wh</a:t>
            </a:r>
            <a:r>
              <a:rPr lang="en-US" sz="3600" b="1" dirty="0" smtClean="0">
                <a:solidFill>
                  <a:schemeClr val="accent4">
                    <a:lumMod val="40000"/>
                    <a:lumOff val="60000"/>
                  </a:schemeClr>
                </a:solidFill>
              </a:rPr>
              <a:t>-question words” to ask questions.</a:t>
            </a:r>
          </a:p>
          <a:p>
            <a:pPr algn="just"/>
            <a:endParaRPr lang="en-US" sz="3600" b="1" dirty="0">
              <a:solidFill>
                <a:schemeClr val="accent4">
                  <a:lumMod val="40000"/>
                  <a:lumOff val="60000"/>
                </a:schemeClr>
              </a:solidFill>
            </a:endParaRPr>
          </a:p>
          <a:p>
            <a:pPr algn="just"/>
            <a:r>
              <a:rPr lang="en-US" sz="3600" b="1" dirty="0" smtClean="0">
                <a:solidFill>
                  <a:schemeClr val="accent4">
                    <a:lumMod val="40000"/>
                    <a:lumOff val="60000"/>
                  </a:schemeClr>
                </a:solidFill>
              </a:rPr>
              <a:t>03. Write some sentences about your </a:t>
            </a:r>
            <a:r>
              <a:rPr lang="en-US" sz="3600" b="1" dirty="0" err="1" smtClean="0">
                <a:solidFill>
                  <a:schemeClr val="accent4">
                    <a:lumMod val="40000"/>
                    <a:lumOff val="60000"/>
                  </a:schemeClr>
                </a:solidFill>
              </a:rPr>
              <a:t>favourite</a:t>
            </a:r>
            <a:r>
              <a:rPr lang="en-US" sz="3600" b="1" smtClean="0">
                <a:solidFill>
                  <a:schemeClr val="accent4">
                    <a:lumMod val="40000"/>
                    <a:lumOff val="60000"/>
                  </a:schemeClr>
                </a:solidFill>
              </a:rPr>
              <a:t> festival.</a:t>
            </a:r>
            <a:endParaRPr lang="en-US" sz="3600" b="1" dirty="0" smtClean="0">
              <a:solidFill>
                <a:schemeClr val="accent4">
                  <a:lumMod val="40000"/>
                  <a:lumOff val="60000"/>
                </a:schemeClr>
              </a:solidFill>
            </a:endParaRPr>
          </a:p>
        </p:txBody>
      </p:sp>
      <p:pic>
        <p:nvPicPr>
          <p:cNvPr id="4"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73857" y="-28548"/>
            <a:ext cx="1197602" cy="5168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7920" y="6128395"/>
            <a:ext cx="831875" cy="58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181907"/>
      </p:ext>
    </p:extLst>
  </p:cSld>
  <p:clrMapOvr>
    <a:masterClrMapping/>
  </p:clrMapOvr>
  <mc:AlternateContent xmlns:mc="http://schemas.openxmlformats.org/markup-compatibility/2006" xmlns:p14="http://schemas.microsoft.com/office/powerpoint/2010/main">
    <mc:Choice Requires="p14">
      <p:transition p14:dur="400">
        <p14:prism isInverted="1"/>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2403"/>
            <a:ext cx="12192000" cy="2089429"/>
          </a:xfrm>
          <a:prstGeom prst="rect">
            <a:avLst/>
          </a:prstGeom>
        </p:spPr>
      </p:pic>
      <p:pic>
        <p:nvPicPr>
          <p:cNvPr id="5" name="Picture 4"/>
          <p:cNvPicPr>
            <a:picLocks noChangeAspect="1"/>
          </p:cNvPicPr>
          <p:nvPr/>
        </p:nvPicPr>
        <p:blipFill>
          <a:blip r:embed="rId3"/>
          <a:stretch>
            <a:fillRect/>
          </a:stretch>
        </p:blipFill>
        <p:spPr>
          <a:xfrm>
            <a:off x="216529" y="2237153"/>
            <a:ext cx="6047356" cy="3875488"/>
          </a:xfrm>
          <a:prstGeom prst="rect">
            <a:avLst/>
          </a:prstGeom>
        </p:spPr>
      </p:pic>
      <p:pic>
        <p:nvPicPr>
          <p:cNvPr id="6" name="Picture 5"/>
          <p:cNvPicPr>
            <a:picLocks noChangeAspect="1"/>
          </p:cNvPicPr>
          <p:nvPr/>
        </p:nvPicPr>
        <p:blipFill>
          <a:blip r:embed="rId4"/>
          <a:stretch>
            <a:fillRect/>
          </a:stretch>
        </p:blipFill>
        <p:spPr>
          <a:xfrm>
            <a:off x="6351824" y="2616286"/>
            <a:ext cx="5706519" cy="3117222"/>
          </a:xfrm>
          <a:prstGeom prst="rect">
            <a:avLst/>
          </a:prstGeom>
        </p:spPr>
      </p:pic>
    </p:spTree>
    <p:extLst>
      <p:ext uri="{BB962C8B-B14F-4D97-AF65-F5344CB8AC3E}">
        <p14:creationId xmlns:p14="http://schemas.microsoft.com/office/powerpoint/2010/main" val="999222936"/>
      </p:ext>
    </p:extLst>
  </p:cSld>
  <p:clrMapOvr>
    <a:masterClrMapping/>
  </p:clrMapOvr>
  <mc:AlternateContent xmlns:mc="http://schemas.openxmlformats.org/markup-compatibility/2006" xmlns:p14="http://schemas.microsoft.com/office/powerpoint/2010/main">
    <mc:Choice Requires="p14">
      <p:transition p14:dur="400">
        <p:comb/>
      </p:transition>
    </mc:Choice>
    <mc:Fallback xmlns="">
      <p:transition>
        <p:comb/>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C00000"/>
                </a:solidFill>
              </a:rPr>
              <a:t>h</a:t>
            </a:r>
            <a:r>
              <a:rPr lang="en-US" sz="5400" b="1" dirty="0" smtClean="0">
                <a:solidFill>
                  <a:srgbClr val="C00000"/>
                </a:solidFill>
              </a:rPr>
              <a:t>o</a:t>
            </a:r>
            <a:r>
              <a:rPr lang="en-US" sz="5400" b="1" dirty="0" smtClean="0">
                <a:solidFill>
                  <a:schemeClr val="tx2">
                    <a:lumMod val="75000"/>
                  </a:schemeClr>
                </a:solidFill>
              </a:rPr>
              <a:t>nor </a:t>
            </a:r>
            <a:r>
              <a:rPr lang="en-US" sz="3600" b="1" dirty="0" smtClean="0">
                <a:solidFill>
                  <a:schemeClr val="tx2">
                    <a:lumMod val="75000"/>
                  </a:schemeClr>
                </a:solidFill>
              </a:rPr>
              <a:t>(v)</a:t>
            </a:r>
            <a:endParaRPr lang="en-US" sz="5400" b="1" dirty="0" smtClean="0">
              <a:solidFill>
                <a:schemeClr val="tx2">
                  <a:lumMod val="75000"/>
                </a:schemeClr>
              </a:solidFill>
            </a:endParaRPr>
          </a:p>
        </p:txBody>
      </p:sp>
      <p:sp>
        <p:nvSpPr>
          <p:cNvPr id="4" name="Rectangle 3"/>
          <p:cNvSpPr/>
          <p:nvPr/>
        </p:nvSpPr>
        <p:spPr>
          <a:xfrm>
            <a:off x="2014395" y="1423812"/>
            <a:ext cx="1616148" cy="584775"/>
          </a:xfrm>
          <a:prstGeom prst="rect">
            <a:avLst/>
          </a:prstGeom>
        </p:spPr>
        <p:txBody>
          <a:bodyPr wrap="none">
            <a:spAutoFit/>
          </a:bodyPr>
          <a:lstStyle/>
          <a:p>
            <a:r>
              <a:rPr lang="en-US" sz="3200" b="1">
                <a:solidFill>
                  <a:srgbClr val="333333"/>
                </a:solidFill>
                <a:latin typeface="Lucida Sans Unicode" panose="020B0602030504020204" pitchFamily="34" charset="0"/>
              </a:rPr>
              <a:t>/ˈ</a:t>
            </a:r>
            <a:r>
              <a:rPr lang="en-US" sz="3200" b="1" smtClean="0">
                <a:solidFill>
                  <a:srgbClr val="333333"/>
                </a:solidFill>
                <a:latin typeface="Lucida Sans Unicode" panose="020B0602030504020204" pitchFamily="34" charset="0"/>
              </a:rPr>
              <a:t>ɒnər/</a:t>
            </a:r>
            <a:endParaRPr lang="en-US" sz="3200" b="1"/>
          </a:p>
        </p:txBody>
      </p:sp>
      <p:sp>
        <p:nvSpPr>
          <p:cNvPr id="7" name="Rounded Rectangle 6"/>
          <p:cNvSpPr/>
          <p:nvPr/>
        </p:nvSpPr>
        <p:spPr>
          <a:xfrm>
            <a:off x="354642" y="5965604"/>
            <a:ext cx="7214830"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t</a:t>
            </a:r>
            <a:r>
              <a:rPr lang="en-US" sz="4400" b="1" dirty="0" err="1" smtClean="0">
                <a:solidFill>
                  <a:schemeClr val="bg1"/>
                </a:solidFill>
              </a:rPr>
              <a:t>ỏ</a:t>
            </a:r>
            <a:r>
              <a:rPr lang="en-US" sz="4400" b="1" dirty="0" smtClean="0">
                <a:solidFill>
                  <a:schemeClr val="bg1"/>
                </a:solidFill>
              </a:rPr>
              <a:t> </a:t>
            </a:r>
            <a:r>
              <a:rPr lang="en-US" sz="4400" b="1" dirty="0" err="1" smtClean="0">
                <a:solidFill>
                  <a:schemeClr val="bg1"/>
                </a:solidFill>
              </a:rPr>
              <a:t>lòng</a:t>
            </a:r>
            <a:r>
              <a:rPr lang="en-US" sz="4400" b="1" dirty="0" smtClean="0">
                <a:solidFill>
                  <a:schemeClr val="bg1"/>
                </a:solidFill>
              </a:rPr>
              <a:t> </a:t>
            </a:r>
            <a:r>
              <a:rPr lang="en-US" sz="4400" b="1" dirty="0" err="1" smtClean="0">
                <a:solidFill>
                  <a:schemeClr val="bg1"/>
                </a:solidFill>
              </a:rPr>
              <a:t>tôn</a:t>
            </a:r>
            <a:r>
              <a:rPr lang="en-US" sz="4400" b="1" dirty="0" smtClean="0">
                <a:solidFill>
                  <a:schemeClr val="bg1"/>
                </a:solidFill>
              </a:rPr>
              <a:t> </a:t>
            </a:r>
            <a:r>
              <a:rPr lang="en-US" sz="4400" b="1" dirty="0" err="1" smtClean="0">
                <a:solidFill>
                  <a:schemeClr val="bg1"/>
                </a:solidFill>
              </a:rPr>
              <a:t>kính</a:t>
            </a:r>
            <a:r>
              <a:rPr lang="en-US" sz="4400" b="1" dirty="0" smtClean="0">
                <a:solidFill>
                  <a:schemeClr val="bg1"/>
                </a:solidFill>
              </a:rPr>
              <a:t>, </a:t>
            </a:r>
            <a:r>
              <a:rPr lang="en-US" sz="4400" b="1" dirty="0" err="1" smtClean="0">
                <a:solidFill>
                  <a:schemeClr val="bg1"/>
                </a:solidFill>
              </a:rPr>
              <a:t>kính</a:t>
            </a:r>
            <a:r>
              <a:rPr lang="en-US" sz="4400" b="1" dirty="0" smtClean="0">
                <a:solidFill>
                  <a:schemeClr val="bg1"/>
                </a:solidFill>
              </a:rPr>
              <a:t> </a:t>
            </a:r>
            <a:r>
              <a:rPr lang="en-US" sz="4400" b="1" dirty="0" err="1" smtClean="0">
                <a:solidFill>
                  <a:schemeClr val="bg1"/>
                </a:solidFill>
              </a:rPr>
              <a:t>trọng</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912193" y="817697"/>
            <a:ext cx="6219875" cy="523220"/>
          </a:xfrm>
          <a:prstGeom prst="rect">
            <a:avLst/>
          </a:prstGeom>
        </p:spPr>
        <p:txBody>
          <a:bodyPr wrap="square">
            <a:spAutoFit/>
          </a:bodyPr>
          <a:lstStyle/>
          <a:p>
            <a:pPr algn="ctr"/>
            <a:r>
              <a:rPr lang="en-US" sz="2800" b="1" dirty="0">
                <a:solidFill>
                  <a:srgbClr val="009692"/>
                </a:solidFill>
              </a:rPr>
              <a:t>s</a:t>
            </a:r>
            <a:r>
              <a:rPr lang="en-US" sz="2800" b="1" dirty="0" smtClean="0">
                <a:solidFill>
                  <a:srgbClr val="009692"/>
                </a:solidFill>
              </a:rPr>
              <a:t>how great </a:t>
            </a:r>
            <a:r>
              <a:rPr lang="en-US" sz="2800" b="1" dirty="0">
                <a:solidFill>
                  <a:srgbClr val="009692"/>
                </a:solidFill>
              </a:rPr>
              <a:t>respect for </a:t>
            </a:r>
            <a:r>
              <a:rPr lang="en-US" sz="2800" b="1" dirty="0" smtClean="0">
                <a:solidFill>
                  <a:srgbClr val="009692"/>
                </a:solidFill>
              </a:rPr>
              <a:t>somebody</a:t>
            </a:r>
            <a:endParaRPr lang="en-US" sz="2800" b="1" dirty="0">
              <a:solidFill>
                <a:srgbClr val="009692"/>
              </a:solidFill>
            </a:endParaRPr>
          </a:p>
        </p:txBody>
      </p:sp>
      <p:pic>
        <p:nvPicPr>
          <p:cNvPr id="2" name="ukhonor00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2" y="812807"/>
            <a:ext cx="522585" cy="522585"/>
          </a:xfrm>
          <a:prstGeom prst="rect">
            <a:avLst/>
          </a:prstGeom>
        </p:spPr>
      </p:pic>
      <p:pic>
        <p:nvPicPr>
          <p:cNvPr id="1026" name="Picture 2" descr="Bài văn cúng khấn tại Đình, Đền, Miếu - Cẩm Nang Cuộc Số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207" y="2053464"/>
            <a:ext cx="5538209" cy="36773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ột số bài văn khấn khi đi lễ Chùa Hương | baotintuc.v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68047" y="2053464"/>
            <a:ext cx="5969758" cy="367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74413"/>
      </p:ext>
    </p:extLst>
  </p:cSld>
  <p:clrMapOvr>
    <a:masterClrMapping/>
  </p:clrMapOvr>
  <mc:AlternateContent xmlns:mc="http://schemas.openxmlformats.org/markup-compatibility/2006" xmlns:p14="http://schemas.microsoft.com/office/powerpoint/2010/main">
    <mc:Choice Requires="p14">
      <p:transition p14:dur="400">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500"/>
                                        <p:tgtEl>
                                          <p:spTgt spid="1028"/>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2">
                    <a:lumMod val="75000"/>
                  </a:schemeClr>
                </a:solidFill>
              </a:rPr>
              <a:t>o</a:t>
            </a:r>
            <a:r>
              <a:rPr lang="en-US" sz="5400" b="1" dirty="0" smtClean="0">
                <a:solidFill>
                  <a:srgbClr val="C00000"/>
                </a:solidFill>
              </a:rPr>
              <a:t>ri</a:t>
            </a:r>
            <a:r>
              <a:rPr lang="en-US" sz="5400" b="1" dirty="0" smtClean="0">
                <a:solidFill>
                  <a:schemeClr val="tx2">
                    <a:lumMod val="75000"/>
                  </a:schemeClr>
                </a:solidFill>
              </a:rPr>
              <a:t>ginate (v)</a:t>
            </a:r>
          </a:p>
        </p:txBody>
      </p:sp>
      <p:sp>
        <p:nvSpPr>
          <p:cNvPr id="4" name="Rectangle 3"/>
          <p:cNvSpPr/>
          <p:nvPr/>
        </p:nvSpPr>
        <p:spPr>
          <a:xfrm>
            <a:off x="1281138" y="1418922"/>
            <a:ext cx="2722220" cy="584775"/>
          </a:xfrm>
          <a:prstGeom prst="rect">
            <a:avLst/>
          </a:prstGeom>
        </p:spPr>
        <p:txBody>
          <a:bodyPr wrap="none">
            <a:spAutoFit/>
          </a:bodyPr>
          <a:lstStyle/>
          <a:p>
            <a:r>
              <a:rPr lang="en-US" sz="3200" b="1">
                <a:solidFill>
                  <a:srgbClr val="333333"/>
                </a:solidFill>
                <a:latin typeface="Lucida Sans Unicode" panose="020B0602030504020204" pitchFamily="34" charset="0"/>
              </a:rPr>
              <a:t>/əˈrɪdʒɪneɪt/</a:t>
            </a:r>
            <a:endParaRPr lang="en-US" sz="3200" b="1"/>
          </a:p>
        </p:txBody>
      </p:sp>
      <p:sp>
        <p:nvSpPr>
          <p:cNvPr id="7" name="Rounded Rectangle 6"/>
          <p:cNvSpPr/>
          <p:nvPr/>
        </p:nvSpPr>
        <p:spPr>
          <a:xfrm>
            <a:off x="354642" y="5965604"/>
            <a:ext cx="612928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b</a:t>
            </a:r>
            <a:r>
              <a:rPr lang="en-US" sz="4400" b="1" dirty="0" err="1" smtClean="0">
                <a:solidFill>
                  <a:schemeClr val="bg1"/>
                </a:solidFill>
              </a:rPr>
              <a:t>ắt</a:t>
            </a:r>
            <a:r>
              <a:rPr lang="en-US" sz="4400" b="1" dirty="0" smtClean="0">
                <a:solidFill>
                  <a:schemeClr val="bg1"/>
                </a:solidFill>
              </a:rPr>
              <a:t> </a:t>
            </a:r>
            <a:r>
              <a:rPr lang="en-US" sz="4400" b="1" dirty="0" err="1" smtClean="0">
                <a:solidFill>
                  <a:schemeClr val="bg1"/>
                </a:solidFill>
              </a:rPr>
              <a:t>nguồn</a:t>
            </a:r>
            <a:r>
              <a:rPr lang="en-US" sz="4400" b="1" dirty="0" smtClean="0">
                <a:solidFill>
                  <a:schemeClr val="bg1"/>
                </a:solidFill>
              </a:rPr>
              <a:t>, </a:t>
            </a:r>
            <a:r>
              <a:rPr lang="en-US" sz="4400" b="1" dirty="0" err="1" smtClean="0">
                <a:solidFill>
                  <a:schemeClr val="bg1"/>
                </a:solidFill>
              </a:rPr>
              <a:t>có</a:t>
            </a:r>
            <a:r>
              <a:rPr lang="en-US" sz="4400" b="1" dirty="0" smtClean="0">
                <a:solidFill>
                  <a:schemeClr val="bg1"/>
                </a:solidFill>
              </a:rPr>
              <a:t> </a:t>
            </a:r>
            <a:r>
              <a:rPr lang="en-US" sz="4400" b="1" dirty="0" err="1" smtClean="0">
                <a:solidFill>
                  <a:schemeClr val="bg1"/>
                </a:solidFill>
              </a:rPr>
              <a:t>nguồn</a:t>
            </a:r>
            <a:r>
              <a:rPr lang="en-US" sz="4400" b="1" dirty="0" smtClean="0">
                <a:solidFill>
                  <a:schemeClr val="bg1"/>
                </a:solidFill>
              </a:rPr>
              <a:t> </a:t>
            </a:r>
            <a:r>
              <a:rPr lang="en-US" sz="4400" b="1" dirty="0" err="1" smtClean="0">
                <a:solidFill>
                  <a:schemeClr val="bg1"/>
                </a:solidFill>
              </a:rPr>
              <a:t>gốc</a:t>
            </a:r>
            <a:r>
              <a:rPr lang="en-US" sz="4400" b="1" dirty="0" smtClean="0">
                <a:solidFill>
                  <a:schemeClr val="bg1"/>
                </a:solidFill>
              </a:rPr>
              <a:t> </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381617" y="555574"/>
            <a:ext cx="6219875" cy="954107"/>
          </a:xfrm>
          <a:prstGeom prst="rect">
            <a:avLst/>
          </a:prstGeom>
        </p:spPr>
        <p:txBody>
          <a:bodyPr wrap="square">
            <a:spAutoFit/>
          </a:bodyPr>
          <a:lstStyle/>
          <a:p>
            <a:pPr algn="ctr"/>
            <a:r>
              <a:rPr lang="en-US" sz="2800" b="1">
                <a:solidFill>
                  <a:srgbClr val="009692"/>
                </a:solidFill>
              </a:rPr>
              <a:t> to happen or appear for the first time in a particular place or situation</a:t>
            </a:r>
          </a:p>
        </p:txBody>
      </p:sp>
      <p:pic>
        <p:nvPicPr>
          <p:cNvPr id="2" name="ukorigi0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2" y="876142"/>
            <a:ext cx="439457" cy="439457"/>
          </a:xfrm>
          <a:prstGeom prst="rect">
            <a:avLst/>
          </a:prstGeom>
        </p:spPr>
      </p:pic>
      <p:pic>
        <p:nvPicPr>
          <p:cNvPr id="2050" name="Picture 2" descr="Tại sao cần xác định rõ nguồn gốc xuất xứ trước khi mua hà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6165" y="2043684"/>
            <a:ext cx="5940270" cy="37126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uman ancestors originated in Europe – not Africa? U of T part of  international team studying pre-human remain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1807" y="1960858"/>
            <a:ext cx="5815997" cy="387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439700"/>
      </p:ext>
    </p:extLst>
  </p:cSld>
  <p:clrMapOvr>
    <a:masterClrMapping/>
  </p:clrMapOvr>
  <mc:AlternateContent xmlns:mc="http://schemas.openxmlformats.org/markup-compatibility/2006" xmlns:p14="http://schemas.microsoft.com/office/powerpoint/2010/main">
    <mc:Choice Requires="p14">
      <p:transition p14:dur="400">
        <p:comb/>
      </p:transition>
    </mc:Choice>
    <mc:Fallback xmlns="">
      <p:transition>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500"/>
                                        <p:tgtEl>
                                          <p:spTgt spid="2050"/>
                                        </p:tgtEl>
                                      </p:cBhvr>
                                    </p:animEffect>
                                  </p:childTnLst>
                                </p:cTn>
                              </p:par>
                              <p:par>
                                <p:cTn id="15" presetID="10"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1755</TotalTime>
  <Words>1027</Words>
  <Application>Microsoft Office PowerPoint</Application>
  <PresentationFormat>Widescreen</PresentationFormat>
  <Paragraphs>198</Paragraphs>
  <Slides>22</Slides>
  <Notes>0</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Lucida Sans Unicode</vt:lpstr>
      <vt:lpstr>OpenSans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Lê Minh Trang</dc:creator>
  <cp:lastModifiedBy>dell</cp:lastModifiedBy>
  <cp:revision>649</cp:revision>
  <dcterms:created xsi:type="dcterms:W3CDTF">2022-11-02T15:05:06Z</dcterms:created>
  <dcterms:modified xsi:type="dcterms:W3CDTF">2022-12-13T02:40:16Z</dcterms:modified>
</cp:coreProperties>
</file>