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35"/>
  </p:notesMasterIdLst>
  <p:sldIdLst>
    <p:sldId id="269" r:id="rId3"/>
    <p:sldId id="319" r:id="rId4"/>
    <p:sldId id="256" r:id="rId5"/>
    <p:sldId id="257" r:id="rId6"/>
    <p:sldId id="270" r:id="rId7"/>
    <p:sldId id="320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304" r:id="rId17"/>
    <p:sldId id="266" r:id="rId18"/>
    <p:sldId id="272" r:id="rId19"/>
    <p:sldId id="273" r:id="rId20"/>
    <p:sldId id="274" r:id="rId21"/>
    <p:sldId id="275" r:id="rId22"/>
    <p:sldId id="277" r:id="rId23"/>
    <p:sldId id="267" r:id="rId24"/>
    <p:sldId id="305" r:id="rId25"/>
    <p:sldId id="306" r:id="rId26"/>
    <p:sldId id="307" r:id="rId27"/>
    <p:sldId id="308" r:id="rId28"/>
    <p:sldId id="309" r:id="rId29"/>
    <p:sldId id="310" r:id="rId30"/>
    <p:sldId id="311" r:id="rId31"/>
    <p:sldId id="268" r:id="rId32"/>
    <p:sldId id="312" r:id="rId33"/>
    <p:sldId id="313" r:id="rId34"/>
  </p:sldIdLst>
  <p:sldSz cx="18288000" cy="10287000"/>
  <p:notesSz cx="6858000" cy="9144000"/>
  <p:embeddedFontLst>
    <p:embeddedFont>
      <p:font typeface="Comic Sans MS" panose="030F0702030302020204" pitchFamily="66" charset="0"/>
      <p:regular r:id="rId36"/>
      <p:bold r:id="rId37"/>
      <p:italic r:id="rId38"/>
      <p:boldItalic r:id="rId39"/>
    </p:embeddedFont>
    <p:embeddedFont>
      <p:font typeface=".VnVogue" panose="020B7200000000000000"/>
      <p:regular r:id="rId40"/>
    </p:embeddedFont>
    <p:embeddedFont>
      <p:font typeface="微软雅黑" panose="020B0503020204020204" pitchFamily="34" charset="-122"/>
      <p:regular r:id="rId41"/>
      <p:bold r:id="rId42"/>
    </p:embeddedFont>
    <p:embeddedFont>
      <p:font typeface="Tahoma" panose="020B0604030504040204" pitchFamily="34" charset="0"/>
      <p:regular r:id="rId43"/>
      <p:bold r:id="rId44"/>
    </p:embeddedFont>
    <p:embeddedFont>
      <p:font typeface="Calibri Light" panose="020F0302020204030204" pitchFamily="34" charset="0"/>
      <p:regular r:id="rId45"/>
      <p:italic r:id="rId46"/>
    </p:embeddedFont>
    <p:embeddedFont>
      <p:font typeface="Glacial Indifference Bold" panose="020B0604020202020204" charset="0"/>
      <p:regular r:id="rId47"/>
    </p:embeddedFont>
    <p:embeddedFont>
      <p:font typeface="iCiel Cadena" panose="02000503000000020004" charset="0"/>
      <p:bold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Forte" panose="03060902040502070203" pitchFamily="66" charset="0"/>
      <p:regular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4D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53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4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16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8.xml"/><Relationship Id="rId41" Type="http://schemas.openxmlformats.org/officeDocument/2006/relationships/font" Target="fonts/font6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font" Target="fonts/font9.fntdata"/><Relationship Id="rId52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6BA87-58C2-4D72-8D7D-E9321F4AE569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34835E-FE8C-4F99-9142-456FE6D9F5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675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2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52FB78-1BC0-49AB-A579-E27D2793EC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963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5701FA-A99B-4EA7-BD9A-49A04217BC0C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1929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bật</a:t>
            </a:r>
            <a:r>
              <a:rPr lang="en-US" dirty="0"/>
              <a:t>/</a:t>
            </a:r>
            <a:r>
              <a:rPr lang="en-US" dirty="0" err="1"/>
              <a:t>tắt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Nốt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.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BẮT ĐẦU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02F42-8E37-417F-B7D4-5F68870918A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3721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HD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sửa</a:t>
            </a:r>
            <a:r>
              <a:rPr lang="en-US" dirty="0"/>
              <a:t>: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nhập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ô (</a:t>
            </a:r>
            <a:r>
              <a:rPr lang="en-US" dirty="0" err="1"/>
              <a:t>Căn</a:t>
            </a:r>
            <a:r>
              <a:rPr lang="en-US" dirty="0"/>
              <a:t> </a:t>
            </a:r>
            <a:r>
              <a:rPr lang="en-US" dirty="0" err="1"/>
              <a:t>chỉnh</a:t>
            </a:r>
            <a:r>
              <a:rPr lang="en-US" dirty="0"/>
              <a:t> size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phù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độ</a:t>
            </a:r>
            <a:r>
              <a:rPr lang="en-US" dirty="0"/>
              <a:t> </a:t>
            </a:r>
            <a:r>
              <a:rPr lang="en-US" dirty="0" err="1"/>
              <a:t>dài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)</a:t>
            </a:r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HS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PHẦN ĐẤT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đó</a:t>
            </a:r>
            <a:r>
              <a:rPr lang="en-US" dirty="0"/>
              <a:t>.</a:t>
            </a:r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ở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sai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&lt;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  <a:p>
            <a:r>
              <a:rPr lang="en-US" dirty="0"/>
              <a:t>Sau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&gt;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, </a:t>
            </a:r>
            <a:r>
              <a:rPr lang="en-US" dirty="0" err="1"/>
              <a:t>phím</a:t>
            </a:r>
            <a:r>
              <a:rPr lang="en-US" dirty="0"/>
              <a:t> -&gt;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sang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202F42-8E37-417F-B7D4-5F68870918A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061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34835E-FE8C-4F99-9142-456FE6D9F5F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264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Droplets-SD-Content-R1d.png">
            <a:extLst>
              <a:ext uri="{FF2B5EF4-FFF2-40B4-BE49-F238E27FC236}">
                <a16:creationId xmlns="" xmlns:a16="http://schemas.microsoft.com/office/drawing/2014/main" id="{990CE2CE-5D42-37BC-E613-BCAAD97C63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1370660" y="3550640"/>
            <a:ext cx="15545740" cy="51361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CBABA97-112F-61B5-E4CA-48ECD5CFABC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161BD87-5313-1487-06B9-99E9264244C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0896BB9-8F1C-0131-E09C-C074133EEFE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09C7822-5F3D-43E1-9DA0-428F38EF05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94405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83C8CA17-4234-43C0-8644-D7ED38F05C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3/26/2023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C5338A31-061F-4082-9C3B-E59B27D0B7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535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83C8CA17-4234-43C0-8644-D7ED38F05C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3/26/2023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C5338A31-061F-4082-9C3B-E59B27D0B7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45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83C8CA17-4234-43C0-8644-D7ED38F05C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3/26/2023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C5338A31-061F-4082-9C3B-E59B27D0B7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015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83C8CA17-4234-43C0-8644-D7ED38F05C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3/26/2023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C5338A31-061F-4082-9C3B-E59B27D0B7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95418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83C8CA17-4234-43C0-8644-D7ED38F05C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3/26/2023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C5338A31-061F-4082-9C3B-E59B27D0B7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6560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83C8CA17-4234-43C0-8644-D7ED38F05C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3/26/2023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C5338A31-061F-4082-9C3B-E59B27D0B7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8329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83C8CA17-4234-43C0-8644-D7ED38F05C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3/26/2023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C5338A31-061F-4082-9C3B-E59B27D0B7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231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83C8CA17-4234-43C0-8644-D7ED38F05C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3/26/2023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C5338A31-061F-4082-9C3B-E59B27D0B7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7723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83C8CA17-4234-43C0-8644-D7ED38F05C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3/26/2023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C5338A31-061F-4082-9C3B-E59B27D0B7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7535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83C8CA17-4234-43C0-8644-D7ED38F05C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3/26/2023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C5338A31-061F-4082-9C3B-E59B27D0B7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278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83C8CA17-4234-43C0-8644-D7ED38F05C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3/26/2023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C5338A31-061F-4082-9C3B-E59B27D0B7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977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fld id="{83C8CA17-4234-43C0-8644-D7ED38F05CD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3/26/2023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fld id="{C5338A31-061F-4082-9C3B-E59B27D0B7F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004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svg"/><Relationship Id="rId13" Type="http://schemas.openxmlformats.org/officeDocument/2006/relationships/image" Target="../media/image8.png"/><Relationship Id="rId18" Type="http://schemas.openxmlformats.org/officeDocument/2006/relationships/image" Target="../media/image113.svg"/><Relationship Id="rId26" Type="http://schemas.openxmlformats.org/officeDocument/2006/relationships/image" Target="../media/image57.png"/><Relationship Id="rId3" Type="http://schemas.openxmlformats.org/officeDocument/2006/relationships/audio" Target="../media/audio1.wav"/><Relationship Id="rId21" Type="http://schemas.openxmlformats.org/officeDocument/2006/relationships/image" Target="../media/image28.gif"/><Relationship Id="rId7" Type="http://schemas.openxmlformats.org/officeDocument/2006/relationships/image" Target="../media/image59.png"/><Relationship Id="rId12" Type="http://schemas.openxmlformats.org/officeDocument/2006/relationships/image" Target="../media/image109.svg"/><Relationship Id="rId17" Type="http://schemas.openxmlformats.org/officeDocument/2006/relationships/image" Target="../media/image63.png"/><Relationship Id="rId25" Type="http://schemas.openxmlformats.org/officeDocument/2006/relationships/image" Target="../media/image90.svg"/><Relationship Id="rId2" Type="http://schemas.openxmlformats.org/officeDocument/2006/relationships/audio" Target="../media/audio3.wav"/><Relationship Id="rId16" Type="http://schemas.openxmlformats.org/officeDocument/2006/relationships/image" Target="../media/image111.svg"/><Relationship Id="rId20" Type="http://schemas.openxmlformats.org/officeDocument/2006/relationships/image" Target="../media/image1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11" Type="http://schemas.openxmlformats.org/officeDocument/2006/relationships/image" Target="../media/image61.png"/><Relationship Id="rId24" Type="http://schemas.openxmlformats.org/officeDocument/2006/relationships/image" Target="../media/image51.png"/><Relationship Id="rId5" Type="http://schemas.openxmlformats.org/officeDocument/2006/relationships/image" Target="../media/image11.png"/><Relationship Id="rId15" Type="http://schemas.openxmlformats.org/officeDocument/2006/relationships/image" Target="../media/image62.png"/><Relationship Id="rId23" Type="http://schemas.openxmlformats.org/officeDocument/2006/relationships/image" Target="../media/image88.svg"/><Relationship Id="rId28" Type="http://schemas.openxmlformats.org/officeDocument/2006/relationships/audio" Target="../media/audio3.wav"/><Relationship Id="rId10" Type="http://schemas.openxmlformats.org/officeDocument/2006/relationships/image" Target="../media/image107.svg"/><Relationship Id="rId19" Type="http://schemas.openxmlformats.org/officeDocument/2006/relationships/image" Target="../media/image64.png"/><Relationship Id="rId4" Type="http://schemas.openxmlformats.org/officeDocument/2006/relationships/image" Target="../media/image58.jpeg"/><Relationship Id="rId9" Type="http://schemas.openxmlformats.org/officeDocument/2006/relationships/image" Target="../media/image60.png"/><Relationship Id="rId14" Type="http://schemas.openxmlformats.org/officeDocument/2006/relationships/image" Target="../media/image10.svg"/><Relationship Id="rId22" Type="http://schemas.openxmlformats.org/officeDocument/2006/relationships/image" Target="../media/image50.png"/><Relationship Id="rId27" Type="http://schemas.openxmlformats.org/officeDocument/2006/relationships/image" Target="../media/image102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svg"/><Relationship Id="rId13" Type="http://schemas.openxmlformats.org/officeDocument/2006/relationships/image" Target="../media/image70.png"/><Relationship Id="rId18" Type="http://schemas.openxmlformats.org/officeDocument/2006/relationships/image" Target="../media/image130.svg"/><Relationship Id="rId26" Type="http://schemas.openxmlformats.org/officeDocument/2006/relationships/image" Target="../media/image57.png"/><Relationship Id="rId3" Type="http://schemas.openxmlformats.org/officeDocument/2006/relationships/audio" Target="../media/audio1.wav"/><Relationship Id="rId21" Type="http://schemas.openxmlformats.org/officeDocument/2006/relationships/image" Target="../media/image28.gif"/><Relationship Id="rId7" Type="http://schemas.openxmlformats.org/officeDocument/2006/relationships/image" Target="../media/image67.png"/><Relationship Id="rId12" Type="http://schemas.openxmlformats.org/officeDocument/2006/relationships/image" Target="../media/image124.svg"/><Relationship Id="rId17" Type="http://schemas.openxmlformats.org/officeDocument/2006/relationships/image" Target="../media/image72.png"/><Relationship Id="rId25" Type="http://schemas.openxmlformats.org/officeDocument/2006/relationships/image" Target="../media/image90.svg"/><Relationship Id="rId2" Type="http://schemas.openxmlformats.org/officeDocument/2006/relationships/audio" Target="../media/audio3.wav"/><Relationship Id="rId16" Type="http://schemas.openxmlformats.org/officeDocument/2006/relationships/image" Target="../media/image128.svg"/><Relationship Id="rId20" Type="http://schemas.openxmlformats.org/officeDocument/2006/relationships/image" Target="../media/image13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8.svg"/><Relationship Id="rId11" Type="http://schemas.openxmlformats.org/officeDocument/2006/relationships/image" Target="../media/image69.png"/><Relationship Id="rId24" Type="http://schemas.openxmlformats.org/officeDocument/2006/relationships/image" Target="../media/image51.png"/><Relationship Id="rId5" Type="http://schemas.openxmlformats.org/officeDocument/2006/relationships/image" Target="../media/image66.png"/><Relationship Id="rId15" Type="http://schemas.openxmlformats.org/officeDocument/2006/relationships/image" Target="../media/image71.png"/><Relationship Id="rId23" Type="http://schemas.openxmlformats.org/officeDocument/2006/relationships/image" Target="../media/image115.svg"/><Relationship Id="rId10" Type="http://schemas.openxmlformats.org/officeDocument/2006/relationships/image" Target="../media/image122.svg"/><Relationship Id="rId19" Type="http://schemas.openxmlformats.org/officeDocument/2006/relationships/image" Target="../media/image73.png"/><Relationship Id="rId4" Type="http://schemas.openxmlformats.org/officeDocument/2006/relationships/image" Target="../media/image65.jpeg"/><Relationship Id="rId9" Type="http://schemas.openxmlformats.org/officeDocument/2006/relationships/image" Target="../media/image68.png"/><Relationship Id="rId14" Type="http://schemas.openxmlformats.org/officeDocument/2006/relationships/image" Target="../media/image126.svg"/><Relationship Id="rId22" Type="http://schemas.openxmlformats.org/officeDocument/2006/relationships/image" Target="../media/image64.png"/><Relationship Id="rId27" Type="http://schemas.openxmlformats.org/officeDocument/2006/relationships/image" Target="../media/image10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svg"/><Relationship Id="rId13" Type="http://schemas.openxmlformats.org/officeDocument/2006/relationships/image" Target="../media/image77.png"/><Relationship Id="rId18" Type="http://schemas.openxmlformats.org/officeDocument/2006/relationships/image" Target="../media/image144.svg"/><Relationship Id="rId26" Type="http://schemas.openxmlformats.org/officeDocument/2006/relationships/image" Target="../media/image51.png"/><Relationship Id="rId3" Type="http://schemas.openxmlformats.org/officeDocument/2006/relationships/audio" Target="../media/audio1.wav"/><Relationship Id="rId21" Type="http://schemas.openxmlformats.org/officeDocument/2006/relationships/image" Target="../media/image130.svg"/><Relationship Id="rId7" Type="http://schemas.openxmlformats.org/officeDocument/2006/relationships/image" Target="../media/image74.png"/><Relationship Id="rId12" Type="http://schemas.openxmlformats.org/officeDocument/2006/relationships/image" Target="../media/image138.svg"/><Relationship Id="rId17" Type="http://schemas.openxmlformats.org/officeDocument/2006/relationships/image" Target="../media/image79.png"/><Relationship Id="rId25" Type="http://schemas.openxmlformats.org/officeDocument/2006/relationships/image" Target="../media/image115.svg"/><Relationship Id="rId2" Type="http://schemas.openxmlformats.org/officeDocument/2006/relationships/audio" Target="../media/audio3.wav"/><Relationship Id="rId16" Type="http://schemas.openxmlformats.org/officeDocument/2006/relationships/image" Target="../media/image142.svg"/><Relationship Id="rId20" Type="http://schemas.openxmlformats.org/officeDocument/2006/relationships/image" Target="../media/image72.png"/><Relationship Id="rId29" Type="http://schemas.openxmlformats.org/officeDocument/2006/relationships/image" Target="../media/image10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svg"/><Relationship Id="rId11" Type="http://schemas.openxmlformats.org/officeDocument/2006/relationships/image" Target="../media/image76.png"/><Relationship Id="rId24" Type="http://schemas.openxmlformats.org/officeDocument/2006/relationships/image" Target="../media/image64.png"/><Relationship Id="rId5" Type="http://schemas.openxmlformats.org/officeDocument/2006/relationships/image" Target="../media/image67.png"/><Relationship Id="rId15" Type="http://schemas.openxmlformats.org/officeDocument/2006/relationships/image" Target="../media/image78.png"/><Relationship Id="rId23" Type="http://schemas.openxmlformats.org/officeDocument/2006/relationships/image" Target="../media/image132.svg"/><Relationship Id="rId28" Type="http://schemas.openxmlformats.org/officeDocument/2006/relationships/image" Target="../media/image57.png"/><Relationship Id="rId10" Type="http://schemas.openxmlformats.org/officeDocument/2006/relationships/image" Target="../media/image136.svg"/><Relationship Id="rId19" Type="http://schemas.openxmlformats.org/officeDocument/2006/relationships/image" Target="../media/image28.gif"/><Relationship Id="rId4" Type="http://schemas.openxmlformats.org/officeDocument/2006/relationships/image" Target="../media/image6.jpeg"/><Relationship Id="rId9" Type="http://schemas.openxmlformats.org/officeDocument/2006/relationships/image" Target="../media/image75.png"/><Relationship Id="rId14" Type="http://schemas.openxmlformats.org/officeDocument/2006/relationships/image" Target="../media/image140.svg"/><Relationship Id="rId22" Type="http://schemas.openxmlformats.org/officeDocument/2006/relationships/image" Target="../media/image73.png"/><Relationship Id="rId27" Type="http://schemas.openxmlformats.org/officeDocument/2006/relationships/image" Target="../media/image90.svg"/><Relationship Id="rId30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5.png"/><Relationship Id="rId18" Type="http://schemas.openxmlformats.org/officeDocument/2006/relationships/image" Target="../media/image159.svg"/><Relationship Id="rId26" Type="http://schemas.openxmlformats.org/officeDocument/2006/relationships/image" Target="../media/image72.png"/><Relationship Id="rId3" Type="http://schemas.openxmlformats.org/officeDocument/2006/relationships/audio" Target="../media/audio1.wav"/><Relationship Id="rId21" Type="http://schemas.openxmlformats.org/officeDocument/2006/relationships/image" Target="../media/image89.png"/><Relationship Id="rId34" Type="http://schemas.openxmlformats.org/officeDocument/2006/relationships/image" Target="../media/image57.png"/><Relationship Id="rId7" Type="http://schemas.openxmlformats.org/officeDocument/2006/relationships/image" Target="../media/image82.png"/><Relationship Id="rId12" Type="http://schemas.openxmlformats.org/officeDocument/2006/relationships/image" Target="../media/image153.svg"/><Relationship Id="rId17" Type="http://schemas.openxmlformats.org/officeDocument/2006/relationships/image" Target="../media/image87.png"/><Relationship Id="rId25" Type="http://schemas.openxmlformats.org/officeDocument/2006/relationships/image" Target="../media/image120.svg"/><Relationship Id="rId33" Type="http://schemas.openxmlformats.org/officeDocument/2006/relationships/image" Target="../media/image90.svg"/><Relationship Id="rId2" Type="http://schemas.openxmlformats.org/officeDocument/2006/relationships/audio" Target="../media/audio3.wav"/><Relationship Id="rId16" Type="http://schemas.openxmlformats.org/officeDocument/2006/relationships/image" Target="../media/image157.svg"/><Relationship Id="rId20" Type="http://schemas.openxmlformats.org/officeDocument/2006/relationships/image" Target="../media/image161.svg"/><Relationship Id="rId29" Type="http://schemas.openxmlformats.org/officeDocument/2006/relationships/image" Target="../media/image13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7.svg"/><Relationship Id="rId11" Type="http://schemas.openxmlformats.org/officeDocument/2006/relationships/image" Target="../media/image84.png"/><Relationship Id="rId24" Type="http://schemas.openxmlformats.org/officeDocument/2006/relationships/image" Target="../media/image67.png"/><Relationship Id="rId32" Type="http://schemas.openxmlformats.org/officeDocument/2006/relationships/image" Target="../media/image51.png"/><Relationship Id="rId5" Type="http://schemas.openxmlformats.org/officeDocument/2006/relationships/image" Target="../media/image81.png"/><Relationship Id="rId15" Type="http://schemas.openxmlformats.org/officeDocument/2006/relationships/image" Target="../media/image86.png"/><Relationship Id="rId23" Type="http://schemas.openxmlformats.org/officeDocument/2006/relationships/image" Target="../media/image28.gif"/><Relationship Id="rId28" Type="http://schemas.openxmlformats.org/officeDocument/2006/relationships/image" Target="../media/image73.png"/><Relationship Id="rId10" Type="http://schemas.openxmlformats.org/officeDocument/2006/relationships/image" Target="../media/image151.svg"/><Relationship Id="rId19" Type="http://schemas.openxmlformats.org/officeDocument/2006/relationships/image" Target="../media/image88.png"/><Relationship Id="rId31" Type="http://schemas.openxmlformats.org/officeDocument/2006/relationships/image" Target="../media/image115.svg"/><Relationship Id="rId4" Type="http://schemas.openxmlformats.org/officeDocument/2006/relationships/image" Target="../media/image80.jpeg"/><Relationship Id="rId9" Type="http://schemas.openxmlformats.org/officeDocument/2006/relationships/image" Target="../media/image83.png"/><Relationship Id="rId14" Type="http://schemas.openxmlformats.org/officeDocument/2006/relationships/image" Target="../media/image155.svg"/><Relationship Id="rId22" Type="http://schemas.openxmlformats.org/officeDocument/2006/relationships/image" Target="../media/image163.svg"/><Relationship Id="rId27" Type="http://schemas.openxmlformats.org/officeDocument/2006/relationships/image" Target="../media/image130.svg"/><Relationship Id="rId30" Type="http://schemas.openxmlformats.org/officeDocument/2006/relationships/image" Target="../media/image64.png"/><Relationship Id="rId35" Type="http://schemas.openxmlformats.org/officeDocument/2006/relationships/image" Target="../media/image102.svg"/><Relationship Id="rId8" Type="http://schemas.openxmlformats.org/officeDocument/2006/relationships/image" Target="../media/image149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svg"/><Relationship Id="rId13" Type="http://schemas.openxmlformats.org/officeDocument/2006/relationships/image" Target="../media/image94.png"/><Relationship Id="rId18" Type="http://schemas.openxmlformats.org/officeDocument/2006/relationships/image" Target="../media/image177.svg"/><Relationship Id="rId26" Type="http://schemas.openxmlformats.org/officeDocument/2006/relationships/image" Target="../media/image73.png"/><Relationship Id="rId3" Type="http://schemas.openxmlformats.org/officeDocument/2006/relationships/audio" Target="../media/audio1.wav"/><Relationship Id="rId21" Type="http://schemas.openxmlformats.org/officeDocument/2006/relationships/image" Target="../media/image28.gif"/><Relationship Id="rId7" Type="http://schemas.openxmlformats.org/officeDocument/2006/relationships/image" Target="../media/image91.png"/><Relationship Id="rId12" Type="http://schemas.openxmlformats.org/officeDocument/2006/relationships/image" Target="../media/image171.svg"/><Relationship Id="rId17" Type="http://schemas.openxmlformats.org/officeDocument/2006/relationships/image" Target="../media/image96.png"/><Relationship Id="rId25" Type="http://schemas.openxmlformats.org/officeDocument/2006/relationships/image" Target="../media/image130.svg"/><Relationship Id="rId2" Type="http://schemas.openxmlformats.org/officeDocument/2006/relationships/audio" Target="../media/audio3.wav"/><Relationship Id="rId16" Type="http://schemas.openxmlformats.org/officeDocument/2006/relationships/image" Target="../media/image175.svg"/><Relationship Id="rId20" Type="http://schemas.openxmlformats.org/officeDocument/2006/relationships/image" Target="../media/image102.svg"/><Relationship Id="rId29" Type="http://schemas.openxmlformats.org/officeDocument/2006/relationships/image" Target="../media/image1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5.svg"/><Relationship Id="rId11" Type="http://schemas.openxmlformats.org/officeDocument/2006/relationships/image" Target="../media/image93.png"/><Relationship Id="rId24" Type="http://schemas.openxmlformats.org/officeDocument/2006/relationships/image" Target="../media/image72.png"/><Relationship Id="rId32" Type="http://schemas.openxmlformats.org/officeDocument/2006/relationships/audio" Target="../media/audio3.wav"/><Relationship Id="rId5" Type="http://schemas.openxmlformats.org/officeDocument/2006/relationships/image" Target="../media/image90.png"/><Relationship Id="rId15" Type="http://schemas.openxmlformats.org/officeDocument/2006/relationships/image" Target="../media/image95.png"/><Relationship Id="rId23" Type="http://schemas.openxmlformats.org/officeDocument/2006/relationships/image" Target="../media/image120.svg"/><Relationship Id="rId28" Type="http://schemas.openxmlformats.org/officeDocument/2006/relationships/image" Target="../media/image64.png"/><Relationship Id="rId10" Type="http://schemas.openxmlformats.org/officeDocument/2006/relationships/image" Target="../media/image169.svg"/><Relationship Id="rId19" Type="http://schemas.openxmlformats.org/officeDocument/2006/relationships/image" Target="../media/image57.png"/><Relationship Id="rId31" Type="http://schemas.openxmlformats.org/officeDocument/2006/relationships/image" Target="../media/image90.svg"/><Relationship Id="rId4" Type="http://schemas.openxmlformats.org/officeDocument/2006/relationships/image" Target="../media/image6.jpeg"/><Relationship Id="rId9" Type="http://schemas.openxmlformats.org/officeDocument/2006/relationships/image" Target="../media/image92.png"/><Relationship Id="rId14" Type="http://schemas.openxmlformats.org/officeDocument/2006/relationships/image" Target="../media/image173.svg"/><Relationship Id="rId22" Type="http://schemas.openxmlformats.org/officeDocument/2006/relationships/image" Target="../media/image67.png"/><Relationship Id="rId27" Type="http://schemas.openxmlformats.org/officeDocument/2006/relationships/image" Target="../media/image132.svg"/><Relationship Id="rId30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svg"/><Relationship Id="rId13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99.png"/><Relationship Id="rId12" Type="http://schemas.openxmlformats.org/officeDocument/2006/relationships/image" Target="../media/image187.sv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1.svg"/><Relationship Id="rId11" Type="http://schemas.openxmlformats.org/officeDocument/2006/relationships/image" Target="../media/image101.png"/><Relationship Id="rId5" Type="http://schemas.openxmlformats.org/officeDocument/2006/relationships/image" Target="../media/image98.png"/><Relationship Id="rId10" Type="http://schemas.openxmlformats.org/officeDocument/2006/relationships/image" Target="../media/image185.svg"/><Relationship Id="rId4" Type="http://schemas.openxmlformats.org/officeDocument/2006/relationships/image" Target="../media/image179.svg"/><Relationship Id="rId9" Type="http://schemas.openxmlformats.org/officeDocument/2006/relationships/image" Target="../media/image100.png"/><Relationship Id="rId14" Type="http://schemas.openxmlformats.org/officeDocument/2006/relationships/image" Target="../media/image189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svg"/><Relationship Id="rId13" Type="http://schemas.openxmlformats.org/officeDocument/2006/relationships/image" Target="../media/image78.png"/><Relationship Id="rId18" Type="http://schemas.openxmlformats.org/officeDocument/2006/relationships/image" Target="../media/image72.png"/><Relationship Id="rId26" Type="http://schemas.openxmlformats.org/officeDocument/2006/relationships/image" Target="../media/image57.png"/><Relationship Id="rId3" Type="http://schemas.openxmlformats.org/officeDocument/2006/relationships/image" Target="../media/image67.png"/><Relationship Id="rId21" Type="http://schemas.openxmlformats.org/officeDocument/2006/relationships/image" Target="../media/image132.svg"/><Relationship Id="rId7" Type="http://schemas.openxmlformats.org/officeDocument/2006/relationships/image" Target="../media/image75.png"/><Relationship Id="rId12" Type="http://schemas.openxmlformats.org/officeDocument/2006/relationships/image" Target="../media/image140.svg"/><Relationship Id="rId17" Type="http://schemas.openxmlformats.org/officeDocument/2006/relationships/image" Target="../media/image28.gif"/><Relationship Id="rId25" Type="http://schemas.openxmlformats.org/officeDocument/2006/relationships/image" Target="../media/image90.svg"/><Relationship Id="rId2" Type="http://schemas.openxmlformats.org/officeDocument/2006/relationships/image" Target="../media/image6.jpeg"/><Relationship Id="rId16" Type="http://schemas.openxmlformats.org/officeDocument/2006/relationships/image" Target="../media/image144.svg"/><Relationship Id="rId20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4.svg"/><Relationship Id="rId11" Type="http://schemas.openxmlformats.org/officeDocument/2006/relationships/image" Target="../media/image77.png"/><Relationship Id="rId24" Type="http://schemas.openxmlformats.org/officeDocument/2006/relationships/image" Target="../media/image51.png"/><Relationship Id="rId5" Type="http://schemas.openxmlformats.org/officeDocument/2006/relationships/image" Target="../media/image74.png"/><Relationship Id="rId15" Type="http://schemas.openxmlformats.org/officeDocument/2006/relationships/image" Target="../media/image79.png"/><Relationship Id="rId23" Type="http://schemas.openxmlformats.org/officeDocument/2006/relationships/image" Target="../media/image115.svg"/><Relationship Id="rId10" Type="http://schemas.openxmlformats.org/officeDocument/2006/relationships/image" Target="../media/image138.svg"/><Relationship Id="rId19" Type="http://schemas.openxmlformats.org/officeDocument/2006/relationships/image" Target="../media/image130.svg"/><Relationship Id="rId4" Type="http://schemas.openxmlformats.org/officeDocument/2006/relationships/image" Target="../media/image120.svg"/><Relationship Id="rId9" Type="http://schemas.openxmlformats.org/officeDocument/2006/relationships/image" Target="../media/image76.png"/><Relationship Id="rId14" Type="http://schemas.openxmlformats.org/officeDocument/2006/relationships/image" Target="../media/image142.svg"/><Relationship Id="rId22" Type="http://schemas.openxmlformats.org/officeDocument/2006/relationships/image" Target="../media/image64.png"/><Relationship Id="rId27" Type="http://schemas.openxmlformats.org/officeDocument/2006/relationships/image" Target="../media/image102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svg"/><Relationship Id="rId13" Type="http://schemas.openxmlformats.org/officeDocument/2006/relationships/image" Target="../media/image106.png"/><Relationship Id="rId3" Type="http://schemas.openxmlformats.org/officeDocument/2006/relationships/image" Target="../media/image105.png"/><Relationship Id="rId7" Type="http://schemas.openxmlformats.org/officeDocument/2006/relationships/image" Target="../media/image60.png"/><Relationship Id="rId12" Type="http://schemas.openxmlformats.org/officeDocument/2006/relationships/image" Target="../media/image130.sv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svg"/><Relationship Id="rId11" Type="http://schemas.openxmlformats.org/officeDocument/2006/relationships/image" Target="../media/image72.png"/><Relationship Id="rId5" Type="http://schemas.openxmlformats.org/officeDocument/2006/relationships/image" Target="../media/image61.png"/><Relationship Id="rId10" Type="http://schemas.openxmlformats.org/officeDocument/2006/relationships/image" Target="../media/image134.svg"/><Relationship Id="rId4" Type="http://schemas.openxmlformats.org/officeDocument/2006/relationships/image" Target="../media/image193.svg"/><Relationship Id="rId9" Type="http://schemas.openxmlformats.org/officeDocument/2006/relationships/image" Target="../media/image74.png"/><Relationship Id="rId14" Type="http://schemas.openxmlformats.org/officeDocument/2006/relationships/image" Target="../media/image195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107.png"/><Relationship Id="rId10" Type="http://schemas.openxmlformats.org/officeDocument/2006/relationships/image" Target="../media/image112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1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20.png"/><Relationship Id="rId18" Type="http://schemas.openxmlformats.org/officeDocument/2006/relationships/image" Target="../media/image125.emf"/><Relationship Id="rId3" Type="http://schemas.microsoft.com/office/2007/relationships/media" Target="../media/media4.mp3"/><Relationship Id="rId21" Type="http://schemas.openxmlformats.org/officeDocument/2006/relationships/image" Target="../media/image113.png"/><Relationship Id="rId7" Type="http://schemas.openxmlformats.org/officeDocument/2006/relationships/audio" Target="../media/audio4.wav"/><Relationship Id="rId12" Type="http://schemas.openxmlformats.org/officeDocument/2006/relationships/image" Target="../media/image119.png"/><Relationship Id="rId17" Type="http://schemas.openxmlformats.org/officeDocument/2006/relationships/image" Target="../media/image124.png"/><Relationship Id="rId2" Type="http://schemas.openxmlformats.org/officeDocument/2006/relationships/audio" Target="../media/media3.wav"/><Relationship Id="rId16" Type="http://schemas.openxmlformats.org/officeDocument/2006/relationships/image" Target="../media/image123.png"/><Relationship Id="rId20" Type="http://schemas.openxmlformats.org/officeDocument/2006/relationships/image" Target="../media/image127.png"/><Relationship Id="rId1" Type="http://schemas.microsoft.com/office/2007/relationships/media" Target="../media/media3.wav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118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22.png"/><Relationship Id="rId10" Type="http://schemas.openxmlformats.org/officeDocument/2006/relationships/image" Target="../media/image107.png"/><Relationship Id="rId19" Type="http://schemas.openxmlformats.org/officeDocument/2006/relationships/image" Target="../media/image126.png"/><Relationship Id="rId4" Type="http://schemas.openxmlformats.org/officeDocument/2006/relationships/audio" Target="../media/media4.mp3"/><Relationship Id="rId9" Type="http://schemas.openxmlformats.org/officeDocument/2006/relationships/image" Target="../media/image117.png"/><Relationship Id="rId14" Type="http://schemas.openxmlformats.org/officeDocument/2006/relationships/image" Target="../media/image12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9.png"/><Relationship Id="rId18" Type="http://schemas.openxmlformats.org/officeDocument/2006/relationships/image" Target="../media/image127.png"/><Relationship Id="rId3" Type="http://schemas.microsoft.com/office/2007/relationships/media" Target="../media/media4.mp3"/><Relationship Id="rId7" Type="http://schemas.openxmlformats.org/officeDocument/2006/relationships/image" Target="../media/image116.png"/><Relationship Id="rId12" Type="http://schemas.openxmlformats.org/officeDocument/2006/relationships/image" Target="../media/image128.png"/><Relationship Id="rId17" Type="http://schemas.openxmlformats.org/officeDocument/2006/relationships/image" Target="../media/image124.png"/><Relationship Id="rId2" Type="http://schemas.openxmlformats.org/officeDocument/2006/relationships/audio" Target="../media/media3.wav"/><Relationship Id="rId16" Type="http://schemas.openxmlformats.org/officeDocument/2006/relationships/image" Target="../media/image126.png"/><Relationship Id="rId1" Type="http://schemas.microsoft.com/office/2007/relationships/media" Target="../media/media3.wav"/><Relationship Id="rId6" Type="http://schemas.openxmlformats.org/officeDocument/2006/relationships/audio" Target="../media/audio4.wav"/><Relationship Id="rId11" Type="http://schemas.openxmlformats.org/officeDocument/2006/relationships/image" Target="../media/image119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25.emf"/><Relationship Id="rId10" Type="http://schemas.openxmlformats.org/officeDocument/2006/relationships/image" Target="../media/image118.png"/><Relationship Id="rId19" Type="http://schemas.openxmlformats.org/officeDocument/2006/relationships/image" Target="../media/image113.png"/><Relationship Id="rId4" Type="http://schemas.openxmlformats.org/officeDocument/2006/relationships/audio" Target="../media/media4.mp3"/><Relationship Id="rId9" Type="http://schemas.openxmlformats.org/officeDocument/2006/relationships/image" Target="../media/image107.png"/><Relationship Id="rId14" Type="http://schemas.openxmlformats.org/officeDocument/2006/relationships/image" Target="../media/image12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30.png"/><Relationship Id="rId18" Type="http://schemas.openxmlformats.org/officeDocument/2006/relationships/image" Target="../media/image127.png"/><Relationship Id="rId3" Type="http://schemas.microsoft.com/office/2007/relationships/media" Target="../media/media4.mp3"/><Relationship Id="rId7" Type="http://schemas.openxmlformats.org/officeDocument/2006/relationships/image" Target="../media/image116.png"/><Relationship Id="rId12" Type="http://schemas.openxmlformats.org/officeDocument/2006/relationships/image" Target="../media/image120.png"/><Relationship Id="rId17" Type="http://schemas.openxmlformats.org/officeDocument/2006/relationships/image" Target="../media/image124.png"/><Relationship Id="rId2" Type="http://schemas.openxmlformats.org/officeDocument/2006/relationships/audio" Target="../media/media3.wav"/><Relationship Id="rId16" Type="http://schemas.openxmlformats.org/officeDocument/2006/relationships/image" Target="../media/image126.png"/><Relationship Id="rId1" Type="http://schemas.microsoft.com/office/2007/relationships/media" Target="../media/media3.wav"/><Relationship Id="rId6" Type="http://schemas.openxmlformats.org/officeDocument/2006/relationships/audio" Target="../media/audio4.wav"/><Relationship Id="rId11" Type="http://schemas.openxmlformats.org/officeDocument/2006/relationships/image" Target="../media/image128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25.emf"/><Relationship Id="rId10" Type="http://schemas.openxmlformats.org/officeDocument/2006/relationships/image" Target="../media/image118.png"/><Relationship Id="rId19" Type="http://schemas.openxmlformats.org/officeDocument/2006/relationships/image" Target="../media/image113.png"/><Relationship Id="rId4" Type="http://schemas.openxmlformats.org/officeDocument/2006/relationships/audio" Target="../media/media4.mp3"/><Relationship Id="rId9" Type="http://schemas.openxmlformats.org/officeDocument/2006/relationships/image" Target="../media/image107.png"/><Relationship Id="rId14" Type="http://schemas.openxmlformats.org/officeDocument/2006/relationships/image" Target="../media/image12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4.png"/><Relationship Id="rId18" Type="http://schemas.openxmlformats.org/officeDocument/2006/relationships/image" Target="../media/image127.png"/><Relationship Id="rId3" Type="http://schemas.microsoft.com/office/2007/relationships/media" Target="../media/media4.mp3"/><Relationship Id="rId7" Type="http://schemas.openxmlformats.org/officeDocument/2006/relationships/image" Target="../media/image116.png"/><Relationship Id="rId12" Type="http://schemas.openxmlformats.org/officeDocument/2006/relationships/image" Target="../media/image128.png"/><Relationship Id="rId17" Type="http://schemas.openxmlformats.org/officeDocument/2006/relationships/image" Target="../media/image126.png"/><Relationship Id="rId2" Type="http://schemas.openxmlformats.org/officeDocument/2006/relationships/audio" Target="../media/media3.wav"/><Relationship Id="rId16" Type="http://schemas.openxmlformats.org/officeDocument/2006/relationships/image" Target="../media/image125.emf"/><Relationship Id="rId1" Type="http://schemas.microsoft.com/office/2007/relationships/media" Target="../media/media3.wav"/><Relationship Id="rId6" Type="http://schemas.openxmlformats.org/officeDocument/2006/relationships/audio" Target="../media/audio4.wav"/><Relationship Id="rId11" Type="http://schemas.openxmlformats.org/officeDocument/2006/relationships/image" Target="../media/image119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23.png"/><Relationship Id="rId10" Type="http://schemas.openxmlformats.org/officeDocument/2006/relationships/image" Target="../media/image129.png"/><Relationship Id="rId19" Type="http://schemas.openxmlformats.org/officeDocument/2006/relationships/image" Target="../media/image113.png"/><Relationship Id="rId4" Type="http://schemas.openxmlformats.org/officeDocument/2006/relationships/audio" Target="../media/media4.mp3"/><Relationship Id="rId9" Type="http://schemas.openxmlformats.org/officeDocument/2006/relationships/image" Target="../media/image107.png"/><Relationship Id="rId14" Type="http://schemas.openxmlformats.org/officeDocument/2006/relationships/image" Target="../media/image13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30.png"/><Relationship Id="rId18" Type="http://schemas.openxmlformats.org/officeDocument/2006/relationships/image" Target="../media/image127.png"/><Relationship Id="rId3" Type="http://schemas.microsoft.com/office/2007/relationships/media" Target="../media/media4.mp3"/><Relationship Id="rId7" Type="http://schemas.openxmlformats.org/officeDocument/2006/relationships/image" Target="../media/image116.png"/><Relationship Id="rId12" Type="http://schemas.openxmlformats.org/officeDocument/2006/relationships/image" Target="../media/image120.png"/><Relationship Id="rId17" Type="http://schemas.openxmlformats.org/officeDocument/2006/relationships/image" Target="../media/image124.png"/><Relationship Id="rId2" Type="http://schemas.openxmlformats.org/officeDocument/2006/relationships/audio" Target="../media/media3.wav"/><Relationship Id="rId16" Type="http://schemas.openxmlformats.org/officeDocument/2006/relationships/image" Target="../media/image126.png"/><Relationship Id="rId1" Type="http://schemas.microsoft.com/office/2007/relationships/media" Target="../media/media3.wav"/><Relationship Id="rId6" Type="http://schemas.openxmlformats.org/officeDocument/2006/relationships/audio" Target="../media/audio4.wav"/><Relationship Id="rId11" Type="http://schemas.openxmlformats.org/officeDocument/2006/relationships/image" Target="../media/image128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25.emf"/><Relationship Id="rId10" Type="http://schemas.openxmlformats.org/officeDocument/2006/relationships/image" Target="../media/image118.png"/><Relationship Id="rId19" Type="http://schemas.openxmlformats.org/officeDocument/2006/relationships/image" Target="../media/image113.png"/><Relationship Id="rId4" Type="http://schemas.openxmlformats.org/officeDocument/2006/relationships/audio" Target="../media/media4.mp3"/><Relationship Id="rId9" Type="http://schemas.openxmlformats.org/officeDocument/2006/relationships/image" Target="../media/image107.png"/><Relationship Id="rId14" Type="http://schemas.openxmlformats.org/officeDocument/2006/relationships/image" Target="../media/image12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1.png"/><Relationship Id="rId18" Type="http://schemas.openxmlformats.org/officeDocument/2006/relationships/image" Target="../media/image127.png"/><Relationship Id="rId3" Type="http://schemas.microsoft.com/office/2007/relationships/media" Target="../media/media4.mp3"/><Relationship Id="rId7" Type="http://schemas.openxmlformats.org/officeDocument/2006/relationships/image" Target="../media/image116.png"/><Relationship Id="rId12" Type="http://schemas.openxmlformats.org/officeDocument/2006/relationships/image" Target="../media/image120.png"/><Relationship Id="rId17" Type="http://schemas.openxmlformats.org/officeDocument/2006/relationships/image" Target="../media/image126.png"/><Relationship Id="rId2" Type="http://schemas.openxmlformats.org/officeDocument/2006/relationships/audio" Target="../media/media3.wav"/><Relationship Id="rId16" Type="http://schemas.openxmlformats.org/officeDocument/2006/relationships/image" Target="../media/image125.emf"/><Relationship Id="rId1" Type="http://schemas.microsoft.com/office/2007/relationships/media" Target="../media/media3.wav"/><Relationship Id="rId6" Type="http://schemas.openxmlformats.org/officeDocument/2006/relationships/audio" Target="../media/audio4.wav"/><Relationship Id="rId11" Type="http://schemas.openxmlformats.org/officeDocument/2006/relationships/image" Target="../media/image119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24.png"/><Relationship Id="rId10" Type="http://schemas.openxmlformats.org/officeDocument/2006/relationships/image" Target="../media/image118.png"/><Relationship Id="rId19" Type="http://schemas.openxmlformats.org/officeDocument/2006/relationships/image" Target="../media/image113.png"/><Relationship Id="rId4" Type="http://schemas.openxmlformats.org/officeDocument/2006/relationships/audio" Target="../media/media4.mp3"/><Relationship Id="rId9" Type="http://schemas.openxmlformats.org/officeDocument/2006/relationships/image" Target="../media/image107.png"/><Relationship Id="rId14" Type="http://schemas.openxmlformats.org/officeDocument/2006/relationships/image" Target="../media/image12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13" Type="http://schemas.openxmlformats.org/officeDocument/2006/relationships/image" Target="../media/image12.png"/><Relationship Id="rId18" Type="http://schemas.openxmlformats.org/officeDocument/2006/relationships/image" Target="../media/image22.svg"/><Relationship Id="rId3" Type="http://schemas.openxmlformats.org/officeDocument/2006/relationships/image" Target="../media/image7.png"/><Relationship Id="rId21" Type="http://schemas.openxmlformats.org/officeDocument/2006/relationships/image" Target="../media/image16.png"/><Relationship Id="rId7" Type="http://schemas.openxmlformats.org/officeDocument/2006/relationships/image" Target="../media/image9.png"/><Relationship Id="rId12" Type="http://schemas.openxmlformats.org/officeDocument/2006/relationships/image" Target="../media/image16.svg"/><Relationship Id="rId17" Type="http://schemas.openxmlformats.org/officeDocument/2006/relationships/image" Target="../media/image14.png"/><Relationship Id="rId2" Type="http://schemas.openxmlformats.org/officeDocument/2006/relationships/image" Target="../media/image6.jpeg"/><Relationship Id="rId16" Type="http://schemas.openxmlformats.org/officeDocument/2006/relationships/image" Target="../media/image20.svg"/><Relationship Id="rId20" Type="http://schemas.openxmlformats.org/officeDocument/2006/relationships/image" Target="../media/image2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11" Type="http://schemas.openxmlformats.org/officeDocument/2006/relationships/image" Target="../media/image11.png"/><Relationship Id="rId24" Type="http://schemas.openxmlformats.org/officeDocument/2006/relationships/image" Target="../media/image28.svg"/><Relationship Id="rId5" Type="http://schemas.openxmlformats.org/officeDocument/2006/relationships/image" Target="../media/image8.png"/><Relationship Id="rId15" Type="http://schemas.openxmlformats.org/officeDocument/2006/relationships/image" Target="../media/image13.png"/><Relationship Id="rId23" Type="http://schemas.openxmlformats.org/officeDocument/2006/relationships/image" Target="../media/image17.png"/><Relationship Id="rId10" Type="http://schemas.openxmlformats.org/officeDocument/2006/relationships/image" Target="../media/image14.svg"/><Relationship Id="rId19" Type="http://schemas.openxmlformats.org/officeDocument/2006/relationships/image" Target="../media/image15.png"/><Relationship Id="rId4" Type="http://schemas.openxmlformats.org/officeDocument/2006/relationships/image" Target="../media/image8.svg"/><Relationship Id="rId9" Type="http://schemas.openxmlformats.org/officeDocument/2006/relationships/image" Target="../media/image10.png"/><Relationship Id="rId14" Type="http://schemas.openxmlformats.org/officeDocument/2006/relationships/image" Target="../media/image18.svg"/><Relationship Id="rId22" Type="http://schemas.openxmlformats.org/officeDocument/2006/relationships/image" Target="../media/image26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28.png"/><Relationship Id="rId18" Type="http://schemas.openxmlformats.org/officeDocument/2006/relationships/image" Target="../media/image126.png"/><Relationship Id="rId3" Type="http://schemas.microsoft.com/office/2007/relationships/media" Target="../media/media4.mp3"/><Relationship Id="rId7" Type="http://schemas.openxmlformats.org/officeDocument/2006/relationships/audio" Target="../media/audio4.wav"/><Relationship Id="rId12" Type="http://schemas.openxmlformats.org/officeDocument/2006/relationships/image" Target="../media/image119.png"/><Relationship Id="rId17" Type="http://schemas.openxmlformats.org/officeDocument/2006/relationships/image" Target="../media/image125.emf"/><Relationship Id="rId2" Type="http://schemas.openxmlformats.org/officeDocument/2006/relationships/audio" Target="../media/media3.wav"/><Relationship Id="rId16" Type="http://schemas.openxmlformats.org/officeDocument/2006/relationships/image" Target="../media/image123.png"/><Relationship Id="rId20" Type="http://schemas.openxmlformats.org/officeDocument/2006/relationships/image" Target="../media/image113.png"/><Relationship Id="rId1" Type="http://schemas.microsoft.com/office/2007/relationships/media" Target="../media/media3.wav"/><Relationship Id="rId6" Type="http://schemas.openxmlformats.org/officeDocument/2006/relationships/notesSlide" Target="../notesSlides/notesSlide5.xml"/><Relationship Id="rId11" Type="http://schemas.openxmlformats.org/officeDocument/2006/relationships/image" Target="../media/image129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31.png"/><Relationship Id="rId10" Type="http://schemas.openxmlformats.org/officeDocument/2006/relationships/image" Target="../media/image107.png"/><Relationship Id="rId19" Type="http://schemas.openxmlformats.org/officeDocument/2006/relationships/image" Target="../media/image127.png"/><Relationship Id="rId4" Type="http://schemas.openxmlformats.org/officeDocument/2006/relationships/audio" Target="../media/media4.mp3"/><Relationship Id="rId9" Type="http://schemas.openxmlformats.org/officeDocument/2006/relationships/image" Target="../media/image117.png"/><Relationship Id="rId14" Type="http://schemas.openxmlformats.org/officeDocument/2006/relationships/image" Target="../media/image12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30.png"/><Relationship Id="rId18" Type="http://schemas.openxmlformats.org/officeDocument/2006/relationships/image" Target="../media/image127.png"/><Relationship Id="rId3" Type="http://schemas.microsoft.com/office/2007/relationships/media" Target="../media/media4.mp3"/><Relationship Id="rId7" Type="http://schemas.openxmlformats.org/officeDocument/2006/relationships/image" Target="../media/image116.png"/><Relationship Id="rId12" Type="http://schemas.openxmlformats.org/officeDocument/2006/relationships/image" Target="../media/image120.png"/><Relationship Id="rId17" Type="http://schemas.openxmlformats.org/officeDocument/2006/relationships/image" Target="../media/image124.png"/><Relationship Id="rId2" Type="http://schemas.openxmlformats.org/officeDocument/2006/relationships/audio" Target="../media/media3.wav"/><Relationship Id="rId16" Type="http://schemas.openxmlformats.org/officeDocument/2006/relationships/image" Target="../media/image126.png"/><Relationship Id="rId1" Type="http://schemas.microsoft.com/office/2007/relationships/media" Target="../media/media3.wav"/><Relationship Id="rId6" Type="http://schemas.openxmlformats.org/officeDocument/2006/relationships/audio" Target="../media/audio4.wav"/><Relationship Id="rId11" Type="http://schemas.openxmlformats.org/officeDocument/2006/relationships/image" Target="../media/image128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25.emf"/><Relationship Id="rId10" Type="http://schemas.openxmlformats.org/officeDocument/2006/relationships/image" Target="../media/image118.png"/><Relationship Id="rId19" Type="http://schemas.openxmlformats.org/officeDocument/2006/relationships/image" Target="../media/image113.png"/><Relationship Id="rId4" Type="http://schemas.openxmlformats.org/officeDocument/2006/relationships/audio" Target="../media/media4.mp3"/><Relationship Id="rId9" Type="http://schemas.openxmlformats.org/officeDocument/2006/relationships/image" Target="../media/image107.png"/><Relationship Id="rId14" Type="http://schemas.openxmlformats.org/officeDocument/2006/relationships/image" Target="../media/image12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9.png"/><Relationship Id="rId18" Type="http://schemas.openxmlformats.org/officeDocument/2006/relationships/image" Target="../media/image127.png"/><Relationship Id="rId3" Type="http://schemas.microsoft.com/office/2007/relationships/media" Target="../media/media4.mp3"/><Relationship Id="rId7" Type="http://schemas.openxmlformats.org/officeDocument/2006/relationships/image" Target="../media/image116.png"/><Relationship Id="rId12" Type="http://schemas.openxmlformats.org/officeDocument/2006/relationships/image" Target="../media/image128.png"/><Relationship Id="rId17" Type="http://schemas.openxmlformats.org/officeDocument/2006/relationships/image" Target="../media/image124.png"/><Relationship Id="rId2" Type="http://schemas.openxmlformats.org/officeDocument/2006/relationships/audio" Target="../media/media3.wav"/><Relationship Id="rId16" Type="http://schemas.openxmlformats.org/officeDocument/2006/relationships/image" Target="../media/image126.png"/><Relationship Id="rId1" Type="http://schemas.microsoft.com/office/2007/relationships/media" Target="../media/media3.wav"/><Relationship Id="rId6" Type="http://schemas.openxmlformats.org/officeDocument/2006/relationships/audio" Target="../media/audio4.wav"/><Relationship Id="rId11" Type="http://schemas.openxmlformats.org/officeDocument/2006/relationships/image" Target="../media/image119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25.emf"/><Relationship Id="rId10" Type="http://schemas.openxmlformats.org/officeDocument/2006/relationships/image" Target="../media/image118.png"/><Relationship Id="rId19" Type="http://schemas.openxmlformats.org/officeDocument/2006/relationships/image" Target="../media/image113.png"/><Relationship Id="rId4" Type="http://schemas.openxmlformats.org/officeDocument/2006/relationships/audio" Target="../media/media4.mp3"/><Relationship Id="rId9" Type="http://schemas.openxmlformats.org/officeDocument/2006/relationships/image" Target="../media/image107.png"/><Relationship Id="rId14" Type="http://schemas.openxmlformats.org/officeDocument/2006/relationships/image" Target="../media/image1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24.png"/><Relationship Id="rId18" Type="http://schemas.openxmlformats.org/officeDocument/2006/relationships/image" Target="../media/image45.sv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39.svg"/><Relationship Id="rId17" Type="http://schemas.openxmlformats.org/officeDocument/2006/relationships/image" Target="../media/image26.png"/><Relationship Id="rId2" Type="http://schemas.openxmlformats.org/officeDocument/2006/relationships/image" Target="../media/image18.jpeg"/><Relationship Id="rId16" Type="http://schemas.openxmlformats.org/officeDocument/2006/relationships/image" Target="../media/image43.svg"/><Relationship Id="rId20" Type="http://schemas.openxmlformats.org/officeDocument/2006/relationships/image" Target="../media/image4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svg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5" Type="http://schemas.openxmlformats.org/officeDocument/2006/relationships/image" Target="../media/image25.png"/><Relationship Id="rId10" Type="http://schemas.openxmlformats.org/officeDocument/2006/relationships/image" Target="../media/image37.svg"/><Relationship Id="rId19" Type="http://schemas.openxmlformats.org/officeDocument/2006/relationships/image" Target="../media/image27.png"/><Relationship Id="rId4" Type="http://schemas.openxmlformats.org/officeDocument/2006/relationships/image" Target="../media/image31.svg"/><Relationship Id="rId9" Type="http://schemas.openxmlformats.org/officeDocument/2006/relationships/image" Target="../media/image22.png"/><Relationship Id="rId14" Type="http://schemas.openxmlformats.org/officeDocument/2006/relationships/image" Target="../media/image4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gif"/><Relationship Id="rId4" Type="http://schemas.openxmlformats.org/officeDocument/2006/relationships/image" Target="../media/image2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35.png"/><Relationship Id="rId18" Type="http://schemas.openxmlformats.org/officeDocument/2006/relationships/image" Target="../media/image64.svg"/><Relationship Id="rId3" Type="http://schemas.openxmlformats.org/officeDocument/2006/relationships/audio" Target="../media/audio1.wav"/><Relationship Id="rId21" Type="http://schemas.openxmlformats.org/officeDocument/2006/relationships/image" Target="../media/image39.png"/><Relationship Id="rId7" Type="http://schemas.openxmlformats.org/officeDocument/2006/relationships/image" Target="../media/image32.png"/><Relationship Id="rId12" Type="http://schemas.openxmlformats.org/officeDocument/2006/relationships/image" Target="../media/image58.svg"/><Relationship Id="rId17" Type="http://schemas.openxmlformats.org/officeDocument/2006/relationships/image" Target="../media/image37.png"/><Relationship Id="rId2" Type="http://schemas.openxmlformats.org/officeDocument/2006/relationships/audio" Target="../media/audio3.wav"/><Relationship Id="rId16" Type="http://schemas.openxmlformats.org/officeDocument/2006/relationships/image" Target="../media/image62.svg"/><Relationship Id="rId20" Type="http://schemas.openxmlformats.org/officeDocument/2006/relationships/image" Target="../media/image6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svg"/><Relationship Id="rId11" Type="http://schemas.openxmlformats.org/officeDocument/2006/relationships/image" Target="../media/image34.png"/><Relationship Id="rId5" Type="http://schemas.openxmlformats.org/officeDocument/2006/relationships/image" Target="../media/image31.png"/><Relationship Id="rId15" Type="http://schemas.openxmlformats.org/officeDocument/2006/relationships/image" Target="../media/image36.png"/><Relationship Id="rId23" Type="http://schemas.openxmlformats.org/officeDocument/2006/relationships/image" Target="../media/image28.gif"/><Relationship Id="rId10" Type="http://schemas.openxmlformats.org/officeDocument/2006/relationships/image" Target="../media/image56.svg"/><Relationship Id="rId19" Type="http://schemas.openxmlformats.org/officeDocument/2006/relationships/image" Target="../media/image38.png"/><Relationship Id="rId4" Type="http://schemas.openxmlformats.org/officeDocument/2006/relationships/image" Target="../media/image30.jpeg"/><Relationship Id="rId9" Type="http://schemas.openxmlformats.org/officeDocument/2006/relationships/image" Target="../media/image33.png"/><Relationship Id="rId14" Type="http://schemas.openxmlformats.org/officeDocument/2006/relationships/image" Target="../media/image60.svg"/><Relationship Id="rId22" Type="http://schemas.openxmlformats.org/officeDocument/2006/relationships/image" Target="../media/image68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13" Type="http://schemas.openxmlformats.org/officeDocument/2006/relationships/image" Target="../media/image45.png"/><Relationship Id="rId18" Type="http://schemas.openxmlformats.org/officeDocument/2006/relationships/image" Target="../media/image83.svg"/><Relationship Id="rId3" Type="http://schemas.openxmlformats.org/officeDocument/2006/relationships/audio" Target="../media/audio1.wav"/><Relationship Id="rId21" Type="http://schemas.openxmlformats.org/officeDocument/2006/relationships/image" Target="../media/image28.gif"/><Relationship Id="rId7" Type="http://schemas.openxmlformats.org/officeDocument/2006/relationships/image" Target="../media/image42.png"/><Relationship Id="rId12" Type="http://schemas.openxmlformats.org/officeDocument/2006/relationships/image" Target="../media/image77.svg"/><Relationship Id="rId17" Type="http://schemas.openxmlformats.org/officeDocument/2006/relationships/image" Target="../media/image47.png"/><Relationship Id="rId2" Type="http://schemas.openxmlformats.org/officeDocument/2006/relationships/audio" Target="../media/audio3.wav"/><Relationship Id="rId16" Type="http://schemas.openxmlformats.org/officeDocument/2006/relationships/image" Target="../media/image81.svg"/><Relationship Id="rId20" Type="http://schemas.openxmlformats.org/officeDocument/2006/relationships/image" Target="../media/image8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svg"/><Relationship Id="rId11" Type="http://schemas.openxmlformats.org/officeDocument/2006/relationships/image" Target="../media/image44.png"/><Relationship Id="rId5" Type="http://schemas.openxmlformats.org/officeDocument/2006/relationships/image" Target="../media/image41.png"/><Relationship Id="rId15" Type="http://schemas.openxmlformats.org/officeDocument/2006/relationships/image" Target="../media/image46.png"/><Relationship Id="rId10" Type="http://schemas.openxmlformats.org/officeDocument/2006/relationships/image" Target="../media/image75.svg"/><Relationship Id="rId19" Type="http://schemas.openxmlformats.org/officeDocument/2006/relationships/image" Target="../media/image48.png"/><Relationship Id="rId4" Type="http://schemas.openxmlformats.org/officeDocument/2006/relationships/image" Target="../media/image40.jpeg"/><Relationship Id="rId9" Type="http://schemas.openxmlformats.org/officeDocument/2006/relationships/image" Target="../media/image43.png"/><Relationship Id="rId14" Type="http://schemas.openxmlformats.org/officeDocument/2006/relationships/image" Target="../media/image79.svg"/><Relationship Id="rId22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svg"/><Relationship Id="rId13" Type="http://schemas.openxmlformats.org/officeDocument/2006/relationships/image" Target="../media/image53.png"/><Relationship Id="rId18" Type="http://schemas.openxmlformats.org/officeDocument/2006/relationships/image" Target="../media/image98.svg"/><Relationship Id="rId3" Type="http://schemas.openxmlformats.org/officeDocument/2006/relationships/audio" Target="../media/audio1.wav"/><Relationship Id="rId21" Type="http://schemas.openxmlformats.org/officeDocument/2006/relationships/image" Target="../media/image57.png"/><Relationship Id="rId7" Type="http://schemas.openxmlformats.org/officeDocument/2006/relationships/image" Target="../media/image51.png"/><Relationship Id="rId12" Type="http://schemas.openxmlformats.org/officeDocument/2006/relationships/image" Target="../media/image92.svg"/><Relationship Id="rId17" Type="http://schemas.openxmlformats.org/officeDocument/2006/relationships/image" Target="../media/image55.png"/><Relationship Id="rId2" Type="http://schemas.openxmlformats.org/officeDocument/2006/relationships/audio" Target="../media/audio3.wav"/><Relationship Id="rId16" Type="http://schemas.openxmlformats.org/officeDocument/2006/relationships/image" Target="../media/image96.svg"/><Relationship Id="rId20" Type="http://schemas.openxmlformats.org/officeDocument/2006/relationships/image" Target="../media/image10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svg"/><Relationship Id="rId11" Type="http://schemas.openxmlformats.org/officeDocument/2006/relationships/image" Target="../media/image52.png"/><Relationship Id="rId5" Type="http://schemas.openxmlformats.org/officeDocument/2006/relationships/image" Target="../media/image50.png"/><Relationship Id="rId15" Type="http://schemas.openxmlformats.org/officeDocument/2006/relationships/image" Target="../media/image54.png"/><Relationship Id="rId23" Type="http://schemas.openxmlformats.org/officeDocument/2006/relationships/image" Target="../media/image28.gif"/><Relationship Id="rId10" Type="http://schemas.openxmlformats.org/officeDocument/2006/relationships/image" Target="../media/image24.svg"/><Relationship Id="rId19" Type="http://schemas.openxmlformats.org/officeDocument/2006/relationships/image" Target="../media/image56.png"/><Relationship Id="rId4" Type="http://schemas.openxmlformats.org/officeDocument/2006/relationships/image" Target="../media/image49.jpeg"/><Relationship Id="rId9" Type="http://schemas.openxmlformats.org/officeDocument/2006/relationships/image" Target="../media/image15.png"/><Relationship Id="rId14" Type="http://schemas.openxmlformats.org/officeDocument/2006/relationships/image" Target="../media/image94.svg"/><Relationship Id="rId22" Type="http://schemas.openxmlformats.org/officeDocument/2006/relationships/image" Target="../media/image10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18219" y="261939"/>
            <a:ext cx="15711269" cy="2971800"/>
          </a:xfrm>
          <a:prstGeom prst="rect">
            <a:avLst/>
          </a:prstGeom>
          <a:noFill/>
        </p:spPr>
        <p:txBody>
          <a:bodyPr wrap="none">
            <a:prstTxWarp prst="textDoubleWave1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extrusionH="57150"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defTabSz="1371600">
              <a:lnSpc>
                <a:spcPct val="150000"/>
              </a:lnSpc>
              <a:defRPr/>
            </a:pPr>
            <a:r>
              <a:rPr lang="en-US" sz="9000" b="1" dirty="0">
                <a:ln w="11430"/>
                <a:solidFill>
                  <a:srgbClr val="FFFF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Warmly welcome teachers and students</a:t>
            </a:r>
          </a:p>
          <a:p>
            <a:pPr algn="ctr" defTabSz="1371600">
              <a:lnSpc>
                <a:spcPct val="150000"/>
              </a:lnSpc>
              <a:defRPr/>
            </a:pPr>
            <a:r>
              <a:rPr lang="en-US" sz="9000" b="1" dirty="0">
                <a:ln w="11430"/>
                <a:solidFill>
                  <a:srgbClr val="FFFF00"/>
                </a:solidFill>
                <a:effectLst>
                  <a:glow rad="228600">
                    <a:srgbClr val="ED7D31">
                      <a:satMod val="175000"/>
                      <a:alpha val="40000"/>
                    </a:srgb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to our English class!</a:t>
            </a:r>
          </a:p>
        </p:txBody>
      </p:sp>
      <p:sp>
        <p:nvSpPr>
          <p:cNvPr id="6" name="Flowchart: Alternate Process 5"/>
          <p:cNvSpPr/>
          <p:nvPr/>
        </p:nvSpPr>
        <p:spPr>
          <a:xfrm>
            <a:off x="5142458" y="3771900"/>
            <a:ext cx="8991600" cy="1828800"/>
          </a:xfrm>
          <a:prstGeom prst="flowChartAlternateProcess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1371600">
              <a:defRPr/>
            </a:pPr>
            <a:r>
              <a:rPr lang="en-US" sz="4800" b="1" dirty="0">
                <a:ln w="11430"/>
                <a:solidFill>
                  <a:srgbClr val="00CC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Teacher: </a:t>
            </a:r>
            <a:r>
              <a:rPr lang="en-US" sz="4800" b="1" dirty="0" err="1">
                <a:ln w="11430"/>
                <a:solidFill>
                  <a:srgbClr val="00CC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Phùng</a:t>
            </a:r>
            <a:r>
              <a:rPr lang="en-US" sz="4800" b="1" dirty="0">
                <a:ln w="11430"/>
                <a:solidFill>
                  <a:srgbClr val="00CC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Thị Kim </a:t>
            </a:r>
            <a:r>
              <a:rPr lang="en-US" sz="4800" b="1" dirty="0" err="1">
                <a:ln w="11430"/>
                <a:solidFill>
                  <a:srgbClr val="00CC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Sinh</a:t>
            </a:r>
            <a:endParaRPr lang="en-US" sz="4800" b="1" dirty="0">
              <a:ln w="11430"/>
              <a:solidFill>
                <a:srgbClr val="00CC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defTabSz="1371600">
              <a:defRPr/>
            </a:pPr>
            <a:r>
              <a:rPr lang="en-US" sz="4800" b="1" dirty="0">
                <a:ln w="11430"/>
                <a:solidFill>
                  <a:srgbClr val="00CC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Class: 9                                   </a:t>
            </a:r>
          </a:p>
        </p:txBody>
      </p:sp>
      <p:pic>
        <p:nvPicPr>
          <p:cNvPr id="134148" name="Picture 4" descr="n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26" y="4"/>
            <a:ext cx="18246726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49" name="Picture 6" descr="n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-5000624" y="4930778"/>
            <a:ext cx="10287000" cy="4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0" name="Picture 7" descr="n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550" y="10041732"/>
            <a:ext cx="18389601" cy="264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1" name="Picture 8" descr="n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12975038" y="4912125"/>
            <a:ext cx="10241756" cy="422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2" name="Picture 5" descr="buom hoa don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6501" y="7748591"/>
            <a:ext cx="2708276" cy="253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3" name="Picture 5" descr="buom hoa don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28" y="7550948"/>
            <a:ext cx="2800350" cy="262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7333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b="3150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767045" y="1845945"/>
            <a:ext cx="12753910" cy="6595110"/>
            <a:chOff x="0" y="0"/>
            <a:chExt cx="3359055" cy="173698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59055" cy="1736984"/>
            </a:xfrm>
            <a:custGeom>
              <a:avLst/>
              <a:gdLst/>
              <a:ahLst/>
              <a:cxnLst/>
              <a:rect l="l" t="t" r="r" b="b"/>
              <a:pathLst>
                <a:path w="3359055" h="1736984">
                  <a:moveTo>
                    <a:pt x="0" y="0"/>
                  </a:moveTo>
                  <a:lnTo>
                    <a:pt x="3359055" y="0"/>
                  </a:lnTo>
                  <a:lnTo>
                    <a:pt x="3359055" y="1736984"/>
                  </a:lnTo>
                  <a:lnTo>
                    <a:pt x="0" y="1736984"/>
                  </a:lnTo>
                  <a:close/>
                </a:path>
              </a:pathLst>
            </a:custGeom>
            <a:solidFill>
              <a:srgbClr val="FFF9DA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3637668" flipV="1">
            <a:off x="-2986104" y="-1824742"/>
            <a:ext cx="5579783" cy="576349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318438">
            <a:off x="15593950" y="7429338"/>
            <a:ext cx="4515107" cy="466376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7829047" flipH="1">
            <a:off x="16251015" y="-1752223"/>
            <a:ext cx="2843287" cy="490221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2633170">
            <a:off x="-2761072" y="8608348"/>
            <a:ext cx="6110853" cy="1888809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1053252">
            <a:off x="8670709" y="651585"/>
            <a:ext cx="946582" cy="55006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6878149" y="3961468"/>
            <a:ext cx="762302" cy="60031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028700" y="6198498"/>
            <a:ext cx="676405" cy="55549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7087364" y="1356452"/>
            <a:ext cx="4018228" cy="978987"/>
          </a:xfrm>
          <a:prstGeom prst="rect">
            <a:avLst/>
          </a:prstGeom>
        </p:spPr>
      </p:pic>
      <p:pic>
        <p:nvPicPr>
          <p:cNvPr id="17" name="Picture 4" descr="an30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014" y="-11563"/>
            <a:ext cx="2753374" cy="1828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oup 3"/>
          <p:cNvGrpSpPr/>
          <p:nvPr/>
        </p:nvGrpSpPr>
        <p:grpSpPr>
          <a:xfrm>
            <a:off x="2767045" y="1845945"/>
            <a:ext cx="12753910" cy="6595110"/>
            <a:chOff x="0" y="0"/>
            <a:chExt cx="3359055" cy="1736984"/>
          </a:xfrm>
        </p:grpSpPr>
        <p:sp>
          <p:nvSpPr>
            <p:cNvPr id="19" name="Freeform 4"/>
            <p:cNvSpPr/>
            <p:nvPr/>
          </p:nvSpPr>
          <p:spPr>
            <a:xfrm>
              <a:off x="0" y="0"/>
              <a:ext cx="3359055" cy="1736984"/>
            </a:xfrm>
            <a:custGeom>
              <a:avLst/>
              <a:gdLst/>
              <a:ahLst/>
              <a:cxnLst/>
              <a:rect l="l" t="t" r="r" b="b"/>
              <a:pathLst>
                <a:path w="3359055" h="1736984">
                  <a:moveTo>
                    <a:pt x="0" y="0"/>
                  </a:moveTo>
                  <a:lnTo>
                    <a:pt x="3359055" y="0"/>
                  </a:lnTo>
                  <a:lnTo>
                    <a:pt x="3359055" y="1736984"/>
                  </a:lnTo>
                  <a:lnTo>
                    <a:pt x="0" y="1736984"/>
                  </a:lnTo>
                  <a:close/>
                </a:path>
              </a:pathLst>
            </a:custGeom>
            <a:solidFill>
              <a:srgbClr val="E38589"/>
            </a:solidFill>
          </p:spPr>
        </p:sp>
        <p:sp>
          <p:nvSpPr>
            <p:cNvPr id="20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21" name="Picture 6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6037480" y="691071"/>
            <a:ext cx="651623" cy="675257"/>
          </a:xfrm>
          <a:prstGeom prst="rect">
            <a:avLst/>
          </a:prstGeom>
        </p:spPr>
      </p:pic>
      <p:pic>
        <p:nvPicPr>
          <p:cNvPr id="22" name="Picture 7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-2014975">
            <a:off x="11054508" y="8897170"/>
            <a:ext cx="501090" cy="703284"/>
          </a:xfrm>
          <a:prstGeom prst="rect">
            <a:avLst/>
          </a:prstGeom>
        </p:spPr>
      </p:pic>
      <p:pic>
        <p:nvPicPr>
          <p:cNvPr id="23" name="Picture 16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7087364" y="1356452"/>
            <a:ext cx="4018228" cy="978987"/>
          </a:xfrm>
          <a:prstGeom prst="rect">
            <a:avLst/>
          </a:prstGeom>
        </p:spPr>
      </p:pic>
      <p:sp>
        <p:nvSpPr>
          <p:cNvPr id="24" name="TextBox 15"/>
          <p:cNvSpPr txBox="1"/>
          <p:nvPr/>
        </p:nvSpPr>
        <p:spPr>
          <a:xfrm>
            <a:off x="2414251" y="2216530"/>
            <a:ext cx="13282949" cy="28084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 One of the reasons why the vocabulary of English is open is that it has…………..</a:t>
            </a:r>
          </a:p>
          <a:p>
            <a:pPr algn="ctr">
              <a:lnSpc>
                <a:spcPts val="7279"/>
              </a:lnSpc>
            </a:pPr>
            <a:endParaRPr lang="en-US" sz="5199" dirty="0">
              <a:solidFill>
                <a:srgbClr val="000000"/>
              </a:solidFill>
              <a:latin typeface="Glacial Indifference Bold"/>
            </a:endParaRPr>
          </a:p>
        </p:txBody>
      </p:sp>
      <p:sp>
        <p:nvSpPr>
          <p:cNvPr id="25" name="TextBox 15"/>
          <p:cNvSpPr txBox="1"/>
          <p:nvPr/>
        </p:nvSpPr>
        <p:spPr>
          <a:xfrm>
            <a:off x="5429483" y="4598448"/>
            <a:ext cx="7467640" cy="868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A. a lot of words</a:t>
            </a:r>
          </a:p>
        </p:txBody>
      </p:sp>
      <p:sp>
        <p:nvSpPr>
          <p:cNvPr id="26" name="TextBox 15"/>
          <p:cNvSpPr txBox="1"/>
          <p:nvPr/>
        </p:nvSpPr>
        <p:spPr>
          <a:xfrm>
            <a:off x="5502097" y="5789184"/>
            <a:ext cx="7467640" cy="18049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B. many varieties</a:t>
            </a:r>
          </a:p>
          <a:p>
            <a:pPr>
              <a:lnSpc>
                <a:spcPts val="7279"/>
              </a:lnSpc>
            </a:pPr>
            <a:endParaRPr lang="en-US" sz="5199" dirty="0">
              <a:solidFill>
                <a:srgbClr val="000000"/>
              </a:solidFill>
              <a:latin typeface="Glacial Indifference Bold"/>
            </a:endParaRPr>
          </a:p>
        </p:txBody>
      </p:sp>
      <p:sp>
        <p:nvSpPr>
          <p:cNvPr id="27" name="TextBox 15"/>
          <p:cNvSpPr txBox="1"/>
          <p:nvPr/>
        </p:nvSpPr>
        <p:spPr>
          <a:xfrm>
            <a:off x="5502097" y="6913040"/>
            <a:ext cx="9593647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C. borrowed many words</a:t>
            </a:r>
          </a:p>
        </p:txBody>
      </p:sp>
      <p:sp>
        <p:nvSpPr>
          <p:cNvPr id="28" name="TextBox 15"/>
          <p:cNvSpPr txBox="1"/>
          <p:nvPr/>
        </p:nvSpPr>
        <p:spPr>
          <a:xfrm>
            <a:off x="8061902" y="1339831"/>
            <a:ext cx="2110938" cy="8688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4.</a:t>
            </a:r>
          </a:p>
        </p:txBody>
      </p:sp>
      <p:sp>
        <p:nvSpPr>
          <p:cNvPr id="29" name="Oval 28"/>
          <p:cNvSpPr/>
          <p:nvPr/>
        </p:nvSpPr>
        <p:spPr>
          <a:xfrm>
            <a:off x="5296407" y="6882703"/>
            <a:ext cx="1031847" cy="108962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  <p:sndAc>
          <p:stSnd>
            <p:snd r:embed="rId2" name="tiếng chuông, chương trình rung chuông vàng_1.wav"/>
          </p:stSnd>
        </p:sndAc>
      </p:transition>
    </mc:Choice>
    <mc:Fallback xmlns="">
      <p:transition spd="slow">
        <p:fade/>
        <p:sndAc>
          <p:stSnd>
            <p:snd r:embed="rId28" name="tiếng chuông, chương trình rung chuông vàng_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b="3150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28700" y="1028700"/>
            <a:ext cx="3679057" cy="293864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3580243" y="6319653"/>
            <a:ext cx="3679057" cy="2938647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2767045" y="1845945"/>
            <a:ext cx="12753910" cy="6595110"/>
            <a:chOff x="0" y="0"/>
            <a:chExt cx="3359055" cy="173698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59055" cy="1736984"/>
            </a:xfrm>
            <a:custGeom>
              <a:avLst/>
              <a:gdLst/>
              <a:ahLst/>
              <a:cxnLst/>
              <a:rect l="l" t="t" r="r" b="b"/>
              <a:pathLst>
                <a:path w="3359055" h="1736984">
                  <a:moveTo>
                    <a:pt x="0" y="0"/>
                  </a:moveTo>
                  <a:lnTo>
                    <a:pt x="3359055" y="0"/>
                  </a:lnTo>
                  <a:lnTo>
                    <a:pt x="3359055" y="1736984"/>
                  </a:lnTo>
                  <a:lnTo>
                    <a:pt x="0" y="173698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7087364" y="1356452"/>
            <a:ext cx="4018228" cy="97898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670835" y="-1531620"/>
            <a:ext cx="4182770" cy="411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158251">
            <a:off x="-1508185" y="7959320"/>
            <a:ext cx="4182770" cy="41148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6429056" y="3216685"/>
            <a:ext cx="830244" cy="79184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028700" y="6554215"/>
            <a:ext cx="688581" cy="67739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6451663" y="9050965"/>
            <a:ext cx="372167" cy="41467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3841028" y="821365"/>
            <a:ext cx="372167" cy="414671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7087364" y="9050965"/>
            <a:ext cx="372167" cy="414671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3208076" y="821365"/>
            <a:ext cx="372167" cy="414671"/>
          </a:xfrm>
          <a:prstGeom prst="rect">
            <a:avLst/>
          </a:prstGeom>
        </p:spPr>
      </p:pic>
      <p:pic>
        <p:nvPicPr>
          <p:cNvPr id="19" name="Picture 4" descr="an30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014" y="-11563"/>
            <a:ext cx="2753374" cy="1828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Group 3"/>
          <p:cNvGrpSpPr/>
          <p:nvPr/>
        </p:nvGrpSpPr>
        <p:grpSpPr>
          <a:xfrm>
            <a:off x="2767045" y="1845945"/>
            <a:ext cx="12753910" cy="6595110"/>
            <a:chOff x="0" y="0"/>
            <a:chExt cx="3359055" cy="1736984"/>
          </a:xfrm>
        </p:grpSpPr>
        <p:sp>
          <p:nvSpPr>
            <p:cNvPr id="21" name="Freeform 4"/>
            <p:cNvSpPr/>
            <p:nvPr/>
          </p:nvSpPr>
          <p:spPr>
            <a:xfrm>
              <a:off x="0" y="0"/>
              <a:ext cx="3359055" cy="1736984"/>
            </a:xfrm>
            <a:custGeom>
              <a:avLst/>
              <a:gdLst/>
              <a:ahLst/>
              <a:cxnLst/>
              <a:rect l="l" t="t" r="r" b="b"/>
              <a:pathLst>
                <a:path w="3359055" h="1736984">
                  <a:moveTo>
                    <a:pt x="0" y="0"/>
                  </a:moveTo>
                  <a:lnTo>
                    <a:pt x="3359055" y="0"/>
                  </a:lnTo>
                  <a:lnTo>
                    <a:pt x="3359055" y="1736984"/>
                  </a:lnTo>
                  <a:lnTo>
                    <a:pt x="0" y="1736984"/>
                  </a:lnTo>
                  <a:close/>
                </a:path>
              </a:pathLst>
            </a:custGeom>
            <a:solidFill>
              <a:srgbClr val="FFF9DA"/>
            </a:solidFill>
          </p:spPr>
        </p:sp>
        <p:sp>
          <p:nvSpPr>
            <p:cNvPr id="22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23" name="Picture 16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7087364" y="1356452"/>
            <a:ext cx="4018228" cy="978987"/>
          </a:xfrm>
          <a:prstGeom prst="rect">
            <a:avLst/>
          </a:prstGeom>
        </p:spPr>
      </p:pic>
      <p:grpSp>
        <p:nvGrpSpPr>
          <p:cNvPr id="24" name="Group 3"/>
          <p:cNvGrpSpPr/>
          <p:nvPr/>
        </p:nvGrpSpPr>
        <p:grpSpPr>
          <a:xfrm>
            <a:off x="2767045" y="1845945"/>
            <a:ext cx="12753910" cy="6595110"/>
            <a:chOff x="0" y="0"/>
            <a:chExt cx="3359055" cy="1736984"/>
          </a:xfrm>
        </p:grpSpPr>
        <p:sp>
          <p:nvSpPr>
            <p:cNvPr id="25" name="Freeform 4"/>
            <p:cNvSpPr/>
            <p:nvPr/>
          </p:nvSpPr>
          <p:spPr>
            <a:xfrm>
              <a:off x="0" y="0"/>
              <a:ext cx="3359055" cy="1736984"/>
            </a:xfrm>
            <a:custGeom>
              <a:avLst/>
              <a:gdLst/>
              <a:ahLst/>
              <a:cxnLst/>
              <a:rect l="l" t="t" r="r" b="b"/>
              <a:pathLst>
                <a:path w="3359055" h="1736984">
                  <a:moveTo>
                    <a:pt x="0" y="0"/>
                  </a:moveTo>
                  <a:lnTo>
                    <a:pt x="3359055" y="0"/>
                  </a:lnTo>
                  <a:lnTo>
                    <a:pt x="3359055" y="1736984"/>
                  </a:lnTo>
                  <a:lnTo>
                    <a:pt x="0" y="1736984"/>
                  </a:lnTo>
                  <a:close/>
                </a:path>
              </a:pathLst>
            </a:custGeom>
            <a:solidFill>
              <a:srgbClr val="E38589"/>
            </a:solidFill>
          </p:spPr>
        </p:sp>
        <p:sp>
          <p:nvSpPr>
            <p:cNvPr id="26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27" name="Picture 7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-2014975">
            <a:off x="11054508" y="8897170"/>
            <a:ext cx="501090" cy="703284"/>
          </a:xfrm>
          <a:prstGeom prst="rect">
            <a:avLst/>
          </a:prstGeom>
        </p:spPr>
      </p:pic>
      <p:pic>
        <p:nvPicPr>
          <p:cNvPr id="28" name="Picture 16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7087364" y="1356452"/>
            <a:ext cx="4018228" cy="978987"/>
          </a:xfrm>
          <a:prstGeom prst="rect">
            <a:avLst/>
          </a:prstGeom>
        </p:spPr>
      </p:pic>
      <p:sp>
        <p:nvSpPr>
          <p:cNvPr id="29" name="TextBox 15"/>
          <p:cNvSpPr txBox="1"/>
          <p:nvPr/>
        </p:nvSpPr>
        <p:spPr>
          <a:xfrm>
            <a:off x="5429483" y="4598448"/>
            <a:ext cx="7467640" cy="868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A. very different from</a:t>
            </a:r>
          </a:p>
        </p:txBody>
      </p:sp>
      <p:sp>
        <p:nvSpPr>
          <p:cNvPr id="30" name="TextBox 15"/>
          <p:cNvSpPr txBox="1"/>
          <p:nvPr/>
        </p:nvSpPr>
        <p:spPr>
          <a:xfrm>
            <a:off x="5502097" y="5789184"/>
            <a:ext cx="7467640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B. the same as</a:t>
            </a:r>
          </a:p>
        </p:txBody>
      </p:sp>
      <p:sp>
        <p:nvSpPr>
          <p:cNvPr id="31" name="TextBox 15"/>
          <p:cNvSpPr txBox="1"/>
          <p:nvPr/>
        </p:nvSpPr>
        <p:spPr>
          <a:xfrm>
            <a:off x="5502097" y="6913040"/>
            <a:ext cx="9593647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C. changed according to</a:t>
            </a:r>
          </a:p>
        </p:txBody>
      </p:sp>
      <p:sp>
        <p:nvSpPr>
          <p:cNvPr id="32" name="TextBox 15"/>
          <p:cNvSpPr txBox="1"/>
          <p:nvPr/>
        </p:nvSpPr>
        <p:spPr>
          <a:xfrm>
            <a:off x="8061902" y="1339831"/>
            <a:ext cx="2110938" cy="8688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5.</a:t>
            </a:r>
          </a:p>
        </p:txBody>
      </p:sp>
      <p:sp>
        <p:nvSpPr>
          <p:cNvPr id="33" name="TextBox 15"/>
          <p:cNvSpPr txBox="1"/>
          <p:nvPr/>
        </p:nvSpPr>
        <p:spPr>
          <a:xfrm>
            <a:off x="2414251" y="2216530"/>
            <a:ext cx="13282949" cy="1804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Some English verbs are adjectives.</a:t>
            </a:r>
          </a:p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their nouns or…………….</a:t>
            </a:r>
          </a:p>
        </p:txBody>
      </p:sp>
      <p:sp>
        <p:nvSpPr>
          <p:cNvPr id="34" name="Oval 33"/>
          <p:cNvSpPr/>
          <p:nvPr/>
        </p:nvSpPr>
        <p:spPr>
          <a:xfrm>
            <a:off x="5218332" y="5751086"/>
            <a:ext cx="1031847" cy="108962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ipe/>
    <p:sndAc>
      <p:stSnd>
        <p:snd r:embed="rId2" name="tiếng chuông, chương trình rung chuông vàng_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b="3150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767045" y="1845945"/>
            <a:ext cx="12753910" cy="6595110"/>
            <a:chOff x="0" y="0"/>
            <a:chExt cx="3359055" cy="173698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59055" cy="1736984"/>
            </a:xfrm>
            <a:custGeom>
              <a:avLst/>
              <a:gdLst/>
              <a:ahLst/>
              <a:cxnLst/>
              <a:rect l="l" t="t" r="r" b="b"/>
              <a:pathLst>
                <a:path w="3359055" h="1736984">
                  <a:moveTo>
                    <a:pt x="0" y="0"/>
                  </a:moveTo>
                  <a:lnTo>
                    <a:pt x="3359055" y="0"/>
                  </a:lnTo>
                  <a:lnTo>
                    <a:pt x="3359055" y="1736984"/>
                  </a:lnTo>
                  <a:lnTo>
                    <a:pt x="0" y="1736984"/>
                  </a:lnTo>
                  <a:close/>
                </a:path>
              </a:pathLst>
            </a:custGeom>
            <a:solidFill>
              <a:srgbClr val="B4CC97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7087364" y="1356452"/>
            <a:ext cx="4018228" cy="97898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2249744">
            <a:off x="-545203" y="839564"/>
            <a:ext cx="4340279" cy="103377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2249744" flipV="1">
            <a:off x="14470064" y="8359085"/>
            <a:ext cx="4340279" cy="103377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4421507" y="-1485900"/>
            <a:ext cx="5675586" cy="411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2256512">
            <a:off x="-2418693" y="8129136"/>
            <a:ext cx="5675586" cy="41148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5560096" y="9070283"/>
            <a:ext cx="376034" cy="37603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3155058" y="840683"/>
            <a:ext cx="376034" cy="37603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560070" y="6356236"/>
            <a:ext cx="937260" cy="93726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6640204" y="3087519"/>
            <a:ext cx="937260" cy="937260"/>
          </a:xfrm>
          <a:prstGeom prst="rect">
            <a:avLst/>
          </a:prstGeom>
        </p:spPr>
      </p:pic>
      <p:pic>
        <p:nvPicPr>
          <p:cNvPr id="17" name="Picture 4" descr="an30"/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014" y="-11563"/>
            <a:ext cx="2753374" cy="1828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7087364" y="1356452"/>
            <a:ext cx="4018228" cy="978987"/>
          </a:xfrm>
          <a:prstGeom prst="rect">
            <a:avLst/>
          </a:prstGeom>
        </p:spPr>
      </p:pic>
      <p:pic>
        <p:nvPicPr>
          <p:cNvPr id="19" name="Picture 1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6451663" y="9050965"/>
            <a:ext cx="372167" cy="414671"/>
          </a:xfrm>
          <a:prstGeom prst="rect">
            <a:avLst/>
          </a:prstGeom>
        </p:spPr>
      </p:pic>
      <p:pic>
        <p:nvPicPr>
          <p:cNvPr id="20" name="Picture 17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7087364" y="9050965"/>
            <a:ext cx="372167" cy="414671"/>
          </a:xfrm>
          <a:prstGeom prst="rect">
            <a:avLst/>
          </a:prstGeom>
        </p:spPr>
      </p:pic>
      <p:pic>
        <p:nvPicPr>
          <p:cNvPr id="21" name="Picture 16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7087364" y="1356452"/>
            <a:ext cx="4018228" cy="978987"/>
          </a:xfrm>
          <a:prstGeom prst="rect">
            <a:avLst/>
          </a:prstGeom>
        </p:spPr>
      </p:pic>
      <p:pic>
        <p:nvPicPr>
          <p:cNvPr id="22" name="Picture 7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 rot="-2014975">
            <a:off x="11054508" y="8897170"/>
            <a:ext cx="501090" cy="703284"/>
          </a:xfrm>
          <a:prstGeom prst="rect">
            <a:avLst/>
          </a:prstGeom>
        </p:spPr>
      </p:pic>
      <p:pic>
        <p:nvPicPr>
          <p:cNvPr id="23" name="Picture 16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7087364" y="1356452"/>
            <a:ext cx="4018228" cy="978987"/>
          </a:xfrm>
          <a:prstGeom prst="rect">
            <a:avLst/>
          </a:prstGeom>
        </p:spPr>
      </p:pic>
      <p:sp>
        <p:nvSpPr>
          <p:cNvPr id="24" name="TextBox 15"/>
          <p:cNvSpPr txBox="1"/>
          <p:nvPr/>
        </p:nvSpPr>
        <p:spPr>
          <a:xfrm>
            <a:off x="5429483" y="4598448"/>
            <a:ext cx="7467640" cy="868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A. Yes, it is</a:t>
            </a:r>
          </a:p>
        </p:txBody>
      </p:sp>
      <p:sp>
        <p:nvSpPr>
          <p:cNvPr id="25" name="TextBox 15"/>
          <p:cNvSpPr txBox="1"/>
          <p:nvPr/>
        </p:nvSpPr>
        <p:spPr>
          <a:xfrm>
            <a:off x="5502097" y="5789184"/>
            <a:ext cx="7467640" cy="868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B. No, it </a:t>
            </a:r>
            <a:r>
              <a:rPr lang="en-US" sz="5199" dirty="0" err="1">
                <a:solidFill>
                  <a:srgbClr val="000000"/>
                </a:solidFill>
                <a:latin typeface="Glacial Indifference Bold"/>
              </a:rPr>
              <a:t>is’nt</a:t>
            </a:r>
            <a:endParaRPr lang="en-US" sz="5199" dirty="0">
              <a:solidFill>
                <a:srgbClr val="000000"/>
              </a:solidFill>
              <a:latin typeface="Glacial Indifference Bold"/>
            </a:endParaRPr>
          </a:p>
        </p:txBody>
      </p:sp>
      <p:sp>
        <p:nvSpPr>
          <p:cNvPr id="26" name="TextBox 15"/>
          <p:cNvSpPr txBox="1"/>
          <p:nvPr/>
        </p:nvSpPr>
        <p:spPr>
          <a:xfrm>
            <a:off x="5502097" y="6913040"/>
            <a:ext cx="9593647" cy="8688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C. Yes. It done</a:t>
            </a:r>
          </a:p>
        </p:txBody>
      </p:sp>
      <p:sp>
        <p:nvSpPr>
          <p:cNvPr id="27" name="TextBox 15"/>
          <p:cNvSpPr txBox="1"/>
          <p:nvPr/>
        </p:nvSpPr>
        <p:spPr>
          <a:xfrm>
            <a:off x="8061902" y="1339831"/>
            <a:ext cx="2110938" cy="8688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6.</a:t>
            </a:r>
          </a:p>
        </p:txBody>
      </p:sp>
      <p:sp>
        <p:nvSpPr>
          <p:cNvPr id="28" name="TextBox 15"/>
          <p:cNvSpPr txBox="1"/>
          <p:nvPr/>
        </p:nvSpPr>
        <p:spPr>
          <a:xfrm>
            <a:off x="2710360" y="2659922"/>
            <a:ext cx="13282949" cy="8688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Is English an international language?</a:t>
            </a:r>
          </a:p>
        </p:txBody>
      </p:sp>
      <p:sp>
        <p:nvSpPr>
          <p:cNvPr id="29" name="Oval 28"/>
          <p:cNvSpPr/>
          <p:nvPr/>
        </p:nvSpPr>
        <p:spPr>
          <a:xfrm>
            <a:off x="5209921" y="4547253"/>
            <a:ext cx="1031847" cy="108962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tiếng chuông, chương trình rung chuông vàng_1.wav"/>
          </p:stSnd>
        </p:sndAc>
      </p:transition>
    </mc:Choice>
    <mc:Fallback xmlns="">
      <p:transition spd="slow">
        <p:circle/>
        <p:sndAc>
          <p:stSnd>
            <p:snd r:embed="rId30" name="tiếng chuông, chương trình rung chuông vàng_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b="3150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767045" y="1845945"/>
            <a:ext cx="12753910" cy="6595110"/>
            <a:chOff x="0" y="0"/>
            <a:chExt cx="3359055" cy="173698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59055" cy="1736984"/>
            </a:xfrm>
            <a:custGeom>
              <a:avLst/>
              <a:gdLst/>
              <a:ahLst/>
              <a:cxnLst/>
              <a:rect l="l" t="t" r="r" b="b"/>
              <a:pathLst>
                <a:path w="3359055" h="1736984">
                  <a:moveTo>
                    <a:pt x="0" y="0"/>
                  </a:moveTo>
                  <a:lnTo>
                    <a:pt x="3359055" y="0"/>
                  </a:lnTo>
                  <a:lnTo>
                    <a:pt x="3359055" y="1736984"/>
                  </a:lnTo>
                  <a:lnTo>
                    <a:pt x="0" y="173698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0" y="6172200"/>
            <a:ext cx="2504884" cy="41148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10800000">
            <a:off x="15877609" y="0"/>
            <a:ext cx="2379688" cy="357847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1905124" y="-2057400"/>
            <a:ext cx="4130289" cy="41148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5877609" y="7894320"/>
            <a:ext cx="4130289" cy="411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4983480" y="9068299"/>
            <a:ext cx="358627" cy="38000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1483340" y="838699"/>
            <a:ext cx="358627" cy="38000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7003174" y="6664628"/>
            <a:ext cx="512253" cy="491123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772574" y="3087356"/>
            <a:ext cx="512253" cy="49112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7087364" y="1356452"/>
            <a:ext cx="4018228" cy="978987"/>
          </a:xfrm>
          <a:prstGeom prst="rect">
            <a:avLst/>
          </a:prstGeom>
        </p:spPr>
      </p:pic>
      <p:pic>
        <p:nvPicPr>
          <p:cNvPr id="17" name="Picture 4" descr="an30"/>
          <p:cNvPicPr>
            <a:picLocks noChangeAspect="1" noChangeArrowheads="1" noCrop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014" y="-11563"/>
            <a:ext cx="2753374" cy="1828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8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7087364" y="1356452"/>
            <a:ext cx="4018228" cy="978987"/>
          </a:xfrm>
          <a:prstGeom prst="rect">
            <a:avLst/>
          </a:prstGeom>
        </p:spPr>
      </p:pic>
      <p:pic>
        <p:nvPicPr>
          <p:cNvPr id="19" name="Picture 13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6451663" y="9050965"/>
            <a:ext cx="372167" cy="414671"/>
          </a:xfrm>
          <a:prstGeom prst="rect">
            <a:avLst/>
          </a:prstGeom>
        </p:spPr>
      </p:pic>
      <p:pic>
        <p:nvPicPr>
          <p:cNvPr id="20" name="Picture 17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7087364" y="9050965"/>
            <a:ext cx="372167" cy="414671"/>
          </a:xfrm>
          <a:prstGeom prst="rect">
            <a:avLst/>
          </a:prstGeom>
        </p:spPr>
      </p:pic>
      <p:pic>
        <p:nvPicPr>
          <p:cNvPr id="21" name="Picture 16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7087364" y="1356452"/>
            <a:ext cx="4018228" cy="978987"/>
          </a:xfrm>
          <a:prstGeom prst="rect">
            <a:avLst/>
          </a:prstGeom>
        </p:spPr>
      </p:pic>
      <p:pic>
        <p:nvPicPr>
          <p:cNvPr id="22" name="Picture 7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 rot="-2014975">
            <a:off x="11054508" y="8897170"/>
            <a:ext cx="501090" cy="703284"/>
          </a:xfrm>
          <a:prstGeom prst="rect">
            <a:avLst/>
          </a:prstGeom>
        </p:spPr>
      </p:pic>
      <p:pic>
        <p:nvPicPr>
          <p:cNvPr id="23" name="Picture 16"/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5"/>
              </a:ext>
            </a:extLst>
          </a:blip>
          <a:srcRect/>
          <a:stretch>
            <a:fillRect/>
          </a:stretch>
        </p:blipFill>
        <p:spPr>
          <a:xfrm>
            <a:off x="7087364" y="1356452"/>
            <a:ext cx="4018228" cy="978987"/>
          </a:xfrm>
          <a:prstGeom prst="rect">
            <a:avLst/>
          </a:prstGeom>
        </p:spPr>
      </p:pic>
      <p:sp>
        <p:nvSpPr>
          <p:cNvPr id="24" name="TextBox 15"/>
          <p:cNvSpPr txBox="1"/>
          <p:nvPr/>
        </p:nvSpPr>
        <p:spPr>
          <a:xfrm>
            <a:off x="5429483" y="4598448"/>
            <a:ext cx="7467640" cy="868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A. early</a:t>
            </a:r>
          </a:p>
        </p:txBody>
      </p:sp>
      <p:sp>
        <p:nvSpPr>
          <p:cNvPr id="25" name="TextBox 15"/>
          <p:cNvSpPr txBox="1"/>
          <p:nvPr/>
        </p:nvSpPr>
        <p:spPr>
          <a:xfrm>
            <a:off x="5502097" y="5789184"/>
            <a:ext cx="7467640" cy="868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B. widely</a:t>
            </a:r>
          </a:p>
        </p:txBody>
      </p:sp>
      <p:sp>
        <p:nvSpPr>
          <p:cNvPr id="26" name="TextBox 15"/>
          <p:cNvSpPr txBox="1"/>
          <p:nvPr/>
        </p:nvSpPr>
        <p:spPr>
          <a:xfrm>
            <a:off x="5502097" y="6913040"/>
            <a:ext cx="9593647" cy="8688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C. large</a:t>
            </a:r>
          </a:p>
        </p:txBody>
      </p:sp>
      <p:sp>
        <p:nvSpPr>
          <p:cNvPr id="27" name="TextBox 15"/>
          <p:cNvSpPr txBox="1"/>
          <p:nvPr/>
        </p:nvSpPr>
        <p:spPr>
          <a:xfrm>
            <a:off x="8061902" y="1339831"/>
            <a:ext cx="2110938" cy="8688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7.</a:t>
            </a:r>
          </a:p>
        </p:txBody>
      </p:sp>
      <p:sp>
        <p:nvSpPr>
          <p:cNvPr id="28" name="TextBox 15"/>
          <p:cNvSpPr txBox="1"/>
          <p:nvPr/>
        </p:nvSpPr>
        <p:spPr>
          <a:xfrm>
            <a:off x="2414251" y="2216530"/>
            <a:ext cx="13282949" cy="1804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English today is the most ………… spoken language in the word</a:t>
            </a:r>
          </a:p>
        </p:txBody>
      </p:sp>
      <p:sp>
        <p:nvSpPr>
          <p:cNvPr id="29" name="Oval 28"/>
          <p:cNvSpPr/>
          <p:nvPr/>
        </p:nvSpPr>
        <p:spPr>
          <a:xfrm>
            <a:off x="5162793" y="5726455"/>
            <a:ext cx="1031847" cy="108962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pull/>
    <p:sndAc>
      <p:stSnd>
        <p:snd r:embed="rId2" name="tiếng chuông, chương trình rung chuông vàng_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b="3150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5419772" y="-608678"/>
            <a:ext cx="3679057" cy="293864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1165860" y="8034658"/>
            <a:ext cx="3679057" cy="2938647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2767045" y="1845945"/>
            <a:ext cx="12753910" cy="6595110"/>
            <a:chOff x="0" y="0"/>
            <a:chExt cx="3359055" cy="173698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359055" cy="1736984"/>
            </a:xfrm>
            <a:custGeom>
              <a:avLst/>
              <a:gdLst/>
              <a:ahLst/>
              <a:cxnLst/>
              <a:rect l="l" t="t" r="r" b="b"/>
              <a:pathLst>
                <a:path w="3359055" h="1736984">
                  <a:moveTo>
                    <a:pt x="0" y="0"/>
                  </a:moveTo>
                  <a:lnTo>
                    <a:pt x="3359055" y="0"/>
                  </a:lnTo>
                  <a:lnTo>
                    <a:pt x="3359055" y="1736984"/>
                  </a:lnTo>
                  <a:lnTo>
                    <a:pt x="0" y="1736984"/>
                  </a:lnTo>
                  <a:close/>
                </a:path>
              </a:pathLst>
            </a:custGeom>
            <a:solidFill>
              <a:srgbClr val="E38589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8100000">
            <a:off x="-1207787" y="-982400"/>
            <a:ext cx="4184598" cy="363013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3365356" y="8982551"/>
            <a:ext cx="765824" cy="76295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3849409" y="647224"/>
            <a:ext cx="765824" cy="76295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2346248">
            <a:off x="15322006" y="7657351"/>
            <a:ext cx="4257361" cy="369326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616563" y="6538786"/>
            <a:ext cx="824274" cy="684147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3747504">
            <a:off x="16847163" y="3104938"/>
            <a:ext cx="824274" cy="68414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7087364" y="1356452"/>
            <a:ext cx="4018228" cy="978987"/>
          </a:xfrm>
          <a:prstGeom prst="rect">
            <a:avLst/>
          </a:prstGeom>
        </p:spPr>
      </p:pic>
      <p:pic>
        <p:nvPicPr>
          <p:cNvPr id="17" name="Picture 4" descr="an30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014" y="-11563"/>
            <a:ext cx="2753374" cy="1828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7087364" y="1356452"/>
            <a:ext cx="4018228" cy="978987"/>
          </a:xfrm>
          <a:prstGeom prst="rect">
            <a:avLst/>
          </a:prstGeom>
        </p:spPr>
      </p:pic>
      <p:pic>
        <p:nvPicPr>
          <p:cNvPr id="19" name="Picture 13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6451663" y="9050965"/>
            <a:ext cx="372167" cy="414671"/>
          </a:xfrm>
          <a:prstGeom prst="rect">
            <a:avLst/>
          </a:prstGeom>
        </p:spPr>
      </p:pic>
      <p:pic>
        <p:nvPicPr>
          <p:cNvPr id="20" name="Picture 17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7087364" y="9050965"/>
            <a:ext cx="372167" cy="414671"/>
          </a:xfrm>
          <a:prstGeom prst="rect">
            <a:avLst/>
          </a:prstGeom>
        </p:spPr>
      </p:pic>
      <p:pic>
        <p:nvPicPr>
          <p:cNvPr id="21" name="Picture 16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7087364" y="1356452"/>
            <a:ext cx="4018228" cy="978987"/>
          </a:xfrm>
          <a:prstGeom prst="rect">
            <a:avLst/>
          </a:prstGeom>
        </p:spPr>
      </p:pic>
      <p:pic>
        <p:nvPicPr>
          <p:cNvPr id="22" name="Picture 7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 rot="-2014975">
            <a:off x="11054508" y="8897170"/>
            <a:ext cx="501090" cy="703284"/>
          </a:xfrm>
          <a:prstGeom prst="rect">
            <a:avLst/>
          </a:prstGeom>
        </p:spPr>
      </p:pic>
      <p:pic>
        <p:nvPicPr>
          <p:cNvPr id="23" name="Picture 1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7087364" y="1356452"/>
            <a:ext cx="4018228" cy="978987"/>
          </a:xfrm>
          <a:prstGeom prst="rect">
            <a:avLst/>
          </a:prstGeom>
        </p:spPr>
      </p:pic>
      <p:sp>
        <p:nvSpPr>
          <p:cNvPr id="24" name="TextBox 15"/>
          <p:cNvSpPr txBox="1"/>
          <p:nvPr/>
        </p:nvSpPr>
        <p:spPr>
          <a:xfrm>
            <a:off x="5429483" y="4598448"/>
            <a:ext cx="7467640" cy="868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A. </a:t>
            </a:r>
            <a:r>
              <a:rPr lang="en-US" sz="5199" dirty="0" smtClean="0">
                <a:solidFill>
                  <a:srgbClr val="000000"/>
                </a:solidFill>
                <a:latin typeface="Glacial Indifference Bold"/>
              </a:rPr>
              <a:t>compulsory</a:t>
            </a:r>
            <a:endParaRPr lang="en-US" sz="5199" dirty="0">
              <a:solidFill>
                <a:srgbClr val="000000"/>
              </a:solidFill>
              <a:latin typeface="Glacial Indifference Bold"/>
            </a:endParaRPr>
          </a:p>
        </p:txBody>
      </p:sp>
      <p:sp>
        <p:nvSpPr>
          <p:cNvPr id="25" name="TextBox 15"/>
          <p:cNvSpPr txBox="1"/>
          <p:nvPr/>
        </p:nvSpPr>
        <p:spPr>
          <a:xfrm>
            <a:off x="5502097" y="5789184"/>
            <a:ext cx="7467640" cy="868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B. alive</a:t>
            </a:r>
          </a:p>
        </p:txBody>
      </p:sp>
      <p:sp>
        <p:nvSpPr>
          <p:cNvPr id="26" name="TextBox 15"/>
          <p:cNvSpPr txBox="1"/>
          <p:nvPr/>
        </p:nvSpPr>
        <p:spPr>
          <a:xfrm>
            <a:off x="5502097" y="6971734"/>
            <a:ext cx="9593647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C. second</a:t>
            </a:r>
          </a:p>
        </p:txBody>
      </p:sp>
      <p:sp>
        <p:nvSpPr>
          <p:cNvPr id="27" name="TextBox 15"/>
          <p:cNvSpPr txBox="1"/>
          <p:nvPr/>
        </p:nvSpPr>
        <p:spPr>
          <a:xfrm>
            <a:off x="8061902" y="1339831"/>
            <a:ext cx="2110938" cy="8688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8.</a:t>
            </a:r>
          </a:p>
        </p:txBody>
      </p:sp>
      <p:sp>
        <p:nvSpPr>
          <p:cNvPr id="28" name="TextBox 15"/>
          <p:cNvSpPr txBox="1"/>
          <p:nvPr/>
        </p:nvSpPr>
        <p:spPr>
          <a:xfrm>
            <a:off x="2414251" y="2216530"/>
            <a:ext cx="13282949" cy="18723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Do you know English is a /an …….subject in schools in Viet Nam now? </a:t>
            </a:r>
          </a:p>
        </p:txBody>
      </p:sp>
      <p:sp>
        <p:nvSpPr>
          <p:cNvPr id="29" name="Oval 28"/>
          <p:cNvSpPr/>
          <p:nvPr/>
        </p:nvSpPr>
        <p:spPr>
          <a:xfrm>
            <a:off x="5174092" y="4656101"/>
            <a:ext cx="1031847" cy="108962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tiếng chuông, chương trình rung chuông vàng_1.wav"/>
          </p:stSnd>
        </p:sndAc>
      </p:transition>
    </mc:Choice>
    <mc:Fallback xmlns="">
      <p:transition spd="slow">
        <p:split orient="vert"/>
        <p:sndAc>
          <p:stSnd>
            <p:snd r:embed="rId32" name="tiếng chuông, chương trình rung chuông vàng_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6">
            <a:extLst>
              <a:ext uri="{FF2B5EF4-FFF2-40B4-BE49-F238E27FC236}">
                <a16:creationId xmlns="" xmlns:a16="http://schemas.microsoft.com/office/drawing/2014/main" id="{68BA51F7-CD70-28D1-6697-42E79B0062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1026" y="895350"/>
            <a:ext cx="10761151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200" b="1">
                <a:solidFill>
                  <a:srgbClr val="7030A0"/>
                </a:solidFill>
              </a:rPr>
              <a:t>Work in groups to discuss the questions:</a:t>
            </a:r>
          </a:p>
        </p:txBody>
      </p:sp>
      <p:sp>
        <p:nvSpPr>
          <p:cNvPr id="44035" name="Rectangle 7">
            <a:extLst>
              <a:ext uri="{FF2B5EF4-FFF2-40B4-BE49-F238E27FC236}">
                <a16:creationId xmlns="" xmlns:a16="http://schemas.microsoft.com/office/drawing/2014/main" id="{55995A82-AE71-1320-ACE2-5D53DD0CB9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1" y="2074784"/>
            <a:ext cx="13646945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en-US" altLang="en-US" sz="4500">
                <a:solidFill>
                  <a:srgbClr val="C00000"/>
                </a:solidFill>
                <a:latin typeface=".VnVogue" panose="020B7200000000000000"/>
              </a:rPr>
              <a:t>What do you think are the best ways to master English? </a:t>
            </a:r>
          </a:p>
        </p:txBody>
      </p:sp>
      <p:sp>
        <p:nvSpPr>
          <p:cNvPr id="44036" name="Rectangle 1">
            <a:extLst>
              <a:ext uri="{FF2B5EF4-FFF2-40B4-BE49-F238E27FC236}">
                <a16:creationId xmlns="" xmlns:a16="http://schemas.microsoft.com/office/drawing/2014/main" id="{3E65BA94-B8AE-A738-4949-8BA0724461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6957" y="3664745"/>
            <a:ext cx="1371600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 is really hard to really master a language and learn all the cultural and social meanings in the conversation or messages. And every language has their own language pattern. I think most language learners can grasp the key structure and vocabulary but it takes time and a lot of effort to really master it.</a:t>
            </a:r>
          </a:p>
        </p:txBody>
      </p:sp>
      <p:sp>
        <p:nvSpPr>
          <p:cNvPr id="44037" name="Rectangle 2">
            <a:extLst>
              <a:ext uri="{FF2B5EF4-FFF2-40B4-BE49-F238E27FC236}">
                <a16:creationId xmlns="" xmlns:a16="http://schemas.microsoft.com/office/drawing/2014/main" id="{5A7AC5A2-3A3E-40A2-4971-15DA69AD1E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7925" y="6572251"/>
            <a:ext cx="14366082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500">
                <a:solidFill>
                  <a:srgbClr val="C00000"/>
                </a:solidFill>
                <a:latin typeface=".VnVogue" panose="020B7200000000000000"/>
              </a:rPr>
              <a:t>2. What are the things that you like and don’t like about the English language?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/>
      <p:bldP spid="44036" grpId="0"/>
      <p:bldP spid="4403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3150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529858" y="0"/>
            <a:ext cx="1758142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780586" cy="41148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1198789" y="7840980"/>
            <a:ext cx="3449137" cy="411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035305" y="7998966"/>
            <a:ext cx="3449137" cy="41148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5564274" y="646591"/>
            <a:ext cx="773891" cy="764218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4749023" y="1028700"/>
            <a:ext cx="476582" cy="488176"/>
          </a:xfrm>
          <a:prstGeom prst="rect">
            <a:avLst/>
          </a:prstGeom>
        </p:spPr>
      </p:pic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0095440"/>
              </p:ext>
            </p:extLst>
          </p:nvPr>
        </p:nvGraphicFramePr>
        <p:xfrm>
          <a:off x="1371599" y="714376"/>
          <a:ext cx="15849601" cy="91252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889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4095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11969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95324">
                <a:tc>
                  <a:txBody>
                    <a:bodyPr/>
                    <a:lstStyle/>
                    <a:p>
                      <a:pPr algn="ctr"/>
                      <a:r>
                        <a:rPr lang="en-US" sz="36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ENGLISH LEARNER PROFILE</a:t>
                      </a:r>
                      <a:endParaRPr lang="en-US" sz="3600" dirty="0"/>
                    </a:p>
                  </a:txBody>
                  <a:tcPr marL="137160" marR="137160" marT="68586" marB="685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You</a:t>
                      </a:r>
                    </a:p>
                  </a:txBody>
                  <a:tcPr marL="137160" marR="137160" marT="68586" marB="685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Your</a:t>
                      </a:r>
                      <a:r>
                        <a:rPr lang="en-US" sz="3600" baseline="0" dirty="0"/>
                        <a:t> partner</a:t>
                      </a:r>
                      <a:endParaRPr lang="en-US" sz="3600" dirty="0"/>
                    </a:p>
                  </a:txBody>
                  <a:tcPr marL="137160" marR="137160" marT="68586" marB="68586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4615">
                <a:tc>
                  <a:txBody>
                    <a:bodyPr/>
                    <a:lstStyle/>
                    <a:p>
                      <a:r>
                        <a:rPr lang="en-US" sz="3600" b="1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How long have you been learning English?</a:t>
                      </a:r>
                      <a:endParaRPr lang="en-US" sz="3600" b="1" dirty="0">
                        <a:solidFill>
                          <a:srgbClr val="FF0000"/>
                        </a:solidFill>
                      </a:endParaRPr>
                    </a:p>
                  </a:txBody>
                  <a:tcPr marL="137160" marR="137160" marT="68586" marB="68586"/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 marL="137160" marR="137160" marT="68586" marB="68586"/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 marL="137160" marR="137160" marT="68586" marB="68586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60305">
                <a:tc>
                  <a:txBody>
                    <a:bodyPr/>
                    <a:lstStyle/>
                    <a:p>
                      <a:r>
                        <a:rPr lang="en-US" sz="3600" b="1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What do you remember about your first English classes?</a:t>
                      </a:r>
                      <a:endParaRPr lang="en-US" sz="3600" b="1" dirty="0">
                        <a:solidFill>
                          <a:srgbClr val="FF0000"/>
                        </a:solidFill>
                      </a:endParaRPr>
                    </a:p>
                  </a:txBody>
                  <a:tcPr marL="137160" marR="137160" marT="68586" marB="68586"/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 marL="137160" marR="137160" marT="68586" marB="68586"/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 marL="137160" marR="137160" marT="68586" marB="68586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44615">
                <a:tc>
                  <a:txBody>
                    <a:bodyPr/>
                    <a:lstStyle/>
                    <a:p>
                      <a:r>
                        <a:rPr lang="en-US" sz="3600" b="1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What exams have you taken in English?</a:t>
                      </a:r>
                      <a:endParaRPr lang="en-US" sz="3600" b="1" dirty="0">
                        <a:solidFill>
                          <a:srgbClr val="FF0000"/>
                        </a:solidFill>
                      </a:endParaRPr>
                    </a:p>
                  </a:txBody>
                  <a:tcPr marL="137160" marR="137160" marT="68586" marB="68586"/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 marL="137160" marR="137160" marT="68586" marB="68586"/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 marL="137160" marR="137160" marT="68586" marB="68586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4615">
                <a:tc>
                  <a:txBody>
                    <a:bodyPr/>
                    <a:lstStyle/>
                    <a:p>
                      <a:r>
                        <a:rPr lang="en-US" sz="3600" b="1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Why are you interested in learning English now?</a:t>
                      </a:r>
                      <a:endParaRPr lang="en-US" sz="3600" b="1" dirty="0">
                        <a:solidFill>
                          <a:srgbClr val="FF0000"/>
                        </a:solidFill>
                      </a:endParaRPr>
                    </a:p>
                  </a:txBody>
                  <a:tcPr marL="137160" marR="137160" marT="68586" marB="68586"/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 marL="137160" marR="137160" marT="68586" marB="68586"/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 marL="137160" marR="137160" marT="68586" marB="68586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160305">
                <a:tc>
                  <a:txBody>
                    <a:bodyPr/>
                    <a:lstStyle/>
                    <a:p>
                      <a:r>
                        <a:rPr lang="en-US" sz="3600" b="1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Which English-speaking countries would you like to visit?</a:t>
                      </a:r>
                      <a:endParaRPr lang="en-US" sz="3600" b="1" dirty="0">
                        <a:solidFill>
                          <a:srgbClr val="FF0000"/>
                        </a:solidFill>
                      </a:endParaRPr>
                    </a:p>
                  </a:txBody>
                  <a:tcPr marL="137160" marR="137160" marT="68586" marB="68586"/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 marL="137160" marR="137160" marT="68586" marB="68586"/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 marL="137160" marR="137160" marT="68586" marB="68586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44615">
                <a:tc>
                  <a:txBody>
                    <a:bodyPr/>
                    <a:lstStyle/>
                    <a:p>
                      <a:r>
                        <a:rPr lang="en-US" sz="3600" b="1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 What do you think is your level of English now?</a:t>
                      </a:r>
                      <a:endParaRPr lang="en-US" sz="3600" b="1" dirty="0">
                        <a:solidFill>
                          <a:srgbClr val="FF0000"/>
                        </a:solidFill>
                      </a:endParaRPr>
                    </a:p>
                  </a:txBody>
                  <a:tcPr marL="137160" marR="137160" marT="68586" marB="68586"/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 marL="137160" marR="137160" marT="68586" marB="68586"/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 marL="137160" marR="137160" marT="68586" marB="68586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44615">
                <a:tc>
                  <a:txBody>
                    <a:bodyPr/>
                    <a:lstStyle/>
                    <a:p>
                      <a:r>
                        <a:rPr lang="en-US" sz="3600" b="1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 How can you improve your English outside class?</a:t>
                      </a:r>
                      <a:endParaRPr lang="en-US" sz="3600" b="1" dirty="0">
                        <a:solidFill>
                          <a:srgbClr val="FF0000"/>
                        </a:solidFill>
                      </a:endParaRPr>
                    </a:p>
                  </a:txBody>
                  <a:tcPr marL="137160" marR="137160" marT="68586" marB="68586"/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 marL="137160" marR="137160" marT="68586" marB="68586"/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 marL="137160" marR="137160" marT="68586" marB="68586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160305">
                <a:tc>
                  <a:txBody>
                    <a:bodyPr/>
                    <a:lstStyle/>
                    <a:p>
                      <a:r>
                        <a:rPr lang="en-US" sz="3600" b="1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 For what purposes would you like to use English in the future?</a:t>
                      </a:r>
                      <a:endParaRPr lang="en-US" sz="3600" b="1" dirty="0">
                        <a:solidFill>
                          <a:srgbClr val="FF0000"/>
                        </a:solidFill>
                      </a:endParaRPr>
                    </a:p>
                  </a:txBody>
                  <a:tcPr marL="137160" marR="137160" marT="68586" marB="68586"/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 marL="137160" marR="137160" marT="68586" marB="68586"/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 marL="137160" marR="137160" marT="68586" marB="68586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644615">
                <a:tc>
                  <a:txBody>
                    <a:bodyPr/>
                    <a:lstStyle/>
                    <a:p>
                      <a:r>
                        <a:rPr lang="en-US" sz="3600" b="1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 What do you like about the English language?</a:t>
                      </a:r>
                      <a:endParaRPr lang="en-US" sz="3600" b="1" dirty="0">
                        <a:solidFill>
                          <a:srgbClr val="FF0000"/>
                        </a:solidFill>
                      </a:endParaRPr>
                    </a:p>
                  </a:txBody>
                  <a:tcPr marL="137160" marR="137160" marT="68586" marB="68586"/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 marL="137160" marR="137160" marT="68586" marB="68586"/>
                </a:tc>
                <a:tc>
                  <a:txBody>
                    <a:bodyPr/>
                    <a:lstStyle/>
                    <a:p>
                      <a:endParaRPr lang="en-US" sz="3600" dirty="0"/>
                    </a:p>
                  </a:txBody>
                  <a:tcPr marL="137160" marR="137160" marT="68586" marB="68586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644615">
                <a:tc>
                  <a:txBody>
                    <a:bodyPr/>
                    <a:lstStyle/>
                    <a:p>
                      <a:r>
                        <a:rPr lang="en-US" sz="3600" b="1" i="0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 What don’t you like about the English language?</a:t>
                      </a:r>
                      <a:endParaRPr lang="en-US" sz="3600" b="1" dirty="0">
                        <a:solidFill>
                          <a:srgbClr val="FF0000"/>
                        </a:solidFill>
                      </a:endParaRPr>
                    </a:p>
                  </a:txBody>
                  <a:tcPr marL="137160" marR="137160" marT="68586" marB="68586"/>
                </a:tc>
                <a:tc>
                  <a:txBody>
                    <a:bodyPr/>
                    <a:lstStyle/>
                    <a:p>
                      <a:endParaRPr lang="en-US" sz="3600"/>
                    </a:p>
                  </a:txBody>
                  <a:tcPr marL="137160" marR="137160" marT="68586" marB="68586"/>
                </a:tc>
                <a:tc>
                  <a:txBody>
                    <a:bodyPr/>
                    <a:lstStyle/>
                    <a:p>
                      <a:endParaRPr lang="en-US" sz="3600" dirty="0"/>
                    </a:p>
                  </a:txBody>
                  <a:tcPr marL="137160" marR="137160" marT="68586" marB="68586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2252663" y="-40482"/>
            <a:ext cx="775404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200" b="1" dirty="0">
                <a:solidFill>
                  <a:srgbClr val="7030A0"/>
                </a:solidFill>
              </a:rPr>
              <a:t>1. Make notes about yourself: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 b="3150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6082" name="Rectangle 3"/>
          <p:cNvSpPr>
            <a:spLocks noChangeArrowheads="1"/>
          </p:cNvSpPr>
          <p:nvPr/>
        </p:nvSpPr>
        <p:spPr bwMode="auto">
          <a:xfrm>
            <a:off x="685800" y="942350"/>
            <a:ext cx="17297400" cy="840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500" dirty="0">
                <a:solidFill>
                  <a:srgbClr val="002060"/>
                </a:solidFill>
                <a:latin typeface=".VnVogue" panose="020B7200000000000000" pitchFamily="34" charset="0"/>
              </a:rPr>
              <a:t>1. How long have you been learning English?</a:t>
            </a:r>
            <a:br>
              <a:rPr lang="en-US" altLang="en-US" sz="4500" dirty="0">
                <a:solidFill>
                  <a:srgbClr val="002060"/>
                </a:solidFill>
                <a:latin typeface=".VnVogue" panose="020B7200000000000000" pitchFamily="34" charset="0"/>
              </a:rPr>
            </a:br>
            <a:r>
              <a:rPr lang="en-US" altLang="en-US" sz="4500" dirty="0">
                <a:solidFill>
                  <a:srgbClr val="C00000"/>
                </a:solidFill>
                <a:latin typeface=".VnVogue" panose="020B7200000000000000" pitchFamily="34" charset="0"/>
              </a:rPr>
              <a:t>--&gt; I have been learning English for 7 years</a:t>
            </a:r>
            <a:br>
              <a:rPr lang="en-US" altLang="en-US" sz="4500" dirty="0">
                <a:solidFill>
                  <a:srgbClr val="C00000"/>
                </a:solidFill>
                <a:latin typeface=".VnVogue" panose="020B7200000000000000" pitchFamily="34" charset="0"/>
              </a:rPr>
            </a:br>
            <a:r>
              <a:rPr lang="en-US" altLang="en-US" sz="4500" dirty="0">
                <a:solidFill>
                  <a:srgbClr val="002060"/>
                </a:solidFill>
                <a:latin typeface=".VnVogue" panose="020B7200000000000000" pitchFamily="34" charset="0"/>
              </a:rPr>
              <a:t>2. What do you remember about your first English classes?</a:t>
            </a:r>
            <a:br>
              <a:rPr lang="en-US" altLang="en-US" sz="4500" dirty="0">
                <a:solidFill>
                  <a:srgbClr val="002060"/>
                </a:solidFill>
                <a:latin typeface=".VnVogue" panose="020B7200000000000000" pitchFamily="34" charset="0"/>
              </a:rPr>
            </a:br>
            <a:r>
              <a:rPr lang="en-US" altLang="en-US" sz="4500" dirty="0">
                <a:solidFill>
                  <a:srgbClr val="C00000"/>
                </a:solidFill>
                <a:latin typeface=".VnVogue" panose="020B7200000000000000" pitchFamily="34" charset="0"/>
              </a:rPr>
              <a:t>--&gt; It was the first time I have studied English so I found it very joyful when I study English.</a:t>
            </a:r>
            <a:br>
              <a:rPr lang="en-US" altLang="en-US" sz="4500" dirty="0">
                <a:solidFill>
                  <a:srgbClr val="C00000"/>
                </a:solidFill>
                <a:latin typeface=".VnVogue" panose="020B7200000000000000" pitchFamily="34" charset="0"/>
              </a:rPr>
            </a:br>
            <a:r>
              <a:rPr lang="en-US" altLang="en-US" sz="4500" dirty="0">
                <a:solidFill>
                  <a:srgbClr val="002060"/>
                </a:solidFill>
                <a:latin typeface=".VnVogue" panose="020B7200000000000000" pitchFamily="34" charset="0"/>
              </a:rPr>
              <a:t>3. What exams have you taken in English?</a:t>
            </a:r>
            <a:br>
              <a:rPr lang="en-US" altLang="en-US" sz="4500" dirty="0">
                <a:solidFill>
                  <a:srgbClr val="002060"/>
                </a:solidFill>
                <a:latin typeface=".VnVogue" panose="020B7200000000000000" pitchFamily="34" charset="0"/>
              </a:rPr>
            </a:br>
            <a:r>
              <a:rPr lang="en-US" altLang="en-US" sz="4500" dirty="0">
                <a:solidFill>
                  <a:srgbClr val="C00000"/>
                </a:solidFill>
                <a:latin typeface=".VnVogue" panose="020B7200000000000000" pitchFamily="34" charset="0"/>
              </a:rPr>
              <a:t>--&gt; Final exams</a:t>
            </a:r>
            <a:br>
              <a:rPr lang="en-US" altLang="en-US" sz="4500" dirty="0">
                <a:solidFill>
                  <a:srgbClr val="C00000"/>
                </a:solidFill>
                <a:latin typeface=".VnVogue" panose="020B7200000000000000" pitchFamily="34" charset="0"/>
              </a:rPr>
            </a:br>
            <a:r>
              <a:rPr lang="en-US" altLang="en-US" sz="4500" dirty="0">
                <a:solidFill>
                  <a:srgbClr val="002060"/>
                </a:solidFill>
                <a:latin typeface=".VnVogue" panose="020B7200000000000000" pitchFamily="34" charset="0"/>
              </a:rPr>
              <a:t>4. Why are you interested in learning English now?</a:t>
            </a:r>
            <a:br>
              <a:rPr lang="en-US" altLang="en-US" sz="4500" dirty="0">
                <a:solidFill>
                  <a:srgbClr val="002060"/>
                </a:solidFill>
                <a:latin typeface=".VnVogue" panose="020B7200000000000000" pitchFamily="34" charset="0"/>
              </a:rPr>
            </a:br>
            <a:r>
              <a:rPr lang="en-US" altLang="en-US" sz="4500" dirty="0">
                <a:solidFill>
                  <a:srgbClr val="C00000"/>
                </a:solidFill>
                <a:latin typeface=".VnVogue" panose="020B7200000000000000" pitchFamily="34" charset="0"/>
              </a:rPr>
              <a:t>--&gt; Because I can read my favorite books in English.</a:t>
            </a:r>
            <a:br>
              <a:rPr lang="en-US" altLang="en-US" sz="4500" dirty="0">
                <a:solidFill>
                  <a:srgbClr val="C00000"/>
                </a:solidFill>
                <a:latin typeface=".VnVogue" panose="020B7200000000000000" pitchFamily="34" charset="0"/>
              </a:rPr>
            </a:br>
            <a:r>
              <a:rPr lang="en-US" altLang="en-US" sz="4500" dirty="0">
                <a:solidFill>
                  <a:srgbClr val="002060"/>
                </a:solidFill>
                <a:latin typeface=".VnVogue" panose="020B7200000000000000" pitchFamily="34" charset="0"/>
              </a:rPr>
              <a:t>5. Which English-speaking countries would you like to visit?</a:t>
            </a:r>
            <a:br>
              <a:rPr lang="en-US" altLang="en-US" sz="4500" dirty="0">
                <a:solidFill>
                  <a:srgbClr val="002060"/>
                </a:solidFill>
                <a:latin typeface=".VnVogue" panose="020B7200000000000000" pitchFamily="34" charset="0"/>
              </a:rPr>
            </a:br>
            <a:r>
              <a:rPr lang="en-US" altLang="en-US" sz="4500" dirty="0">
                <a:solidFill>
                  <a:srgbClr val="C00000"/>
                </a:solidFill>
                <a:latin typeface=".VnVogue" panose="020B7200000000000000" pitchFamily="34" charset="0"/>
              </a:rPr>
              <a:t>--&gt; I would like to go to USA</a:t>
            </a:r>
            <a:br>
              <a:rPr lang="en-US" altLang="en-US" sz="4500" dirty="0">
                <a:solidFill>
                  <a:srgbClr val="C00000"/>
                </a:solidFill>
                <a:latin typeface=".VnVogue" panose="020B7200000000000000" pitchFamily="34" charset="0"/>
              </a:rPr>
            </a:br>
            <a:endParaRPr lang="en-US" altLang="en-US" sz="4500" dirty="0">
              <a:solidFill>
                <a:srgbClr val="C00000"/>
              </a:solidFill>
              <a:latin typeface=".VnVogu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5473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 b="3150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47106" name="Rectangle 3"/>
          <p:cNvSpPr>
            <a:spLocks noChangeArrowheads="1"/>
          </p:cNvSpPr>
          <p:nvPr/>
        </p:nvSpPr>
        <p:spPr bwMode="auto">
          <a:xfrm>
            <a:off x="457200" y="1104900"/>
            <a:ext cx="18973800" cy="7017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500" dirty="0">
                <a:solidFill>
                  <a:srgbClr val="002060"/>
                </a:solidFill>
                <a:latin typeface=".VnVogue" panose="020B7200000000000000" pitchFamily="34" charset="0"/>
              </a:rPr>
              <a:t>6. What do you think is your level of English now?</a:t>
            </a:r>
            <a:br>
              <a:rPr lang="en-US" altLang="en-US" sz="4500" dirty="0">
                <a:solidFill>
                  <a:srgbClr val="002060"/>
                </a:solidFill>
                <a:latin typeface=".VnVogue" panose="020B7200000000000000" pitchFamily="34" charset="0"/>
              </a:rPr>
            </a:br>
            <a:r>
              <a:rPr lang="en-US" altLang="en-US" sz="4500" dirty="0">
                <a:solidFill>
                  <a:srgbClr val="C00000"/>
                </a:solidFill>
                <a:latin typeface=".VnVogue" panose="020B7200000000000000" pitchFamily="34" charset="0"/>
              </a:rPr>
              <a:t>--&gt; I think I reach to medium level.</a:t>
            </a:r>
            <a:br>
              <a:rPr lang="en-US" altLang="en-US" sz="4500" dirty="0">
                <a:solidFill>
                  <a:srgbClr val="C00000"/>
                </a:solidFill>
                <a:latin typeface=".VnVogue" panose="020B7200000000000000" pitchFamily="34" charset="0"/>
              </a:rPr>
            </a:br>
            <a:r>
              <a:rPr lang="en-US" altLang="en-US" sz="4500" dirty="0">
                <a:solidFill>
                  <a:srgbClr val="002060"/>
                </a:solidFill>
                <a:latin typeface=".VnVogue" panose="020B7200000000000000" pitchFamily="34" charset="0"/>
              </a:rPr>
              <a:t>7. How can you improve your English outside class?</a:t>
            </a:r>
            <a:br>
              <a:rPr lang="en-US" altLang="en-US" sz="4500" dirty="0">
                <a:solidFill>
                  <a:srgbClr val="002060"/>
                </a:solidFill>
                <a:latin typeface=".VnVogue" panose="020B7200000000000000" pitchFamily="34" charset="0"/>
              </a:rPr>
            </a:br>
            <a:r>
              <a:rPr lang="en-US" altLang="en-US" sz="4500" dirty="0">
                <a:solidFill>
                  <a:srgbClr val="C00000"/>
                </a:solidFill>
                <a:latin typeface=".VnVogue" panose="020B7200000000000000" pitchFamily="34" charset="0"/>
              </a:rPr>
              <a:t>--&gt; I listen to English music everyday</a:t>
            </a:r>
            <a:br>
              <a:rPr lang="en-US" altLang="en-US" sz="4500" dirty="0">
                <a:solidFill>
                  <a:srgbClr val="C00000"/>
                </a:solidFill>
                <a:latin typeface=".VnVogue" panose="020B7200000000000000" pitchFamily="34" charset="0"/>
              </a:rPr>
            </a:br>
            <a:r>
              <a:rPr lang="en-US" altLang="en-US" sz="4500" dirty="0">
                <a:solidFill>
                  <a:srgbClr val="002060"/>
                </a:solidFill>
                <a:latin typeface=".VnVogue" panose="020B7200000000000000" pitchFamily="34" charset="0"/>
              </a:rPr>
              <a:t>8. For what purposes would you like to use English in the future?</a:t>
            </a:r>
            <a:br>
              <a:rPr lang="en-US" altLang="en-US" sz="4500" dirty="0">
                <a:solidFill>
                  <a:srgbClr val="002060"/>
                </a:solidFill>
                <a:latin typeface=".VnVogue" panose="020B7200000000000000" pitchFamily="34" charset="0"/>
              </a:rPr>
            </a:br>
            <a:r>
              <a:rPr lang="en-US" altLang="en-US" sz="4500" dirty="0">
                <a:solidFill>
                  <a:srgbClr val="C00000"/>
                </a:solidFill>
                <a:latin typeface=".VnVogue" panose="020B7200000000000000" pitchFamily="34" charset="0"/>
              </a:rPr>
              <a:t>--&gt; I use English to travel and find a suitable job.</a:t>
            </a:r>
            <a:br>
              <a:rPr lang="en-US" altLang="en-US" sz="4500" dirty="0">
                <a:solidFill>
                  <a:srgbClr val="C00000"/>
                </a:solidFill>
                <a:latin typeface=".VnVogue" panose="020B7200000000000000" pitchFamily="34" charset="0"/>
              </a:rPr>
            </a:br>
            <a:r>
              <a:rPr lang="en-US" altLang="en-US" sz="4500" dirty="0">
                <a:solidFill>
                  <a:srgbClr val="002060"/>
                </a:solidFill>
                <a:latin typeface=".VnVogue" panose="020B7200000000000000" pitchFamily="34" charset="0"/>
              </a:rPr>
              <a:t>9. What do you like about the English language?</a:t>
            </a:r>
            <a:br>
              <a:rPr lang="en-US" altLang="en-US" sz="4500" dirty="0">
                <a:solidFill>
                  <a:srgbClr val="002060"/>
                </a:solidFill>
                <a:latin typeface=".VnVogue" panose="020B7200000000000000" pitchFamily="34" charset="0"/>
              </a:rPr>
            </a:br>
            <a:r>
              <a:rPr lang="en-US" altLang="en-US" sz="4500" dirty="0">
                <a:solidFill>
                  <a:srgbClr val="C00000"/>
                </a:solidFill>
                <a:latin typeface=".VnVogue" panose="020B7200000000000000" pitchFamily="34" charset="0"/>
              </a:rPr>
              <a:t>--&gt; It is easy than other languages</a:t>
            </a:r>
            <a:br>
              <a:rPr lang="en-US" altLang="en-US" sz="4500" dirty="0">
                <a:solidFill>
                  <a:srgbClr val="C00000"/>
                </a:solidFill>
                <a:latin typeface=".VnVogue" panose="020B7200000000000000" pitchFamily="34" charset="0"/>
              </a:rPr>
            </a:br>
            <a:r>
              <a:rPr lang="en-US" altLang="en-US" sz="4500" dirty="0">
                <a:solidFill>
                  <a:srgbClr val="002060"/>
                </a:solidFill>
                <a:latin typeface=".VnVogue" panose="020B7200000000000000" pitchFamily="34" charset="0"/>
              </a:rPr>
              <a:t>10. What don’t you like about the English language?</a:t>
            </a:r>
            <a:br>
              <a:rPr lang="en-US" altLang="en-US" sz="4500" dirty="0">
                <a:solidFill>
                  <a:srgbClr val="002060"/>
                </a:solidFill>
                <a:latin typeface=".VnVogue" panose="020B7200000000000000" pitchFamily="34" charset="0"/>
              </a:rPr>
            </a:br>
            <a:r>
              <a:rPr lang="en-US" altLang="en-US" sz="4500" dirty="0">
                <a:solidFill>
                  <a:srgbClr val="C00000"/>
                </a:solidFill>
                <a:latin typeface=".VnVogue" panose="020B7200000000000000" pitchFamily="34" charset="0"/>
              </a:rPr>
              <a:t>--&gt; It has a lot of grammars that I find they are hard to remember.</a:t>
            </a:r>
          </a:p>
        </p:txBody>
      </p:sp>
    </p:spTree>
    <p:extLst>
      <p:ext uri="{BB962C8B-B14F-4D97-AF65-F5344CB8AC3E}">
        <p14:creationId xmlns:p14="http://schemas.microsoft.com/office/powerpoint/2010/main" val="29482088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6"/>
          <p:cNvSpPr>
            <a:spLocks noChangeArrowheads="1"/>
          </p:cNvSpPr>
          <p:nvPr/>
        </p:nvSpPr>
        <p:spPr bwMode="auto">
          <a:xfrm>
            <a:off x="304800" y="342900"/>
            <a:ext cx="1722120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4200" dirty="0">
                <a:solidFill>
                  <a:srgbClr val="7030A0"/>
                </a:solidFill>
                <a:latin typeface=".VnVogue" panose="020B7200000000000000" pitchFamily="34" charset="0"/>
              </a:rPr>
              <a:t>2. Work in pairs. Take turns to ask and answer the questions in 1. Make notes about your partner. How many things do you have in common?</a:t>
            </a:r>
            <a:endParaRPr lang="en-US" altLang="en-US" sz="4200" b="1" dirty="0">
              <a:solidFill>
                <a:srgbClr val="7030A0"/>
              </a:solidFill>
              <a:latin typeface=".VnVogue" panose="020B7200000000000000" pitchFamily="34" charset="0"/>
            </a:endParaRPr>
          </a:p>
        </p:txBody>
      </p:sp>
      <p:pic>
        <p:nvPicPr>
          <p:cNvPr id="48131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002875"/>
            <a:ext cx="13716000" cy="6917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898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07BC330-FEF8-D425-20FF-FEBBAD25A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Hello - How Do You Do">
            <a:hlinkClick r:id="" action="ppaction://media"/>
            <a:extLst>
              <a:ext uri="{FF2B5EF4-FFF2-40B4-BE49-F238E27FC236}">
                <a16:creationId xmlns="" xmlns:a16="http://schemas.microsoft.com/office/drawing/2014/main" id="{335AC42F-9474-5282-DFB6-B4FF1F8C922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18287999" cy="10287000"/>
          </a:xfrm>
        </p:spPr>
      </p:pic>
    </p:spTree>
    <p:extLst>
      <p:ext uri="{BB962C8B-B14F-4D97-AF65-F5344CB8AC3E}">
        <p14:creationId xmlns:p14="http://schemas.microsoft.com/office/powerpoint/2010/main" val="5887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6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ChangeArrowheads="1"/>
          </p:cNvSpPr>
          <p:nvPr/>
        </p:nvSpPr>
        <p:spPr bwMode="auto">
          <a:xfrm>
            <a:off x="533400" y="419100"/>
            <a:ext cx="177546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200" dirty="0">
                <a:solidFill>
                  <a:srgbClr val="7030A0"/>
                </a:solidFill>
                <a:latin typeface=".VnVogue" panose="020B7200000000000000" pitchFamily="34" charset="0"/>
              </a:rPr>
              <a:t>3. Work in groups. Tell your group the things that you and your partner have in common.</a:t>
            </a:r>
          </a:p>
        </p:txBody>
      </p:sp>
      <p:pic>
        <p:nvPicPr>
          <p:cNvPr id="4915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388" y="2119313"/>
            <a:ext cx="13556457" cy="816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38733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3150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767045" y="1845945"/>
            <a:ext cx="12753910" cy="6595110"/>
            <a:chOff x="0" y="0"/>
            <a:chExt cx="3359055" cy="173698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59055" cy="1736984"/>
            </a:xfrm>
            <a:custGeom>
              <a:avLst/>
              <a:gdLst/>
              <a:ahLst/>
              <a:cxnLst/>
              <a:rect l="l" t="t" r="r" b="b"/>
              <a:pathLst>
                <a:path w="3359055" h="1736984">
                  <a:moveTo>
                    <a:pt x="0" y="0"/>
                  </a:moveTo>
                  <a:lnTo>
                    <a:pt x="3359055" y="0"/>
                  </a:lnTo>
                  <a:lnTo>
                    <a:pt x="3359055" y="1736984"/>
                  </a:lnTo>
                  <a:lnTo>
                    <a:pt x="0" y="1736984"/>
                  </a:lnTo>
                  <a:close/>
                </a:path>
              </a:pathLst>
            </a:custGeom>
            <a:solidFill>
              <a:srgbClr val="B4CC97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087364" y="1356452"/>
            <a:ext cx="4018228" cy="97898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2249744">
            <a:off x="-545203" y="839564"/>
            <a:ext cx="4340279" cy="103377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2249744" flipV="1">
            <a:off x="14470064" y="8359085"/>
            <a:ext cx="4340279" cy="103377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4421507" y="-1485900"/>
            <a:ext cx="5675586" cy="411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2256512">
            <a:off x="-2418693" y="8129136"/>
            <a:ext cx="5675586" cy="41148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5560096" y="9070283"/>
            <a:ext cx="376034" cy="37603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3155058" y="840683"/>
            <a:ext cx="376034" cy="37603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560070" y="6356236"/>
            <a:ext cx="937260" cy="93726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6640204" y="3087519"/>
            <a:ext cx="937260" cy="937260"/>
          </a:xfrm>
          <a:prstGeom prst="rect">
            <a:avLst/>
          </a:prstGeom>
        </p:spPr>
      </p:pic>
      <p:pic>
        <p:nvPicPr>
          <p:cNvPr id="17" name="Picture 4" descr="an30"/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014" y="-11563"/>
            <a:ext cx="2753374" cy="1828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087364" y="1356452"/>
            <a:ext cx="4018228" cy="978987"/>
          </a:xfrm>
          <a:prstGeom prst="rect">
            <a:avLst/>
          </a:prstGeom>
        </p:spPr>
      </p:pic>
      <p:pic>
        <p:nvPicPr>
          <p:cNvPr id="19" name="Picture 1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6451663" y="9050965"/>
            <a:ext cx="372167" cy="414671"/>
          </a:xfrm>
          <a:prstGeom prst="rect">
            <a:avLst/>
          </a:prstGeom>
        </p:spPr>
      </p:pic>
      <p:pic>
        <p:nvPicPr>
          <p:cNvPr id="20" name="Picture 1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7087364" y="9050965"/>
            <a:ext cx="372167" cy="414671"/>
          </a:xfrm>
          <a:prstGeom prst="rect">
            <a:avLst/>
          </a:prstGeom>
        </p:spPr>
      </p:pic>
      <p:pic>
        <p:nvPicPr>
          <p:cNvPr id="21" name="Picture 16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7087364" y="1356452"/>
            <a:ext cx="4018228" cy="978987"/>
          </a:xfrm>
          <a:prstGeom prst="rect">
            <a:avLst/>
          </a:prstGeom>
        </p:spPr>
      </p:pic>
      <p:pic>
        <p:nvPicPr>
          <p:cNvPr id="22" name="Picture 7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-2014975">
            <a:off x="11054508" y="8897170"/>
            <a:ext cx="501090" cy="703284"/>
          </a:xfrm>
          <a:prstGeom prst="rect">
            <a:avLst/>
          </a:prstGeom>
        </p:spPr>
      </p:pic>
      <p:pic>
        <p:nvPicPr>
          <p:cNvPr id="23" name="Picture 16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7087364" y="1356452"/>
            <a:ext cx="4018228" cy="978987"/>
          </a:xfrm>
          <a:prstGeom prst="rect">
            <a:avLst/>
          </a:prstGeom>
        </p:spPr>
      </p:pic>
      <p:sp>
        <p:nvSpPr>
          <p:cNvPr id="27" name="TextBox 15"/>
          <p:cNvSpPr txBox="1"/>
          <p:nvPr/>
        </p:nvSpPr>
        <p:spPr>
          <a:xfrm>
            <a:off x="8061902" y="1339831"/>
            <a:ext cx="2110938" cy="8688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6</a:t>
            </a: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2988470" y="3307557"/>
            <a:ext cx="12344400" cy="1714500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14400">
                <a:solidFill>
                  <a:srgbClr val="7030A0"/>
                </a:solidFill>
                <a:latin typeface="Comic Sans MS" panose="030F0702030302020204" pitchFamily="66" charset="0"/>
              </a:rPr>
              <a:t>Home work</a:t>
            </a:r>
          </a:p>
        </p:txBody>
      </p:sp>
      <p:sp>
        <p:nvSpPr>
          <p:cNvPr id="30" name="Content Placeholder 2"/>
          <p:cNvSpPr txBox="1">
            <a:spLocks/>
          </p:cNvSpPr>
          <p:nvPr/>
        </p:nvSpPr>
        <p:spPr>
          <a:xfrm>
            <a:off x="4607720" y="5467351"/>
            <a:ext cx="10153650" cy="198596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6000">
                <a:solidFill>
                  <a:srgbClr val="0000FF"/>
                </a:solidFill>
                <a:latin typeface="Comic Sans MS" panose="030F0702030302020204" pitchFamily="66" charset="0"/>
              </a:rPr>
              <a:t>Do ex in workbook</a:t>
            </a:r>
          </a:p>
          <a:p>
            <a:r>
              <a:rPr lang="en-US" altLang="en-US" sz="6000">
                <a:solidFill>
                  <a:srgbClr val="0000FF"/>
                </a:solidFill>
                <a:latin typeface="Comic Sans MS" panose="030F0702030302020204" pitchFamily="66" charset="0"/>
              </a:rPr>
              <a:t>Prepare Skills 1</a:t>
            </a:r>
          </a:p>
        </p:txBody>
      </p:sp>
    </p:spTree>
    <p:extLst>
      <p:ext uri="{BB962C8B-B14F-4D97-AF65-F5344CB8AC3E}">
        <p14:creationId xmlns:p14="http://schemas.microsoft.com/office/powerpoint/2010/main" val="490929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3150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300979" y="2464439"/>
            <a:ext cx="12989388" cy="5358123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692103" y="4420032"/>
            <a:ext cx="8903795" cy="1387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>
                <a:solidFill>
                  <a:srgbClr val="000000"/>
                </a:solidFill>
                <a:latin typeface="Glacial Indifference Bold"/>
              </a:rPr>
              <a:t>Thank You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2633170">
            <a:off x="-2761072" y="8608348"/>
            <a:ext cx="6110853" cy="188880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7829047" flipH="1">
            <a:off x="16251015" y="-1752223"/>
            <a:ext cx="2843287" cy="490221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2249744" flipV="1">
            <a:off x="14470064" y="8359085"/>
            <a:ext cx="4340279" cy="103377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2249744">
            <a:off x="-545203" y="839564"/>
            <a:ext cx="4340279" cy="103377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6451663" y="9050965"/>
            <a:ext cx="372167" cy="41467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3223730" y="1356452"/>
            <a:ext cx="372167" cy="41467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6887133" y="4728829"/>
            <a:ext cx="372167" cy="41467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028700" y="5807507"/>
            <a:ext cx="372167" cy="41467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="" xmlns:a16="http://schemas.microsoft.com/office/drawing/2014/main" id="{37ECCBC8-831A-4D98-ACB0-C8653B1F46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797"/>
            <a:ext cx="18303005" cy="130719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7593E1B-5FC0-44F6-9131-81F89692E74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050" y="1351126"/>
            <a:ext cx="5780598" cy="79531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94301D85-EE01-4ABC-A0A4-A0ECC6332D7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951" y="889279"/>
            <a:ext cx="10629999" cy="3498566"/>
          </a:xfrm>
          <a:prstGeom prst="rect">
            <a:avLst/>
          </a:prstGeom>
        </p:spPr>
      </p:pic>
      <p:pic>
        <p:nvPicPr>
          <p:cNvPr id="11" name="Picture 10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485" y="4750091"/>
            <a:ext cx="2941211" cy="11147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433" y="6141156"/>
            <a:ext cx="2092631" cy="143430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036" y="7244024"/>
            <a:ext cx="2941211" cy="88109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8A7D66EB-DE69-450F-AACE-76724516B5C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866" y="6141156"/>
            <a:ext cx="2092631" cy="143430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4469" y="7244024"/>
            <a:ext cx="2941211" cy="88109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F113C126-8C84-41DD-A5FB-ACFD79D63DC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3556" y="7591475"/>
            <a:ext cx="2092631" cy="143430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9159" y="8694343"/>
            <a:ext cx="2941211" cy="881090"/>
          </a:xfrm>
          <a:prstGeom prst="rect">
            <a:avLst/>
          </a:prstGeom>
        </p:spPr>
      </p:pic>
      <p:pic>
        <p:nvPicPr>
          <p:cNvPr id="2" name="Nhac nen">
            <a:hlinkClick r:id="" action="ppaction://media"/>
            <a:extLst>
              <a:ext uri="{FF2B5EF4-FFF2-40B4-BE49-F238E27FC236}">
                <a16:creationId xmlns="" xmlns:a16="http://schemas.microsoft.com/office/drawing/2014/main" id="{C23B07A0-9676-4F48-8D2E-FD04E7F8BFD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751" end="29864.3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1900508" y="7904894"/>
            <a:ext cx="731045" cy="73104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5928C8E1-4AB8-4A41-87EE-B146A8D27DE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4724" y="8873510"/>
            <a:ext cx="1143924" cy="114950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E266C20F-5BAD-4302-936E-2319683704D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3582" y="7553262"/>
            <a:ext cx="2092631" cy="143430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185" y="8656130"/>
            <a:ext cx="2941211" cy="8810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FF3F3338-918A-4A02-A719-5D95465F4A3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10277861"/>
            <a:ext cx="18288000" cy="91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C814130-806D-4A96-9B87-64A3AD07FB4B}"/>
              </a:ext>
            </a:extLst>
          </p:cNvPr>
          <p:cNvSpPr txBox="1"/>
          <p:nvPr/>
        </p:nvSpPr>
        <p:spPr>
          <a:xfrm>
            <a:off x="-2341938" y="7130570"/>
            <a:ext cx="153920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dirty="0" err="1"/>
              <a:t>Nhạc</a:t>
            </a:r>
            <a:r>
              <a:rPr lang="en-US" sz="2700" b="1" dirty="0"/>
              <a:t> </a:t>
            </a:r>
            <a:r>
              <a:rPr lang="en-US" sz="2700" b="1" dirty="0" err="1"/>
              <a:t>nền</a:t>
            </a:r>
            <a:endParaRPr lang="en-US" sz="2700" b="1" dirty="0"/>
          </a:p>
        </p:txBody>
      </p:sp>
    </p:spTree>
    <p:extLst>
      <p:ext uri="{BB962C8B-B14F-4D97-AF65-F5344CB8AC3E}">
        <p14:creationId xmlns:p14="http://schemas.microsoft.com/office/powerpoint/2010/main" val="66541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4634" numSld="999">
                <p:cTn id="5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5006" y="-2786574"/>
            <a:ext cx="18303005" cy="1307357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2775856"/>
            <a:ext cx="18288000" cy="130628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5004" y="-2787699"/>
            <a:ext cx="18303005" cy="1307190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44462" y="7823970"/>
            <a:ext cx="2021000" cy="14540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10959" y="7823971"/>
            <a:ext cx="2021000" cy="144487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44462" y="4582137"/>
            <a:ext cx="2021000" cy="145402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10959" y="4582137"/>
            <a:ext cx="2021000" cy="145402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8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C3EFA8F-B9A1-4EA9-B52E-B89080D535F4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11254" y="8861408"/>
            <a:ext cx="3207212" cy="441258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274" y="5628719"/>
            <a:ext cx="1754282" cy="219525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610882" y="3697561"/>
            <a:ext cx="6611675" cy="2795912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=""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Sends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615738" y="6977408"/>
            <a:ext cx="6601959" cy="279590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=""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Is sending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11065445" y="3697562"/>
            <a:ext cx="6624488" cy="279590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=""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Send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11074892" y="6977408"/>
            <a:ext cx="6605592" cy="279590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=""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Would send</a:t>
              </a:r>
            </a:p>
          </p:txBody>
        </p:sp>
      </p:grpSp>
      <p:pic>
        <p:nvPicPr>
          <p:cNvPr id="25" name="Picture 24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8B2C70E5-001C-4AB8-A483-A5AE816CCA2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5022" y="1947493"/>
            <a:ext cx="941834" cy="941834"/>
          </a:xfrm>
          <a:prstGeom prst="rect">
            <a:avLst/>
          </a:prstGeom>
        </p:spPr>
      </p:pic>
      <p:pic>
        <p:nvPicPr>
          <p:cNvPr id="43" name="Picture 42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D8AAF6E7-6478-452A-B31D-6DDC7956E66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5022" y="740831"/>
            <a:ext cx="941834" cy="941834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204311" y="241662"/>
            <a:ext cx="16691210" cy="30141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=""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200" b="1" dirty="0"/>
                  <a:t>If she ___________ (send) the letter now, they will receive it tomorrow.</a:t>
                </a:r>
                <a:endParaRPr lang="en-US" sz="6000" b="1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33603"/>
              <a:ext cx="90921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3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01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=""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0883" y="635205"/>
            <a:ext cx="1992228" cy="19922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-2490167" y="635206"/>
            <a:ext cx="1993565" cy="1993565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867519" y="6611885"/>
            <a:ext cx="731045" cy="731045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=""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-1847789" y="4314595"/>
            <a:ext cx="731045" cy="731045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46C5205F-77CD-48D9-BEBD-A0A0E370FF5F}"/>
              </a:ext>
            </a:extLst>
          </p:cNvPr>
          <p:cNvSpPr txBox="1"/>
          <p:nvPr/>
        </p:nvSpPr>
        <p:spPr>
          <a:xfrm>
            <a:off x="-2595434" y="3055497"/>
            <a:ext cx="22381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b="1" dirty="0" err="1"/>
              <a:t>Âm</a:t>
            </a:r>
            <a:r>
              <a:rPr lang="en-US" sz="2700" b="1" dirty="0"/>
              <a:t> </a:t>
            </a:r>
            <a:r>
              <a:rPr lang="en-US" sz="2700" b="1" dirty="0" err="1"/>
              <a:t>thanh</a:t>
            </a:r>
            <a:r>
              <a:rPr lang="en-US" sz="2700" b="1" dirty="0"/>
              <a:t> </a:t>
            </a:r>
          </a:p>
          <a:p>
            <a:pPr algn="ctr"/>
            <a:r>
              <a:rPr lang="en-US" sz="2700" b="1" dirty="0" err="1"/>
              <a:t>khi</a:t>
            </a:r>
            <a:r>
              <a:rPr lang="en-US" sz="2700" b="1" dirty="0"/>
              <a:t> </a:t>
            </a:r>
            <a:r>
              <a:rPr lang="en-US" sz="2700" b="1" dirty="0" err="1"/>
              <a:t>chọn</a:t>
            </a:r>
            <a:r>
              <a:rPr lang="en-US" sz="2700" b="1" dirty="0"/>
              <a:t> </a:t>
            </a:r>
            <a:r>
              <a:rPr lang="en-US" sz="2700" b="1" dirty="0" err="1"/>
              <a:t>Đúng</a:t>
            </a:r>
            <a:endParaRPr lang="en-US" sz="2700" b="1" dirty="0"/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42448546-574B-4681-A77D-861BAC54EDA0}"/>
              </a:ext>
            </a:extLst>
          </p:cNvPr>
          <p:cNvSpPr txBox="1"/>
          <p:nvPr/>
        </p:nvSpPr>
        <p:spPr>
          <a:xfrm>
            <a:off x="-2423899" y="5437623"/>
            <a:ext cx="19014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b="1" dirty="0" err="1"/>
              <a:t>Âm</a:t>
            </a:r>
            <a:r>
              <a:rPr lang="en-US" sz="2700" b="1" dirty="0"/>
              <a:t> </a:t>
            </a:r>
            <a:r>
              <a:rPr lang="en-US" sz="2700" b="1" dirty="0" err="1"/>
              <a:t>thanh</a:t>
            </a:r>
            <a:r>
              <a:rPr lang="en-US" sz="2700" b="1" dirty="0"/>
              <a:t> </a:t>
            </a:r>
          </a:p>
          <a:p>
            <a:pPr algn="ctr"/>
            <a:r>
              <a:rPr lang="en-US" sz="2700" b="1" dirty="0" err="1"/>
              <a:t>khi</a:t>
            </a:r>
            <a:r>
              <a:rPr lang="en-US" sz="2700" b="1" dirty="0"/>
              <a:t> </a:t>
            </a:r>
            <a:r>
              <a:rPr lang="en-US" sz="2700" b="1" dirty="0" err="1"/>
              <a:t>chọn</a:t>
            </a:r>
            <a:r>
              <a:rPr lang="en-US" sz="2700" b="1" dirty="0"/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378143753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5006" y="-2786574"/>
            <a:ext cx="18303005" cy="1307357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2775856"/>
            <a:ext cx="18288000" cy="130628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5004" y="-2787699"/>
            <a:ext cx="18303005" cy="1307190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46631" y="7823970"/>
            <a:ext cx="2021000" cy="14540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08657" y="7828544"/>
            <a:ext cx="2021000" cy="144487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1465" y="4558892"/>
            <a:ext cx="2015384" cy="145402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74311" y="4558892"/>
            <a:ext cx="2002707" cy="145402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8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274" y="5628719"/>
            <a:ext cx="1754282" cy="219525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11063502" y="3683963"/>
            <a:ext cx="6594912" cy="2806626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=""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Will answer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630869" y="6977408"/>
            <a:ext cx="6601959" cy="279590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=""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Answered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624066" y="3688987"/>
            <a:ext cx="6615564" cy="2796581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 dirty="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=""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Answers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11058162" y="6977408"/>
            <a:ext cx="6605592" cy="279590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=""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Would answered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232729" y="238569"/>
            <a:ext cx="16691210" cy="30141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=""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200" b="1" dirty="0"/>
                  <a:t>Fred __________ (to answer) the phone if his wife has a bath.</a:t>
                </a:r>
                <a:endParaRPr lang="en-US" sz="6000" b="1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33603"/>
              <a:ext cx="90921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3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02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=""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0883" y="635205"/>
            <a:ext cx="1992228" cy="19922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2490167" y="635206"/>
            <a:ext cx="1993565" cy="1993565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854694" y="6611885"/>
            <a:ext cx="731045" cy="731045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=""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841903" y="4168696"/>
            <a:ext cx="731045" cy="731045"/>
          </a:xfrm>
          <a:prstGeom prst="rect">
            <a:avLst/>
          </a:prstGeom>
        </p:spPr>
      </p:pic>
      <p:pic>
        <p:nvPicPr>
          <p:cNvPr id="45" name="Picture 44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D2114C23-4EA2-4CCF-B588-DC8089003ED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5022" y="1947493"/>
            <a:ext cx="941834" cy="941834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511111AB-EF03-4E46-BEE1-F19A9BB1EA2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5022" y="740831"/>
            <a:ext cx="941834" cy="9418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4FBAE7B-FFBC-474D-9562-EEE690ED6027}"/>
              </a:ext>
            </a:extLst>
          </p:cNvPr>
          <p:cNvSpPr txBox="1"/>
          <p:nvPr/>
        </p:nvSpPr>
        <p:spPr>
          <a:xfrm>
            <a:off x="-2595434" y="3055497"/>
            <a:ext cx="22381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b="1" dirty="0" err="1"/>
              <a:t>Âm</a:t>
            </a:r>
            <a:r>
              <a:rPr lang="en-US" sz="2700" b="1" dirty="0"/>
              <a:t> </a:t>
            </a:r>
            <a:r>
              <a:rPr lang="en-US" sz="2700" b="1" dirty="0" err="1"/>
              <a:t>thanh</a:t>
            </a:r>
            <a:r>
              <a:rPr lang="en-US" sz="2700" b="1" dirty="0"/>
              <a:t> </a:t>
            </a:r>
          </a:p>
          <a:p>
            <a:pPr algn="ctr"/>
            <a:r>
              <a:rPr lang="en-US" sz="2700" b="1" dirty="0" err="1"/>
              <a:t>khi</a:t>
            </a:r>
            <a:r>
              <a:rPr lang="en-US" sz="2700" b="1" dirty="0"/>
              <a:t> </a:t>
            </a:r>
            <a:r>
              <a:rPr lang="en-US" sz="2700" b="1" dirty="0" err="1"/>
              <a:t>chọn</a:t>
            </a:r>
            <a:r>
              <a:rPr lang="en-US" sz="2700" b="1" dirty="0"/>
              <a:t> </a:t>
            </a:r>
            <a:r>
              <a:rPr lang="en-US" sz="2700" b="1" dirty="0" err="1"/>
              <a:t>Đúng</a:t>
            </a:r>
            <a:endParaRPr lang="en-US" sz="2700" b="1" dirty="0"/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096E381D-D2B1-4C19-B9E9-15E0466E4979}"/>
              </a:ext>
            </a:extLst>
          </p:cNvPr>
          <p:cNvSpPr txBox="1"/>
          <p:nvPr/>
        </p:nvSpPr>
        <p:spPr>
          <a:xfrm>
            <a:off x="-2459969" y="5292512"/>
            <a:ext cx="19014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700" b="1" dirty="0" err="1"/>
              <a:t>Âm</a:t>
            </a:r>
            <a:r>
              <a:rPr lang="en-US" sz="2700" b="1" dirty="0"/>
              <a:t> </a:t>
            </a:r>
            <a:r>
              <a:rPr lang="en-US" sz="2700" b="1" dirty="0" err="1"/>
              <a:t>thanh</a:t>
            </a:r>
            <a:r>
              <a:rPr lang="en-US" sz="2700" b="1" dirty="0"/>
              <a:t> </a:t>
            </a:r>
          </a:p>
          <a:p>
            <a:pPr algn="ctr"/>
            <a:r>
              <a:rPr lang="en-US" sz="2700" b="1" dirty="0" err="1"/>
              <a:t>khi</a:t>
            </a:r>
            <a:r>
              <a:rPr lang="en-US" sz="2700" b="1" dirty="0"/>
              <a:t> </a:t>
            </a:r>
            <a:r>
              <a:rPr lang="en-US" sz="2700" b="1" dirty="0" err="1"/>
              <a:t>chọn</a:t>
            </a:r>
            <a:r>
              <a:rPr lang="en-US" sz="2700" b="1" dirty="0"/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201958884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5122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46341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5006" y="-2786574"/>
            <a:ext cx="18303005" cy="1307357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2775856"/>
            <a:ext cx="18288000" cy="130628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5004" y="-2787699"/>
            <a:ext cx="18303005" cy="1307190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45552" y="7823970"/>
            <a:ext cx="2021000" cy="14540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20103" y="4540757"/>
            <a:ext cx="2002707" cy="144487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43370" y="4576316"/>
            <a:ext cx="2021000" cy="145402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3766" y="7832573"/>
            <a:ext cx="2015384" cy="145402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8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274" y="5628719"/>
            <a:ext cx="1754282" cy="219525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610880" y="6979246"/>
            <a:ext cx="6611675" cy="2795912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=""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Were/would try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620597" y="3694195"/>
            <a:ext cx="6601959" cy="279590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=""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Was/will try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11065445" y="3697564"/>
            <a:ext cx="6624488" cy="279590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=""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Would be/tried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11080455" y="6977408"/>
            <a:ext cx="6605592" cy="279590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=""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Were/will try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232729" y="238569"/>
            <a:ext cx="16691210" cy="30141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=""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200" b="1" dirty="0"/>
                  <a:t>If I (were/was/would be) ____ rich, I (will try/would try/tried) ____ to help the poor.</a:t>
                </a:r>
                <a:endParaRPr lang="en-US" sz="6000" b="1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33603"/>
              <a:ext cx="90921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3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03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=""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0883" y="635205"/>
            <a:ext cx="1992228" cy="19922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2490167" y="635206"/>
            <a:ext cx="1993565" cy="1993565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861933" y="3856915"/>
            <a:ext cx="731045" cy="731045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=""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831648" y="5263196"/>
            <a:ext cx="731045" cy="731045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0E8DCBA0-CD2C-4626-B047-BE44D67F2AF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5022" y="1947493"/>
            <a:ext cx="941834" cy="941834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5870274D-E5B8-40AA-88BC-9DF8C900FF8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5022" y="740831"/>
            <a:ext cx="941834" cy="94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3115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5006" y="-2786574"/>
            <a:ext cx="18303005" cy="1307357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2775856"/>
            <a:ext cx="18288000" cy="130628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5004" y="-2787699"/>
            <a:ext cx="18303005" cy="1307190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70504" y="4578464"/>
            <a:ext cx="2002707" cy="14540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10958" y="7823971"/>
            <a:ext cx="2021000" cy="144487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06356" y="4558892"/>
            <a:ext cx="2015384" cy="1454022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0DA4475E-149A-4F41-8C70-3D0078930FA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5022" y="1947493"/>
            <a:ext cx="941834" cy="941834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4B2FD2F9-215A-4CF1-B8A2-FDBAAC8A715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5022" y="740831"/>
            <a:ext cx="941834" cy="94183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7101" y="7810355"/>
            <a:ext cx="2002707" cy="145402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8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274" y="5628719"/>
            <a:ext cx="1754282" cy="219525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11050434" y="7009568"/>
            <a:ext cx="6594912" cy="2806626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=""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Will drive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620597" y="6977408"/>
            <a:ext cx="6601959" cy="279590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=""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Drove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627537" y="3670451"/>
            <a:ext cx="6615564" cy="2796581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 dirty="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=""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Drive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11054355" y="3676295"/>
            <a:ext cx="6605592" cy="279590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=""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Would have </a:t>
              </a:r>
              <a:r>
                <a:rPr lang="en-US" sz="3600" dirty="0" err="1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drived</a:t>
              </a:r>
              <a:endParaRPr lang="en-US" sz="3600" dirty="0">
                <a:solidFill>
                  <a:srgbClr val="9C5043"/>
                </a:solidFill>
                <a:latin typeface="iCiel Cadena" panose="02000503000000020004" pitchFamily="50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232729" y="238569"/>
            <a:ext cx="16691210" cy="30141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=""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200" b="1" dirty="0"/>
                  <a:t> If the weather is beautiful tomorrow, we____________(drive) to the beach.</a:t>
                </a:r>
                <a:endParaRPr lang="en-US" sz="6000" b="1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33603"/>
              <a:ext cx="90921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3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04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=""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0883" y="635205"/>
            <a:ext cx="1992228" cy="19922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2490167" y="635206"/>
            <a:ext cx="1993565" cy="1993565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861933" y="3856915"/>
            <a:ext cx="731045" cy="731045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=""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831648" y="5263196"/>
            <a:ext cx="731045" cy="73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41098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5006" y="-2786574"/>
            <a:ext cx="18303005" cy="1307357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2775856"/>
            <a:ext cx="18288000" cy="130628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5004" y="-2787699"/>
            <a:ext cx="18303005" cy="1307190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45552" y="7823970"/>
            <a:ext cx="2021000" cy="14540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20103" y="4540757"/>
            <a:ext cx="2002707" cy="144487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43370" y="4576316"/>
            <a:ext cx="2021000" cy="145402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3766" y="7832573"/>
            <a:ext cx="2015384" cy="145402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8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274" y="5628719"/>
            <a:ext cx="1754282" cy="219525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610880" y="6979246"/>
            <a:ext cx="6611675" cy="2795912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=""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Would you do/saw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620597" y="3694195"/>
            <a:ext cx="6601959" cy="279590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=""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Will you do/see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11065445" y="3697564"/>
            <a:ext cx="6624488" cy="279590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=""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Will you do/saw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11080455" y="6977408"/>
            <a:ext cx="6605592" cy="279590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=""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Did you do/see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232729" y="238569"/>
            <a:ext cx="16691210" cy="30141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=""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200" b="1" dirty="0"/>
              </a:p>
              <a:p>
                <a:pPr algn="ctr"/>
                <a:endParaRPr lang="en-US" sz="4200" b="1" dirty="0"/>
              </a:p>
              <a:p>
                <a:pPr algn="ctr"/>
                <a:r>
                  <a:rPr lang="en-US" sz="4200" b="1" dirty="0"/>
                  <a:t>What (would you do/will you do/did you do) ____ if you (see/would see/saw) ____ a huge spider in your shoe?</a:t>
                </a:r>
              </a:p>
              <a:p>
                <a:r>
                  <a:rPr lang="en-US" sz="4200" dirty="0"/>
                  <a:t/>
                </a:r>
                <a:br>
                  <a:rPr lang="en-US" sz="4200" dirty="0"/>
                </a:br>
                <a:endParaRPr lang="en-US" sz="4200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33603"/>
              <a:ext cx="90921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3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05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=""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0883" y="635205"/>
            <a:ext cx="1992228" cy="19922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2490167" y="635206"/>
            <a:ext cx="1993565" cy="1993565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861933" y="3856915"/>
            <a:ext cx="731045" cy="731045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=""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831648" y="5263196"/>
            <a:ext cx="731045" cy="731045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0E8DCBA0-CD2C-4626-B047-BE44D67F2AF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5022" y="1947493"/>
            <a:ext cx="941834" cy="941834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5870274D-E5B8-40AA-88BC-9DF8C900FF8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5022" y="740831"/>
            <a:ext cx="941834" cy="94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99408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5006" y="-2786574"/>
            <a:ext cx="18303005" cy="1307357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2775856"/>
            <a:ext cx="18288000" cy="130628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5004" y="-2787699"/>
            <a:ext cx="18303005" cy="1307190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44462" y="7823970"/>
            <a:ext cx="2021000" cy="14540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10959" y="7823971"/>
            <a:ext cx="2021000" cy="144487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44462" y="4582137"/>
            <a:ext cx="2021000" cy="145402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10959" y="4582137"/>
            <a:ext cx="2021000" cy="145402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8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274" y="5628719"/>
            <a:ext cx="1754282" cy="219525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610882" y="3697561"/>
            <a:ext cx="6611675" cy="2795912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=""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Had/would not be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615738" y="6977408"/>
            <a:ext cx="6601959" cy="279590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=""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Have/am not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11065445" y="3697562"/>
            <a:ext cx="6624488" cy="279590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=""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Would have/will not be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11074892" y="6977408"/>
            <a:ext cx="6605592" cy="279590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=""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Have/am not</a:t>
              </a:r>
            </a:p>
          </p:txBody>
        </p:sp>
      </p:grpSp>
      <p:pic>
        <p:nvPicPr>
          <p:cNvPr id="25" name="Picture 24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8B2C70E5-001C-4AB8-A483-A5AE816CCA2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5022" y="1947493"/>
            <a:ext cx="941834" cy="941834"/>
          </a:xfrm>
          <a:prstGeom prst="rect">
            <a:avLst/>
          </a:prstGeom>
        </p:spPr>
      </p:pic>
      <p:pic>
        <p:nvPicPr>
          <p:cNvPr id="43" name="Picture 42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D8AAF6E7-6478-452A-B31D-6DDC7956E66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5022" y="740831"/>
            <a:ext cx="941834" cy="941834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204311" y="241662"/>
            <a:ext cx="16691210" cy="30141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=""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200" b="1" dirty="0"/>
                  <a:t>If I (have/had/will have/would have) ____ millions of dollars, I (am not/will not be/would not be) ____ mean.</a:t>
                </a:r>
                <a:endParaRPr lang="en-US" sz="6000" b="1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33603"/>
              <a:ext cx="90921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3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06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=""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0883" y="635205"/>
            <a:ext cx="1992228" cy="19922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2490167" y="635206"/>
            <a:ext cx="1993565" cy="1993565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861933" y="3856915"/>
            <a:ext cx="731045" cy="731045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=""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831648" y="5263196"/>
            <a:ext cx="731045" cy="73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66641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3150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115945">
            <a:off x="4478151" y="7822561"/>
            <a:ext cx="945472" cy="54896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1053252">
            <a:off x="11864502" y="1914369"/>
            <a:ext cx="946582" cy="55006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94252" y="1193117"/>
            <a:ext cx="19076512" cy="786906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318438">
            <a:off x="-1972193" y="6926418"/>
            <a:ext cx="4515107" cy="466376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3637668" flipV="1">
            <a:off x="14113176" y="-2752173"/>
            <a:ext cx="5579783" cy="576349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2428224">
            <a:off x="13454562" y="8755430"/>
            <a:ext cx="7315200" cy="226106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2700000" flipH="1">
            <a:off x="-714699" y="-1806233"/>
            <a:ext cx="2843287" cy="490221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6120765" y="644877"/>
            <a:ext cx="710073" cy="76764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0149840" y="9336997"/>
            <a:ext cx="548964" cy="54896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rot="-3571132">
            <a:off x="551080" y="3479329"/>
            <a:ext cx="955240" cy="98988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1401982">
            <a:off x="16944469" y="5376713"/>
            <a:ext cx="629662" cy="74959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231834" y="3336019"/>
            <a:ext cx="13998766" cy="28084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6000" dirty="0">
                <a:solidFill>
                  <a:srgbClr val="000000"/>
                </a:solidFill>
                <a:latin typeface="Glacial Indifference Bold"/>
              </a:rPr>
              <a:t>UNIT 9: ENGLISH IN THE WORLD</a:t>
            </a:r>
          </a:p>
          <a:p>
            <a:pPr algn="ctr">
              <a:lnSpc>
                <a:spcPts val="7279"/>
              </a:lnSpc>
            </a:pPr>
            <a:r>
              <a:rPr lang="en-US" sz="6000" dirty="0">
                <a:solidFill>
                  <a:srgbClr val="000000"/>
                </a:solidFill>
                <a:latin typeface="Glacial Indifference Bold"/>
              </a:rPr>
              <a:t>Period 72:</a:t>
            </a:r>
          </a:p>
          <a:p>
            <a:pPr algn="ctr">
              <a:lnSpc>
                <a:spcPts val="7279"/>
              </a:lnSpc>
            </a:pPr>
            <a:r>
              <a:rPr lang="en-US" sz="6000" dirty="0">
                <a:solidFill>
                  <a:srgbClr val="000000"/>
                </a:solidFill>
                <a:latin typeface="Glacial Indifference Bold"/>
              </a:rPr>
              <a:t>Lesson 4: Communication-P37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5006" y="-2786574"/>
            <a:ext cx="18303005" cy="1307357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2775856"/>
            <a:ext cx="18288000" cy="130628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5004" y="-2787699"/>
            <a:ext cx="18303005" cy="1307190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70504" y="4578464"/>
            <a:ext cx="2002707" cy="14540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10958" y="7823971"/>
            <a:ext cx="2021000" cy="144487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06356" y="4558892"/>
            <a:ext cx="2015384" cy="1454022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0DA4475E-149A-4F41-8C70-3D0078930FA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5022" y="1947493"/>
            <a:ext cx="941834" cy="941834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4B2FD2F9-215A-4CF1-B8A2-FDBAAC8A715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5022" y="740831"/>
            <a:ext cx="941834" cy="94183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7101" y="7810355"/>
            <a:ext cx="2002707" cy="145402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8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274" y="5628719"/>
            <a:ext cx="1754282" cy="219525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11050434" y="7009568"/>
            <a:ext cx="6594912" cy="2806626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=""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Would help/became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620597" y="6977408"/>
            <a:ext cx="6601959" cy="279590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=""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Help/had become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627537" y="3670451"/>
            <a:ext cx="6615564" cy="2796581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 dirty="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=""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Will help/become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11054355" y="3676295"/>
            <a:ext cx="6605592" cy="279590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=""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Will help/became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232729" y="238569"/>
            <a:ext cx="16691210" cy="30141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=""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200" b="1" dirty="0"/>
                  <a:t>I (help/will help/would help) ____ the poor if I (become/became/had become) ____ a millionaire.</a:t>
                </a:r>
                <a:endParaRPr lang="en-US" sz="6000" b="1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33603"/>
              <a:ext cx="90921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3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07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=""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0883" y="635205"/>
            <a:ext cx="1992228" cy="19922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-2490167" y="635206"/>
            <a:ext cx="1993565" cy="1993565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861933" y="3856915"/>
            <a:ext cx="731045" cy="731045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=""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-1831648" y="5263196"/>
            <a:ext cx="731045" cy="73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16151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5006" y="-2786574"/>
            <a:ext cx="18303005" cy="1307357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2775856"/>
            <a:ext cx="18288000" cy="130628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5004" y="-2787699"/>
            <a:ext cx="18303005" cy="1307190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45552" y="7823970"/>
            <a:ext cx="2021000" cy="14540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20103" y="4540757"/>
            <a:ext cx="2002707" cy="144487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243370" y="4576316"/>
            <a:ext cx="2021000" cy="145402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3766" y="7832573"/>
            <a:ext cx="2015384" cy="145402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8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274" y="5628719"/>
            <a:ext cx="1754282" cy="219525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610880" y="6979246"/>
            <a:ext cx="6611675" cy="2795912"/>
            <a:chOff x="407254" y="2465040"/>
            <a:chExt cx="4407783" cy="1863941"/>
          </a:xfrm>
        </p:grpSpPr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 flipH="1"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=""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407254" y="246504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Would buy/had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620597" y="3694195"/>
            <a:ext cx="6601959" cy="279590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=""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Buys/has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11065445" y="3697564"/>
            <a:ext cx="6624488" cy="2795909"/>
            <a:chOff x="7376963" y="2465042"/>
            <a:chExt cx="4416325" cy="1863939"/>
          </a:xfrm>
        </p:grpSpPr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=""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757977" y="2474972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Will buy/had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11080455" y="6977408"/>
            <a:ext cx="6605592" cy="279590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=""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Will buy/has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232729" y="238569"/>
            <a:ext cx="16691210" cy="30141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=""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200" b="1" dirty="0"/>
                  <a:t>My brother (buy) ____ a sports car if he (have) ____ the money.</a:t>
                </a:r>
                <a:endParaRPr lang="en-US" sz="6000" b="1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33603"/>
              <a:ext cx="90921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3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09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=""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0883" y="635205"/>
            <a:ext cx="1992228" cy="19922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2490167" y="635206"/>
            <a:ext cx="1993565" cy="1993565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861933" y="3856915"/>
            <a:ext cx="731045" cy="731045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=""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831648" y="5263196"/>
            <a:ext cx="731045" cy="731045"/>
          </a:xfrm>
          <a:prstGeom prst="rect">
            <a:avLst/>
          </a:prstGeom>
        </p:spPr>
      </p:pic>
      <p:pic>
        <p:nvPicPr>
          <p:cNvPr id="42" name="Picture 41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0E8DCBA0-CD2C-4626-B047-BE44D67F2AF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5022" y="1947493"/>
            <a:ext cx="941834" cy="941834"/>
          </a:xfrm>
          <a:prstGeom prst="rect">
            <a:avLst/>
          </a:prstGeom>
        </p:spPr>
      </p:pic>
      <p:pic>
        <p:nvPicPr>
          <p:cNvPr id="44" name="Picture 43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5870274D-E5B8-40AA-88BC-9DF8C900FF8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5022" y="740831"/>
            <a:ext cx="941834" cy="94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98061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5006" y="-2786574"/>
            <a:ext cx="18303005" cy="1307357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2775856"/>
            <a:ext cx="18288000" cy="130628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5004" y="-2787699"/>
            <a:ext cx="18303005" cy="1307190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101CE774-744F-4C7A-9955-F73491C3484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46631" y="7823970"/>
            <a:ext cx="2021000" cy="145402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DB788A32-C95B-4003-9294-ED973E5BF6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08657" y="7828544"/>
            <a:ext cx="2021000" cy="144487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C9D7EF65-CD86-4DEA-82CE-78B4750B4F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1465" y="4558892"/>
            <a:ext cx="2015384" cy="145402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CD62D86A-FAC6-4AAB-B7AD-13AF633329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74311" y="4558892"/>
            <a:ext cx="2002707" cy="1454022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828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274" y="5628719"/>
            <a:ext cx="1754282" cy="219525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2125B487-0096-4B93-AE2A-35F664CA4945}"/>
              </a:ext>
            </a:extLst>
          </p:cNvPr>
          <p:cNvGrpSpPr/>
          <p:nvPr/>
        </p:nvGrpSpPr>
        <p:grpSpPr>
          <a:xfrm>
            <a:off x="11063502" y="3683963"/>
            <a:ext cx="6594912" cy="2806626"/>
            <a:chOff x="418429" y="2465042"/>
            <a:chExt cx="4396608" cy="1871084"/>
          </a:xfrm>
        </p:grpSpPr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DE107CBF-D45A-4821-9AF9-91E811B920BF}"/>
                </a:ext>
              </a:extLst>
            </p:cNvPr>
            <p:cNvSpPr/>
            <p:nvPr/>
          </p:nvSpPr>
          <p:spPr>
            <a:xfrm>
              <a:off x="418429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 dirty="0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="" xmlns:a16="http://schemas.microsoft.com/office/drawing/2014/main" id="{2D476256-F649-440E-8CB6-34553EE46959}"/>
                </a:ext>
              </a:extLst>
            </p:cNvPr>
            <p:cNvSpPr/>
            <p:nvPr/>
          </p:nvSpPr>
          <p:spPr>
            <a:xfrm>
              <a:off x="765958" y="249201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Got/would buy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3F6095D1-5BDA-4028-80BF-CF720429106A}"/>
              </a:ext>
            </a:extLst>
          </p:cNvPr>
          <p:cNvGrpSpPr/>
          <p:nvPr/>
        </p:nvGrpSpPr>
        <p:grpSpPr>
          <a:xfrm>
            <a:off x="630869" y="6977408"/>
            <a:ext cx="6601959" cy="2795909"/>
            <a:chOff x="413731" y="4651605"/>
            <a:chExt cx="4401306" cy="1863939"/>
          </a:xfrm>
        </p:grpSpPr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18151A68-8ABC-4A1D-8A5B-E03CCFBD3F59}"/>
                </a:ext>
              </a:extLst>
            </p:cNvPr>
            <p:cNvSpPr/>
            <p:nvPr/>
          </p:nvSpPr>
          <p:spPr>
            <a:xfrm flipH="1">
              <a:off x="428436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="" xmlns:a16="http://schemas.microsoft.com/office/drawing/2014/main" id="{E5506EB0-83F9-49CB-A1BA-DE0BD904E95B}"/>
                </a:ext>
              </a:extLst>
            </p:cNvPr>
            <p:cNvSpPr/>
            <p:nvPr/>
          </p:nvSpPr>
          <p:spPr>
            <a:xfrm>
              <a:off x="413731" y="4651957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Got/will buy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3B4C7E7A-5F81-463B-9FDA-5F8A47FCDC1D}"/>
              </a:ext>
            </a:extLst>
          </p:cNvPr>
          <p:cNvGrpSpPr/>
          <p:nvPr/>
        </p:nvGrpSpPr>
        <p:grpSpPr>
          <a:xfrm>
            <a:off x="624066" y="3688987"/>
            <a:ext cx="6615564" cy="2796581"/>
            <a:chOff x="7363195" y="2465042"/>
            <a:chExt cx="4410376" cy="1864387"/>
          </a:xfrm>
        </p:grpSpPr>
        <p:sp>
          <p:nvSpPr>
            <p:cNvPr id="58" name="Freeform: Shape 57">
              <a:extLst>
                <a:ext uri="{FF2B5EF4-FFF2-40B4-BE49-F238E27FC236}">
                  <a16:creationId xmlns="" xmlns:a16="http://schemas.microsoft.com/office/drawing/2014/main" id="{F2A6F710-A8CF-4338-BF74-99DD36D700F5}"/>
                </a:ext>
              </a:extLst>
            </p:cNvPr>
            <p:cNvSpPr/>
            <p:nvPr/>
          </p:nvSpPr>
          <p:spPr>
            <a:xfrm flipH="1">
              <a:off x="7376963" y="2465042"/>
              <a:ext cx="4396608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 dirty="0"/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="" xmlns:a16="http://schemas.microsoft.com/office/drawing/2014/main" id="{556501E9-9FDB-43AC-A584-2F09815162C2}"/>
                </a:ext>
              </a:extLst>
            </p:cNvPr>
            <p:cNvSpPr/>
            <p:nvPr/>
          </p:nvSpPr>
          <p:spPr>
            <a:xfrm>
              <a:off x="7363195" y="2485320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Get/buy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F1EA9857-F9FD-46FE-98C0-E0E88372E3CE}"/>
              </a:ext>
            </a:extLst>
          </p:cNvPr>
          <p:cNvGrpSpPr/>
          <p:nvPr/>
        </p:nvGrpSpPr>
        <p:grpSpPr>
          <a:xfrm>
            <a:off x="11058162" y="6977408"/>
            <a:ext cx="6605592" cy="2795909"/>
            <a:chOff x="7386970" y="4651605"/>
            <a:chExt cx="4403728" cy="1863939"/>
          </a:xfrm>
        </p:grpSpPr>
        <p:sp>
          <p:nvSpPr>
            <p:cNvPr id="59" name="Freeform: Shape 58">
              <a:extLst>
                <a:ext uri="{FF2B5EF4-FFF2-40B4-BE49-F238E27FC236}">
                  <a16:creationId xmlns=""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7386970" y="4651605"/>
              <a:ext cx="4386601" cy="1863939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="" xmlns:a16="http://schemas.microsoft.com/office/drawing/2014/main" id="{007442A2-F9C5-43FF-810D-EFCA0A5691BC}"/>
                </a:ext>
              </a:extLst>
            </p:cNvPr>
            <p:cNvSpPr/>
            <p:nvPr/>
          </p:nvSpPr>
          <p:spPr>
            <a:xfrm>
              <a:off x="7755387" y="4651791"/>
              <a:ext cx="4035311" cy="184410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9C5043"/>
                  </a:solidFill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rPr>
                <a:t>Gets/would buy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232729" y="238569"/>
            <a:ext cx="16691210" cy="3014100"/>
            <a:chOff x="150128" y="102542"/>
            <a:chExt cx="11127473" cy="2009400"/>
          </a:xfrm>
        </p:grpSpPr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F8E54022-CBBB-4124-B256-472085A25CC7}"/>
                </a:ext>
              </a:extLst>
            </p:cNvPr>
            <p:cNvGrpSpPr/>
            <p:nvPr/>
          </p:nvGrpSpPr>
          <p:grpSpPr>
            <a:xfrm>
              <a:off x="1107065" y="248000"/>
              <a:ext cx="10170536" cy="1863939"/>
              <a:chOff x="1107064" y="247999"/>
              <a:chExt cx="10404597" cy="1863939"/>
            </a:xfrm>
          </p:grpSpPr>
          <p:pic>
            <p:nvPicPr>
              <p:cNvPr id="3" name="Picture 2">
                <a:extLst>
                  <a:ext uri="{FF2B5EF4-FFF2-40B4-BE49-F238E27FC236}">
                    <a16:creationId xmlns="" xmlns:a16="http://schemas.microsoft.com/office/drawing/2014/main" id="{CBD9B5C9-CA06-4115-934D-476E7C929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07064" y="247999"/>
                <a:ext cx="10404597" cy="1863939"/>
              </a:xfrm>
              <a:prstGeom prst="rect">
                <a:avLst/>
              </a:prstGeom>
            </p:spPr>
          </p:pic>
          <p:sp>
            <p:nvSpPr>
              <p:cNvPr id="5" name="Rectangle 4">
                <a:extLst>
                  <a:ext uri="{FF2B5EF4-FFF2-40B4-BE49-F238E27FC236}">
                    <a16:creationId xmlns="" xmlns:a16="http://schemas.microsoft.com/office/drawing/2014/main" id="{68CCCB1E-5D6D-4B1D-94ED-906BCD4A2D0C}"/>
                  </a:ext>
                </a:extLst>
              </p:cNvPr>
              <p:cNvSpPr/>
              <p:nvPr/>
            </p:nvSpPr>
            <p:spPr>
              <a:xfrm>
                <a:off x="1527388" y="359923"/>
                <a:ext cx="9698331" cy="162057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200" b="1" dirty="0"/>
                  <a:t>If the weather (get) ____ colder, I (buy) ____a new coat.</a:t>
                </a:r>
                <a:endParaRPr lang="en-US" sz="6000" b="1" dirty="0">
                  <a:latin typeface="iCiel Cadena" panose="02000503000000020004" pitchFamily="50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165942" y="418612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33603"/>
              <a:ext cx="909210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6300" dirty="0">
                  <a:solidFill>
                    <a:schemeClr val="bg1"/>
                  </a:solidFill>
                  <a:latin typeface="iCiel Cadena" panose="02000503000000020004" pitchFamily="50" charset="0"/>
                </a:rPr>
                <a:t>10</a:t>
              </a: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="" xmlns:a16="http://schemas.microsoft.com/office/drawing/2014/main" id="{F8ECF37D-87DA-4037-9AD8-19A7885886B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0883" y="635205"/>
            <a:ext cx="1992228" cy="19922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CFDE3CD-C082-47B5-9D9B-98E503415D3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2490167" y="635206"/>
            <a:ext cx="1993565" cy="1993565"/>
          </a:xfrm>
          <a:prstGeom prst="rect">
            <a:avLst/>
          </a:prstGeom>
        </p:spPr>
      </p:pic>
      <p:pic>
        <p:nvPicPr>
          <p:cNvPr id="7" name="AmthanhThua">
            <a:hlinkClick r:id="" action="ppaction://media"/>
            <a:extLst>
              <a:ext uri="{FF2B5EF4-FFF2-40B4-BE49-F238E27FC236}">
                <a16:creationId xmlns="" xmlns:a16="http://schemas.microsoft.com/office/drawing/2014/main" id="{6A298B67-43A1-4AC9-AFD5-E52AFF7EC3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861933" y="3856915"/>
            <a:ext cx="731045" cy="731045"/>
          </a:xfrm>
          <a:prstGeom prst="rect">
            <a:avLst/>
          </a:prstGeom>
        </p:spPr>
      </p:pic>
      <p:pic>
        <p:nvPicPr>
          <p:cNvPr id="22" name="nhacthang">
            <a:hlinkClick r:id="" action="ppaction://media"/>
            <a:extLst>
              <a:ext uri="{FF2B5EF4-FFF2-40B4-BE49-F238E27FC236}">
                <a16:creationId xmlns="" xmlns:a16="http://schemas.microsoft.com/office/drawing/2014/main" id="{7F4D256B-EBEA-4BF4-94EE-9E076C8DB25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1831648" y="5263196"/>
            <a:ext cx="731045" cy="731045"/>
          </a:xfrm>
          <a:prstGeom prst="rect">
            <a:avLst/>
          </a:prstGeom>
        </p:spPr>
      </p:pic>
      <p:pic>
        <p:nvPicPr>
          <p:cNvPr id="45" name="Picture 44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D2114C23-4EA2-4CCF-B588-DC8089003ED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5022" y="1947493"/>
            <a:ext cx="941834" cy="941834"/>
          </a:xfrm>
          <a:prstGeom prst="rect">
            <a:avLst/>
          </a:prstGeom>
        </p:spPr>
      </p:pic>
      <p:pic>
        <p:nvPicPr>
          <p:cNvPr id="46" name="Picture 45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511111AB-EF03-4E46-BEE1-F19A9BB1EA2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085022" y="740831"/>
            <a:ext cx="941834" cy="94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32359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3432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1599 -4.81481E-6 " pathEditMode="relative" rAng="0" ptsTypes="AA">
                                      <p:cBhvr>
                                        <p:cTn id="7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-1.04167E-6 -4.81481E-6 " pathEditMode="relative" rAng="0" ptsTypes="AA">
                                      <p:cBhvr>
                                        <p:cTn id="1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599 -4.81481E-6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5" y="0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99 -4.81481E-6 L 6.25E-7 -4.81481E-6 " pathEditMode="relative" rAng="0" ptsTypes="AA">
                                      <p:cBhvr>
                                        <p:cTn id="19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9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7" fill="hold">
                      <p:stCondLst>
                        <p:cond delay="0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1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500"/>
                            </p:stCondLst>
                            <p:childTnLst>
                              <p:par>
                                <p:cTn id="2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4 -4.81481E-6 " pathEditMode="relative" rAng="0" ptsTypes="AA">
                                      <p:cBhvr>
                                        <p:cTn id="2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91" y="0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8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6" fill="hold">
                      <p:stCondLst>
                        <p:cond delay="0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500"/>
                            </p:stCondLst>
                            <p:childTnLst>
                              <p:par>
                                <p:cTn id="2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3" dur="49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81481E-6 L 0.16093 -4.81481E-6 " pathEditMode="relative" rAng="0" ptsTypes="AA">
                                      <p:cBhvr>
                                        <p:cTn id="29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6" y="0"/>
                                    </p:animMotion>
                                  </p:childTnLst>
                                </p:cTn>
                              </p:par>
                              <p:par>
                                <p:cTn id="2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3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3" fill="hold">
                      <p:stCondLst>
                        <p:cond delay="0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b="3150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85592" y="6962297"/>
            <a:ext cx="762302" cy="60031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335505" y="4901184"/>
            <a:ext cx="676405" cy="55549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1520459">
            <a:off x="11563310" y="9331689"/>
            <a:ext cx="402882" cy="50281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335505" y="7126020"/>
            <a:ext cx="4722869" cy="41148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-1090031" y="7749540"/>
            <a:ext cx="3384423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-18150" y="0"/>
            <a:ext cx="1758142" cy="41148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6507414" y="0"/>
            <a:ext cx="1780586" cy="411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1635072">
            <a:off x="4941530" y="777291"/>
            <a:ext cx="402882" cy="502817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2767045" y="1845945"/>
            <a:ext cx="12753910" cy="6595110"/>
            <a:chOff x="0" y="0"/>
            <a:chExt cx="3359055" cy="173698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359055" cy="1736984"/>
            </a:xfrm>
            <a:custGeom>
              <a:avLst/>
              <a:gdLst/>
              <a:ahLst/>
              <a:cxnLst/>
              <a:rect l="l" t="t" r="r" b="b"/>
              <a:pathLst>
                <a:path w="3359055" h="1736984">
                  <a:moveTo>
                    <a:pt x="0" y="0"/>
                  </a:moveTo>
                  <a:lnTo>
                    <a:pt x="3359055" y="0"/>
                  </a:lnTo>
                  <a:lnTo>
                    <a:pt x="3359055" y="1736984"/>
                  </a:lnTo>
                  <a:lnTo>
                    <a:pt x="0" y="1736984"/>
                  </a:lnTo>
                  <a:close/>
                </a:path>
              </a:pathLst>
            </a:custGeom>
            <a:solidFill>
              <a:srgbClr val="75474A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4310095" y="4631716"/>
            <a:ext cx="9494599" cy="750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9600" dirty="0">
                <a:solidFill>
                  <a:srgbClr val="FFFFFF"/>
                </a:solidFill>
                <a:latin typeface="Forte" panose="03060902040502070203" pitchFamily="66" charset="0"/>
              </a:rPr>
              <a:t>WARM UP</a:t>
            </a: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7134886" y="1344443"/>
            <a:ext cx="4018228" cy="97898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307105" y="342900"/>
            <a:ext cx="17673797" cy="9829800"/>
          </a:xfrm>
          <a:prstGeom prst="roundRect">
            <a:avLst>
              <a:gd name="adj" fmla="val 16667"/>
            </a:avLst>
          </a:prstGeom>
          <a:noFill/>
          <a:ln w="63500" cmpd="thinThick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 sz="2700"/>
          </a:p>
        </p:txBody>
      </p:sp>
      <p:pic>
        <p:nvPicPr>
          <p:cNvPr id="4100" name="Picture 4" descr="an3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905" y="442913"/>
            <a:ext cx="2742486" cy="182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 descr="3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45" y="2171700"/>
            <a:ext cx="16911995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21" name="WordArt 55"/>
          <p:cNvSpPr>
            <a:spLocks noChangeArrowheads="1" noChangeShapeType="1" noTextEdit="1"/>
          </p:cNvSpPr>
          <p:nvPr/>
        </p:nvSpPr>
        <p:spPr bwMode="auto">
          <a:xfrm>
            <a:off x="4116113" y="800100"/>
            <a:ext cx="10360502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4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 THE GOLDEN BELL</a:t>
            </a:r>
          </a:p>
        </p:txBody>
      </p:sp>
      <p:grpSp>
        <p:nvGrpSpPr>
          <p:cNvPr id="17" name="Group 57"/>
          <p:cNvGrpSpPr>
            <a:grpSpLocks/>
          </p:cNvGrpSpPr>
          <p:nvPr/>
        </p:nvGrpSpPr>
        <p:grpSpPr bwMode="auto">
          <a:xfrm>
            <a:off x="1221264" y="894200"/>
            <a:ext cx="3504288" cy="0"/>
            <a:chOff x="432" y="2160"/>
            <a:chExt cx="1104" cy="0"/>
          </a:xfrm>
        </p:grpSpPr>
        <p:sp>
          <p:nvSpPr>
            <p:cNvPr id="4154" name="Line 59"/>
            <p:cNvSpPr>
              <a:spLocks noChangeShapeType="1"/>
            </p:cNvSpPr>
            <p:nvPr/>
          </p:nvSpPr>
          <p:spPr bwMode="auto">
            <a:xfrm>
              <a:off x="432" y="2160"/>
              <a:ext cx="432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 sz="2700"/>
            </a:p>
          </p:txBody>
        </p:sp>
        <p:sp>
          <p:nvSpPr>
            <p:cNvPr id="4155" name="Line 60"/>
            <p:cNvSpPr>
              <a:spLocks noChangeShapeType="1"/>
            </p:cNvSpPr>
            <p:nvPr/>
          </p:nvSpPr>
          <p:spPr bwMode="auto">
            <a:xfrm>
              <a:off x="1392" y="2160"/>
              <a:ext cx="144" cy="0"/>
            </a:xfrm>
            <a:prstGeom prst="line">
              <a:avLst/>
            </a:prstGeom>
            <a:noFill/>
            <a:ln w="539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vi-VN" sz="2700"/>
            </a:p>
          </p:txBody>
        </p:sp>
      </p:grpSp>
      <p:pic>
        <p:nvPicPr>
          <p:cNvPr id="4127" name="Picture 77" descr="an30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8974" y="552450"/>
            <a:ext cx="2437766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33" name="AutoShape 83"/>
          <p:cNvSpPr>
            <a:spLocks noChangeArrowheads="1"/>
          </p:cNvSpPr>
          <p:nvPr/>
        </p:nvSpPr>
        <p:spPr bwMode="auto">
          <a:xfrm rot="10800000">
            <a:off x="307105" y="4114800"/>
            <a:ext cx="1675964" cy="685800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31750">
            <a:solidFill>
              <a:srgbClr val="8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700"/>
          </a:p>
        </p:txBody>
      </p:sp>
      <p:sp>
        <p:nvSpPr>
          <p:cNvPr id="4135" name="WordArt 85"/>
          <p:cNvSpPr>
            <a:spLocks noChangeArrowheads="1" noChangeShapeType="1" noTextEdit="1"/>
          </p:cNvSpPr>
          <p:nvPr/>
        </p:nvSpPr>
        <p:spPr bwMode="auto">
          <a:xfrm>
            <a:off x="4155601" y="800100"/>
            <a:ext cx="10360502" cy="1028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4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RING</a:t>
            </a:r>
            <a:r>
              <a:rPr lang="en-US" sz="54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5400" b="1" kern="10" dirty="0">
                <a:ln w="38100">
                  <a:solidFill>
                    <a:srgbClr val="FF0000">
                      <a:alpha val="74901"/>
                    </a:srgbClr>
                  </a:solidFill>
                  <a:round/>
                  <a:headEnd/>
                  <a:tailEnd/>
                </a:ln>
                <a:solidFill>
                  <a:srgbClr val="FFFF37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GOLDEN BELL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135427" y="3602853"/>
            <a:ext cx="6468213" cy="1985159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US" sz="12000" b="1" i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Let’s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846883" y="5029202"/>
            <a:ext cx="5724131" cy="3323987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algn="ctr"/>
            <a:r>
              <a:rPr lang="en-US" sz="207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Play!</a:t>
            </a:r>
          </a:p>
        </p:txBody>
      </p:sp>
    </p:spTree>
    <p:extLst>
      <p:ext uri="{BB962C8B-B14F-4D97-AF65-F5344CB8AC3E}">
        <p14:creationId xmlns:p14="http://schemas.microsoft.com/office/powerpoint/2010/main" val="2456994695"/>
      </p:ext>
    </p:extLst>
  </p:cSld>
  <p:clrMapOvr>
    <a:masterClrMapping/>
  </p:clrMapOvr>
  <p:transition spd="slow" advClick="0">
    <p:zo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ếng chuông, chương trình rung chuông và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="" xmlns:a16="http://schemas.microsoft.com/office/drawing/2014/main" id="{72458878-A3FF-4F29-9661-B4D0597741D1}"/>
              </a:ext>
            </a:extLst>
          </p:cNvPr>
          <p:cNvGrpSpPr/>
          <p:nvPr/>
        </p:nvGrpSpPr>
        <p:grpSpPr>
          <a:xfrm>
            <a:off x="1364241" y="396731"/>
            <a:ext cx="15312357" cy="1477328"/>
            <a:chOff x="-2735642" y="434306"/>
            <a:chExt cx="11085257" cy="984885"/>
          </a:xfrm>
        </p:grpSpPr>
        <p:sp>
          <p:nvSpPr>
            <p:cNvPr id="3" name="矩形 2">
              <a:extLst>
                <a:ext uri="{FF2B5EF4-FFF2-40B4-BE49-F238E27FC236}">
                  <a16:creationId xmlns="" xmlns:a16="http://schemas.microsoft.com/office/drawing/2014/main" id="{5466910D-14AF-4F37-926B-D9C1155F56D0}"/>
                </a:ext>
              </a:extLst>
            </p:cNvPr>
            <p:cNvSpPr/>
            <p:nvPr/>
          </p:nvSpPr>
          <p:spPr>
            <a:xfrm flipV="1">
              <a:off x="5114059" y="985261"/>
              <a:ext cx="3235556" cy="45719"/>
            </a:xfrm>
            <a:prstGeom prst="rect">
              <a:avLst/>
            </a:prstGeom>
            <a:solidFill>
              <a:srgbClr val="2B80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00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TextBox 8">
              <a:extLst>
                <a:ext uri="{FF2B5EF4-FFF2-40B4-BE49-F238E27FC236}">
                  <a16:creationId xmlns="" xmlns:a16="http://schemas.microsoft.com/office/drawing/2014/main" id="{EA2141F5-E9CC-4923-A178-1F0C5BFBA1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0271" y="434306"/>
              <a:ext cx="4037783" cy="9848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eaLnBrk="1" hangingPunct="1"/>
              <a:r>
                <a:rPr lang="en-US" altLang="zh-CN" sz="4800" b="1" spc="450" dirty="0">
                  <a:solidFill>
                    <a:srgbClr val="2B80A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Ring the golden bell.</a:t>
              </a:r>
              <a:endParaRPr lang="zh-CN" altLang="en-US" sz="4800" b="1" spc="450" dirty="0">
                <a:solidFill>
                  <a:srgbClr val="2B80A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6" name="矩形 5">
              <a:extLst>
                <a:ext uri="{FF2B5EF4-FFF2-40B4-BE49-F238E27FC236}">
                  <a16:creationId xmlns="" xmlns:a16="http://schemas.microsoft.com/office/drawing/2014/main" id="{7ABF7302-DF3E-4D8B-BD18-02193B1F7608}"/>
                </a:ext>
              </a:extLst>
            </p:cNvPr>
            <p:cNvSpPr/>
            <p:nvPr/>
          </p:nvSpPr>
          <p:spPr>
            <a:xfrm>
              <a:off x="-2735642" y="939542"/>
              <a:ext cx="3395913" cy="58513"/>
            </a:xfrm>
            <a:prstGeom prst="rect">
              <a:avLst/>
            </a:prstGeom>
            <a:solidFill>
              <a:srgbClr val="2B80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364242" y="1732620"/>
            <a:ext cx="67241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</a:rPr>
              <a:t>How does it work?</a:t>
            </a:r>
          </a:p>
        </p:txBody>
      </p:sp>
      <p:sp>
        <p:nvSpPr>
          <p:cNvPr id="11" name="TextBox 8">
            <a:extLst>
              <a:ext uri="{FF2B5EF4-FFF2-40B4-BE49-F238E27FC236}">
                <a16:creationId xmlns="" xmlns:a16="http://schemas.microsoft.com/office/drawing/2014/main" id="{EA2141F5-E9CC-4923-A178-1F0C5BFBA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6676" y="2571964"/>
            <a:ext cx="9978273" cy="96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4200" b="1" spc="450" dirty="0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- Team game/ individual work.</a:t>
            </a:r>
            <a:endParaRPr lang="zh-CN" altLang="en-US" sz="4200" b="1" spc="450" dirty="0">
              <a:solidFill>
                <a:schemeClr val="tx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2" name="TextBox 8">
            <a:extLst>
              <a:ext uri="{FF2B5EF4-FFF2-40B4-BE49-F238E27FC236}">
                <a16:creationId xmlns="" xmlns:a16="http://schemas.microsoft.com/office/drawing/2014/main" id="{EA2141F5-E9CC-4923-A178-1F0C5BFBA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1359" y="5816159"/>
            <a:ext cx="1601306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4200" b="1" spc="450" dirty="0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- If you have correct answer, shake your board well.</a:t>
            </a:r>
            <a:endParaRPr lang="zh-CN" altLang="en-US" sz="4200" b="1" spc="450" dirty="0">
              <a:solidFill>
                <a:schemeClr val="tx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="" xmlns:a16="http://schemas.microsoft.com/office/drawing/2014/main" id="{EA60AB09-0B8C-C7C8-8638-9AA92F2603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4825" y="3648230"/>
            <a:ext cx="1489177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4200" b="1" spc="450" dirty="0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- You have 3 seconds to write your choice on the board.</a:t>
            </a:r>
            <a:endParaRPr lang="zh-CN" altLang="en-US" sz="4200" b="1" spc="450" dirty="0">
              <a:solidFill>
                <a:schemeClr val="tx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="" xmlns:a16="http://schemas.microsoft.com/office/drawing/2014/main" id="{010878E7-E402-9503-436D-85A150C0AF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4825" y="8062979"/>
            <a:ext cx="1601306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4200" b="1" spc="450" dirty="0">
                <a:solidFill>
                  <a:schemeClr val="tx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-The team with more correct answers will get 1 star for each sentence.</a:t>
            </a:r>
            <a:endParaRPr lang="zh-CN" altLang="en-US" sz="4200" b="1" spc="450" dirty="0">
              <a:solidFill>
                <a:schemeClr val="tx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47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tiếng chuông, chương trình rung chuông vàng_2.wav"/>
          </p:stSnd>
        </p:sndAc>
      </p:transition>
    </mc:Choice>
    <mc:Fallback xmlns="">
      <p:transition spd="slow">
        <p:sndAc>
          <p:stSnd>
            <p:snd r:embed="rId4" name="tiếng chuông, chương trình rung chuông vàng_2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b="3150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963129" y="9258300"/>
            <a:ext cx="660389" cy="62654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5991541" y="3892352"/>
            <a:ext cx="646015" cy="69464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289625" y="5463540"/>
            <a:ext cx="1143000" cy="11430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5124901" y="662018"/>
            <a:ext cx="600999" cy="63263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2767045" y="1845945"/>
            <a:ext cx="12753910" cy="6595110"/>
            <a:chOff x="0" y="0"/>
            <a:chExt cx="3359055" cy="173698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359055" cy="1736984"/>
            </a:xfrm>
            <a:custGeom>
              <a:avLst/>
              <a:gdLst/>
              <a:ahLst/>
              <a:cxnLst/>
              <a:rect l="l" t="t" r="r" b="b"/>
              <a:pathLst>
                <a:path w="3359055" h="1736984">
                  <a:moveTo>
                    <a:pt x="0" y="0"/>
                  </a:moveTo>
                  <a:lnTo>
                    <a:pt x="3359055" y="0"/>
                  </a:lnTo>
                  <a:lnTo>
                    <a:pt x="3359055" y="1736984"/>
                  </a:lnTo>
                  <a:lnTo>
                    <a:pt x="0" y="1736984"/>
                  </a:lnTo>
                  <a:close/>
                </a:path>
              </a:pathLst>
            </a:custGeom>
            <a:solidFill>
              <a:srgbClr val="FFCB7C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030055" y="1356452"/>
            <a:ext cx="4018228" cy="97898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-1311878" y="7200900"/>
            <a:ext cx="3903916" cy="41148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10800000">
            <a:off x="15686706" y="-1028700"/>
            <a:ext cx="3903916" cy="41148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-5400000">
            <a:off x="-278369" y="-70926"/>
            <a:ext cx="2402599" cy="241013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rot="5400000">
            <a:off x="16165897" y="7910874"/>
            <a:ext cx="2402599" cy="241013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3603739" y="2216530"/>
            <a:ext cx="11798705" cy="18723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Which language is most spoken as a </a:t>
            </a:r>
            <a:r>
              <a:rPr lang="en-US" sz="5199" dirty="0" err="1">
                <a:solidFill>
                  <a:srgbClr val="000000"/>
                </a:solidFill>
                <a:latin typeface="Glacial Indifference Bold"/>
              </a:rPr>
              <a:t>frist</a:t>
            </a: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 language in the word</a:t>
            </a:r>
          </a:p>
        </p:txBody>
      </p:sp>
      <p:pic>
        <p:nvPicPr>
          <p:cNvPr id="17" name="Picture 4" descr="an30"/>
          <p:cNvPicPr>
            <a:picLocks noChangeAspect="1" noChangeArrowheads="1" noCrop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014" y="-11563"/>
            <a:ext cx="2753374" cy="1828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5"/>
          <p:cNvSpPr txBox="1"/>
          <p:nvPr/>
        </p:nvSpPr>
        <p:spPr>
          <a:xfrm>
            <a:off x="7219437" y="4607936"/>
            <a:ext cx="7467640" cy="868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A. English</a:t>
            </a:r>
          </a:p>
        </p:txBody>
      </p:sp>
      <p:sp>
        <p:nvSpPr>
          <p:cNvPr id="19" name="TextBox 15"/>
          <p:cNvSpPr txBox="1"/>
          <p:nvPr/>
        </p:nvSpPr>
        <p:spPr>
          <a:xfrm>
            <a:off x="7292051" y="5798672"/>
            <a:ext cx="7467640" cy="868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B. Chinese</a:t>
            </a:r>
          </a:p>
        </p:txBody>
      </p:sp>
      <p:sp>
        <p:nvSpPr>
          <p:cNvPr id="20" name="TextBox 15"/>
          <p:cNvSpPr txBox="1"/>
          <p:nvPr/>
        </p:nvSpPr>
        <p:spPr>
          <a:xfrm>
            <a:off x="7314463" y="6888295"/>
            <a:ext cx="7467640" cy="868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C. Vietnamese</a:t>
            </a:r>
          </a:p>
        </p:txBody>
      </p:sp>
      <p:sp>
        <p:nvSpPr>
          <p:cNvPr id="21" name="TextBox 15"/>
          <p:cNvSpPr txBox="1"/>
          <p:nvPr/>
        </p:nvSpPr>
        <p:spPr>
          <a:xfrm>
            <a:off x="8061902" y="1339831"/>
            <a:ext cx="2110938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1.</a:t>
            </a:r>
          </a:p>
        </p:txBody>
      </p:sp>
      <p:sp>
        <p:nvSpPr>
          <p:cNvPr id="22" name="Oval 21"/>
          <p:cNvSpPr/>
          <p:nvPr/>
        </p:nvSpPr>
        <p:spPr>
          <a:xfrm>
            <a:off x="6934200" y="5753100"/>
            <a:ext cx="1031847" cy="108962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push dir="u"/>
    <p:sndAc>
      <p:stSnd>
        <p:snd r:embed="rId2" name="tiếng chuông, chương trình rung chuông vàng_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b="3150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767045" y="1845945"/>
            <a:ext cx="12753910" cy="6595110"/>
            <a:chOff x="0" y="0"/>
            <a:chExt cx="3359055" cy="173698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59055" cy="1736984"/>
            </a:xfrm>
            <a:custGeom>
              <a:avLst/>
              <a:gdLst/>
              <a:ahLst/>
              <a:cxnLst/>
              <a:rect l="l" t="t" r="r" b="b"/>
              <a:pathLst>
                <a:path w="3359055" h="1736984">
                  <a:moveTo>
                    <a:pt x="0" y="0"/>
                  </a:moveTo>
                  <a:lnTo>
                    <a:pt x="3359055" y="0"/>
                  </a:lnTo>
                  <a:lnTo>
                    <a:pt x="3359055" y="1736984"/>
                  </a:lnTo>
                  <a:lnTo>
                    <a:pt x="0" y="1736984"/>
                  </a:lnTo>
                  <a:close/>
                </a:path>
              </a:pathLst>
            </a:custGeom>
            <a:solidFill>
              <a:srgbClr val="FFF9F9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-1084278" y="7726680"/>
            <a:ext cx="3448717" cy="41148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6083371" y="-1346765"/>
            <a:ext cx="3449137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934468" y="8042710"/>
            <a:ext cx="2649664" cy="243118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444594" y="-186890"/>
            <a:ext cx="2649664" cy="243118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2832064" y="710635"/>
            <a:ext cx="824274" cy="68414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3503298">
            <a:off x="4631662" y="8916226"/>
            <a:ext cx="824274" cy="68414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640080" y="5572505"/>
            <a:ext cx="1014079" cy="9976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6795460" y="4169576"/>
            <a:ext cx="927680" cy="95024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6461119" y="1223745"/>
            <a:ext cx="316418" cy="342074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1315059" y="8916226"/>
            <a:ext cx="316418" cy="342074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7087364" y="1356452"/>
            <a:ext cx="4018228" cy="978987"/>
          </a:xfrm>
          <a:prstGeom prst="rect">
            <a:avLst/>
          </a:prstGeom>
        </p:spPr>
      </p:pic>
      <p:sp>
        <p:nvSpPr>
          <p:cNvPr id="20" name="TextBox 15"/>
          <p:cNvSpPr txBox="1"/>
          <p:nvPr/>
        </p:nvSpPr>
        <p:spPr>
          <a:xfrm>
            <a:off x="3603739" y="2216530"/>
            <a:ext cx="11798705" cy="1804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English has about ………… words and technical terms.</a:t>
            </a:r>
          </a:p>
        </p:txBody>
      </p:sp>
      <p:sp>
        <p:nvSpPr>
          <p:cNvPr id="21" name="TextBox 15"/>
          <p:cNvSpPr txBox="1"/>
          <p:nvPr/>
        </p:nvSpPr>
        <p:spPr>
          <a:xfrm>
            <a:off x="7219437" y="4607936"/>
            <a:ext cx="7467640" cy="868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A. 500,000</a:t>
            </a:r>
          </a:p>
        </p:txBody>
      </p:sp>
      <p:sp>
        <p:nvSpPr>
          <p:cNvPr id="22" name="TextBox 15"/>
          <p:cNvSpPr txBox="1"/>
          <p:nvPr/>
        </p:nvSpPr>
        <p:spPr>
          <a:xfrm>
            <a:off x="7292051" y="5798672"/>
            <a:ext cx="7467640" cy="868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B. 300,000</a:t>
            </a:r>
          </a:p>
        </p:txBody>
      </p:sp>
      <p:sp>
        <p:nvSpPr>
          <p:cNvPr id="23" name="TextBox 15"/>
          <p:cNvSpPr txBox="1"/>
          <p:nvPr/>
        </p:nvSpPr>
        <p:spPr>
          <a:xfrm>
            <a:off x="7314463" y="6888295"/>
            <a:ext cx="7467640" cy="868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C. 800,000</a:t>
            </a:r>
          </a:p>
        </p:txBody>
      </p:sp>
      <p:sp>
        <p:nvSpPr>
          <p:cNvPr id="24" name="TextBox 15"/>
          <p:cNvSpPr txBox="1"/>
          <p:nvPr/>
        </p:nvSpPr>
        <p:spPr>
          <a:xfrm>
            <a:off x="8061902" y="1339831"/>
            <a:ext cx="2110938" cy="8688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2.</a:t>
            </a:r>
          </a:p>
        </p:txBody>
      </p:sp>
      <p:sp>
        <p:nvSpPr>
          <p:cNvPr id="25" name="Oval 24"/>
          <p:cNvSpPr/>
          <p:nvPr/>
        </p:nvSpPr>
        <p:spPr>
          <a:xfrm>
            <a:off x="7030545" y="6888295"/>
            <a:ext cx="1031847" cy="108962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4" descr="an30"/>
          <p:cNvPicPr>
            <a:picLocks noChangeAspect="1" noChangeArrowheads="1" noCrop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014" y="-11563"/>
            <a:ext cx="2753374" cy="1828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  <p:sndAc>
          <p:stSnd>
            <p:snd r:embed="rId2" name="tiếng chuông, chương trình rung chuông vàng_1.wav"/>
          </p:stSnd>
        </p:sndAc>
      </p:transition>
    </mc:Choice>
    <mc:Fallback xmlns="">
      <p:transition spd="slow">
        <p:fade/>
        <p:sndAc>
          <p:stSnd>
            <p:snd r:embed="rId22" name="tiếng chuông, chương trình rung chuông vàng_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b="3150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767045" y="1845945"/>
            <a:ext cx="12753910" cy="6595110"/>
            <a:chOff x="0" y="0"/>
            <a:chExt cx="3359055" cy="173698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359055" cy="1736984"/>
            </a:xfrm>
            <a:custGeom>
              <a:avLst/>
              <a:gdLst/>
              <a:ahLst/>
              <a:cxnLst/>
              <a:rect l="l" t="t" r="r" b="b"/>
              <a:pathLst>
                <a:path w="3359055" h="1736984">
                  <a:moveTo>
                    <a:pt x="0" y="0"/>
                  </a:moveTo>
                  <a:lnTo>
                    <a:pt x="3359055" y="0"/>
                  </a:lnTo>
                  <a:lnTo>
                    <a:pt x="3359055" y="1736984"/>
                  </a:lnTo>
                  <a:lnTo>
                    <a:pt x="0" y="1736984"/>
                  </a:lnTo>
                  <a:close/>
                </a:path>
              </a:pathLst>
            </a:custGeom>
            <a:solidFill>
              <a:srgbClr val="E38589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037480" y="691071"/>
            <a:ext cx="651623" cy="67525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2014975">
            <a:off x="12844462" y="8906658"/>
            <a:ext cx="501090" cy="70328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142145">
            <a:off x="16984818" y="3521075"/>
            <a:ext cx="548964" cy="54896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977631">
            <a:off x="1530037" y="6089188"/>
            <a:ext cx="456209" cy="42256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flipV="1">
            <a:off x="16528923" y="6172200"/>
            <a:ext cx="1759077" cy="41148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758142" cy="41148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8290900">
            <a:off x="14915237" y="-623864"/>
            <a:ext cx="4688125" cy="330512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-2937354">
            <a:off x="-1004712" y="8625711"/>
            <a:ext cx="3852615" cy="24127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7087364" y="1356452"/>
            <a:ext cx="4018228" cy="978987"/>
          </a:xfrm>
          <a:prstGeom prst="rect">
            <a:avLst/>
          </a:prstGeom>
        </p:spPr>
      </p:pic>
      <p:pic>
        <p:nvPicPr>
          <p:cNvPr id="17" name="Picture 4" descr="an30"/>
          <p:cNvPicPr>
            <a:picLocks noChangeAspect="1" noChangeArrowheads="1" noCrop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014" y="-11563"/>
            <a:ext cx="2753374" cy="1828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5"/>
          <p:cNvSpPr txBox="1"/>
          <p:nvPr/>
        </p:nvSpPr>
        <p:spPr>
          <a:xfrm>
            <a:off x="3603739" y="2216530"/>
            <a:ext cx="11798705" cy="2741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The……………of form makes English easy to learn.</a:t>
            </a:r>
          </a:p>
          <a:p>
            <a:pPr algn="ctr">
              <a:lnSpc>
                <a:spcPts val="7279"/>
              </a:lnSpc>
            </a:pPr>
            <a:endParaRPr lang="en-US" sz="5199" dirty="0">
              <a:solidFill>
                <a:srgbClr val="000000"/>
              </a:solidFill>
              <a:latin typeface="Glacial Indifference Bold"/>
            </a:endParaRPr>
          </a:p>
        </p:txBody>
      </p:sp>
      <p:sp>
        <p:nvSpPr>
          <p:cNvPr id="19" name="TextBox 15"/>
          <p:cNvSpPr txBox="1"/>
          <p:nvPr/>
        </p:nvSpPr>
        <p:spPr>
          <a:xfrm>
            <a:off x="7219437" y="4607936"/>
            <a:ext cx="7467640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A.  simplicity</a:t>
            </a:r>
          </a:p>
        </p:txBody>
      </p:sp>
      <p:sp>
        <p:nvSpPr>
          <p:cNvPr id="20" name="TextBox 15"/>
          <p:cNvSpPr txBox="1"/>
          <p:nvPr/>
        </p:nvSpPr>
        <p:spPr>
          <a:xfrm>
            <a:off x="7292051" y="5798672"/>
            <a:ext cx="7467640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B. flexibility</a:t>
            </a:r>
          </a:p>
        </p:txBody>
      </p:sp>
      <p:sp>
        <p:nvSpPr>
          <p:cNvPr id="21" name="TextBox 15"/>
          <p:cNvSpPr txBox="1"/>
          <p:nvPr/>
        </p:nvSpPr>
        <p:spPr>
          <a:xfrm>
            <a:off x="7314463" y="6888295"/>
            <a:ext cx="7467640" cy="8688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C. Vietnamese</a:t>
            </a:r>
          </a:p>
        </p:txBody>
      </p:sp>
      <p:sp>
        <p:nvSpPr>
          <p:cNvPr id="22" name="TextBox 15"/>
          <p:cNvSpPr txBox="1"/>
          <p:nvPr/>
        </p:nvSpPr>
        <p:spPr>
          <a:xfrm>
            <a:off x="8061902" y="1339831"/>
            <a:ext cx="2110938" cy="8688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0000"/>
                </a:solidFill>
                <a:latin typeface="Glacial Indifference Bold"/>
              </a:rPr>
              <a:t>3.</a:t>
            </a:r>
          </a:p>
        </p:txBody>
      </p:sp>
      <p:sp>
        <p:nvSpPr>
          <p:cNvPr id="24" name="Oval 23"/>
          <p:cNvSpPr/>
          <p:nvPr/>
        </p:nvSpPr>
        <p:spPr>
          <a:xfrm>
            <a:off x="6862048" y="4553455"/>
            <a:ext cx="1031847" cy="108962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over/>
    <p:sndAc>
      <p:stSnd>
        <p:snd r:embed="rId2" name="tiếng chuông, chương trình rung chuông vàng_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1022</Words>
  <Application>Microsoft Office PowerPoint</Application>
  <PresentationFormat>Custom</PresentationFormat>
  <Paragraphs>164</Paragraphs>
  <Slides>32</Slides>
  <Notes>5</Notes>
  <HiddenSlides>0</HiddenSlides>
  <MMClips>20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46" baseType="lpstr">
      <vt:lpstr>Comic Sans MS</vt:lpstr>
      <vt:lpstr>等线</vt:lpstr>
      <vt:lpstr>Arial</vt:lpstr>
      <vt:lpstr>.VnVogue</vt:lpstr>
      <vt:lpstr>微软雅黑</vt:lpstr>
      <vt:lpstr>Tahoma</vt:lpstr>
      <vt:lpstr>Calibri Light</vt:lpstr>
      <vt:lpstr>Glacial Indifference Bold</vt:lpstr>
      <vt:lpstr>iCiel Cadena</vt:lpstr>
      <vt:lpstr>Calibri</vt:lpstr>
      <vt:lpstr>Forte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14</cp:revision>
  <dcterms:created xsi:type="dcterms:W3CDTF">2006-08-16T00:00:00Z</dcterms:created>
  <dcterms:modified xsi:type="dcterms:W3CDTF">2023-03-26T02:09:35Z</dcterms:modified>
  <dc:identifier>DAFb4z7zOdY</dc:identifier>
</cp:coreProperties>
</file>