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40" r:id="rId2"/>
    <p:sldId id="359" r:id="rId3"/>
    <p:sldId id="342" r:id="rId4"/>
    <p:sldId id="343" r:id="rId5"/>
    <p:sldId id="344" r:id="rId6"/>
    <p:sldId id="345" r:id="rId7"/>
    <p:sldId id="346" r:id="rId8"/>
    <p:sldId id="347" r:id="rId9"/>
    <p:sldId id="348" r:id="rId10"/>
    <p:sldId id="349" r:id="rId11"/>
    <p:sldId id="350" r:id="rId12"/>
    <p:sldId id="351" r:id="rId13"/>
    <p:sldId id="352" r:id="rId14"/>
    <p:sldId id="358" r:id="rId15"/>
    <p:sldId id="353" r:id="rId16"/>
    <p:sldId id="354" r:id="rId17"/>
    <p:sldId id="355" r:id="rId18"/>
    <p:sldId id="356" r:id="rId19"/>
    <p:sldId id="357" r:id="rId20"/>
    <p:sldId id="284" r:id="rId21"/>
    <p:sldId id="259" r:id="rId22"/>
    <p:sldId id="262" r:id="rId23"/>
    <p:sldId id="276" r:id="rId24"/>
    <p:sldId id="296" r:id="rId25"/>
    <p:sldId id="297" r:id="rId26"/>
  </p:sldIdLst>
  <p:sldSz cx="9144000" cy="6858000" type="screen4x3"/>
  <p:notesSz cx="6735763" cy="986948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CC3300"/>
    <a:srgbClr val="000066"/>
    <a:srgbClr val="66CCFF"/>
    <a:srgbClr val="000099"/>
    <a:srgbClr val="800000"/>
    <a:srgbClr val="0033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17" autoAdjust="0"/>
    <p:restoredTop sz="90969" autoAdjust="0"/>
  </p:normalViewPr>
  <p:slideViewPr>
    <p:cSldViewPr>
      <p:cViewPr varScale="1">
        <p:scale>
          <a:sx n="67" d="100"/>
          <a:sy n="67" d="100"/>
        </p:scale>
        <p:origin x="148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00113" y="739775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87888"/>
            <a:ext cx="5389563" cy="444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4188"/>
            <a:ext cx="2919413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74188"/>
            <a:ext cx="2919412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B5ECBEF-D65D-412A-9BE2-4A07B6BC3A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95AC835-0BBB-4593-BD31-C980E6E2B1C1}" type="slidenum">
              <a:rPr lang="en-US" altLang="en-US" smtClean="0"/>
              <a:pPr/>
              <a:t>4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473975C-C385-4BAD-ABDD-74D1F1DFAA62}" type="slidenum">
              <a:rPr lang="en-US" altLang="en-US" smtClean="0"/>
              <a:pPr/>
              <a:t>6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panose="020B0604020202020204" pitchFamily="34" charset="0"/>
            </a:endParaRP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0990AC1-FE5A-4F2C-91D4-392E8E658B7F}" type="slidenum">
              <a:rPr lang="en-US" altLang="en-US" smtClean="0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18</a:t>
            </a:fld>
            <a:endParaRPr lang="en-US" altLang="en-US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30B02-F252-4D53-831E-FDB2248354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0977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032F3C-9697-46ED-9ED7-C6FC219506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4188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AE747-270C-41DF-8C49-B5FAB0F756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16541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199B3-F1D6-4C13-A67A-BAF43E412D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5533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F43381-A1CB-48CD-B386-1976F636B4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4427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BA526-5A8F-4402-AB41-0378B60E08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1894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971C3-05E7-4002-AA01-3790594E04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1807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CDF07-F9CA-4408-B375-480FC3AE1E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8373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C837D-09E4-423D-A376-79EBB9D419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6509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41F663-36A3-4906-BA65-ED872960B8F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4539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42F78-B92B-41E9-9F8E-F413A54A044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9568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964BC5-6A7D-43F1-9F4A-2C9201CD72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6077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CA425-C0B3-4CCB-ADD8-B55B8E52D9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4334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7993B81A-6E53-461A-82CB-E4DF5EF65B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NHAC%20NEN\touch_by_touch.mid" TargetMode="Externa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8.wav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9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istrator\Downloads\unit-9-getting-started-ex-1.mp3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istrator\Downloads\unit-9-getting-started-ex-2-a.mp3" TargetMode="Externa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audio" Target="../media/audio10.wav"/><Relationship Id="rId9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jpeg"/><Relationship Id="rId15" Type="http://schemas.openxmlformats.org/officeDocument/2006/relationships/image" Target="../media/image21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13" Type="http://schemas.openxmlformats.org/officeDocument/2006/relationships/slide" Target="slide24.xml"/><Relationship Id="rId3" Type="http://schemas.openxmlformats.org/officeDocument/2006/relationships/image" Target="../media/image46.jpeg"/><Relationship Id="rId7" Type="http://schemas.openxmlformats.org/officeDocument/2006/relationships/slide" Target="slide22.xml"/><Relationship Id="rId12" Type="http://schemas.openxmlformats.org/officeDocument/2006/relationships/image" Target="../media/image51.emf"/><Relationship Id="rId2" Type="http://schemas.openxmlformats.org/officeDocument/2006/relationships/slideLayout" Target="../slideLayouts/slideLayout2.xml"/><Relationship Id="rId16" Type="http://schemas.openxmlformats.org/officeDocument/2006/relationships/slide" Target="slide14.xml"/><Relationship Id="rId1" Type="http://schemas.openxmlformats.org/officeDocument/2006/relationships/audio" Target="file:///D:\English\giao-an11\listening_11\unit%2011_3\1%20-%20Love%20Story.mp3" TargetMode="External"/><Relationship Id="rId6" Type="http://schemas.openxmlformats.org/officeDocument/2006/relationships/image" Target="../media/image48.emf"/><Relationship Id="rId11" Type="http://schemas.openxmlformats.org/officeDocument/2006/relationships/slide" Target="slide25.xml"/><Relationship Id="rId5" Type="http://schemas.openxmlformats.org/officeDocument/2006/relationships/slide" Target="slide21.xml"/><Relationship Id="rId15" Type="http://schemas.openxmlformats.org/officeDocument/2006/relationships/image" Target="../media/image53.gif"/><Relationship Id="rId10" Type="http://schemas.openxmlformats.org/officeDocument/2006/relationships/image" Target="../media/image50.emf"/><Relationship Id="rId4" Type="http://schemas.openxmlformats.org/officeDocument/2006/relationships/image" Target="../media/image47.png"/><Relationship Id="rId9" Type="http://schemas.openxmlformats.org/officeDocument/2006/relationships/slide" Target="slide23.xml"/><Relationship Id="rId14" Type="http://schemas.openxmlformats.org/officeDocument/2006/relationships/image" Target="../media/image52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4.jpe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56.gif"/><Relationship Id="rId5" Type="http://schemas.openxmlformats.org/officeDocument/2006/relationships/slide" Target="slide20.xml"/><Relationship Id="rId4" Type="http://schemas.openxmlformats.org/officeDocument/2006/relationships/image" Target="../media/image5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8.png"/><Relationship Id="rId7" Type="http://schemas.openxmlformats.org/officeDocument/2006/relationships/image" Target="../media/image6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56.gif"/><Relationship Id="rId5" Type="http://schemas.openxmlformats.org/officeDocument/2006/relationships/slide" Target="slide20.xml"/><Relationship Id="rId4" Type="http://schemas.openxmlformats.org/officeDocument/2006/relationships/image" Target="../media/image5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53.gif"/><Relationship Id="rId5" Type="http://schemas.openxmlformats.org/officeDocument/2006/relationships/image" Target="../media/image56.gif"/><Relationship Id="rId4" Type="http://schemas.openxmlformats.org/officeDocument/2006/relationships/slide" Target="slide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1.png"/><Relationship Id="rId5" Type="http://schemas.openxmlformats.org/officeDocument/2006/relationships/image" Target="../media/image56.gif"/><Relationship Id="rId4" Type="http://schemas.openxmlformats.org/officeDocument/2006/relationships/slide" Target="slide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1.png"/><Relationship Id="rId5" Type="http://schemas.openxmlformats.org/officeDocument/2006/relationships/image" Target="../media/image56.gif"/><Relationship Id="rId4" Type="http://schemas.openxmlformats.org/officeDocument/2006/relationships/slide" Target="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3.0/" TargetMode="External"/><Relationship Id="rId3" Type="http://schemas.openxmlformats.org/officeDocument/2006/relationships/audio" Target="../media/audio1.wav"/><Relationship Id="rId7" Type="http://schemas.openxmlformats.org/officeDocument/2006/relationships/hyperlink" Target="https://pdis.nat.gov.tw/en/project/emic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hyperlink" Target="https://creativecommons.org/licenses/by-sa/3.0/" TargetMode="External"/><Relationship Id="rId5" Type="http://schemas.openxmlformats.org/officeDocument/2006/relationships/image" Target="../media/image10.jpeg"/><Relationship Id="rId10" Type="http://schemas.openxmlformats.org/officeDocument/2006/relationships/hyperlink" Target="http://www.picpedia.org/highway-signs/d/disaster.html" TargetMode="External"/><Relationship Id="rId4" Type="http://schemas.openxmlformats.org/officeDocument/2006/relationships/image" Target="../media/image9.pn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546" name="touch_by_touch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6548" name="WordArt 4"/>
          <p:cNvSpPr>
            <a:spLocks noChangeArrowheads="1" noChangeShapeType="1" noTextEdit="1"/>
          </p:cNvSpPr>
          <p:nvPr/>
        </p:nvSpPr>
        <p:spPr bwMode="auto">
          <a:xfrm>
            <a:off x="2209800" y="5943600"/>
            <a:ext cx="60198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333399"/>
                </a:solidFill>
                <a:effectLst>
                  <a:prstShdw prst="shdw13" dist="53882" dir="13500000">
                    <a:srgbClr val="868686">
                      <a:alpha val="50000"/>
                    </a:srgbClr>
                  </a:prstShdw>
                </a:effectLst>
                <a:cs typeface="Arial" panose="020B0604020202020204" pitchFamily="34" charset="0"/>
              </a:rPr>
              <a:t>Teacher: NGUYEN THI HIEP     </a:t>
            </a:r>
          </a:p>
        </p:txBody>
      </p:sp>
      <p:pic>
        <p:nvPicPr>
          <p:cNvPr id="236549" name="Picture 5" descr="arg-dancing-welc0me-blakbg-url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81000"/>
            <a:ext cx="6172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6550" name="WordArt 6"/>
          <p:cNvSpPr>
            <a:spLocks noChangeArrowheads="1" noChangeShapeType="1" noTextEdit="1"/>
          </p:cNvSpPr>
          <p:nvPr/>
        </p:nvSpPr>
        <p:spPr bwMode="auto">
          <a:xfrm>
            <a:off x="2362200" y="2057400"/>
            <a:ext cx="5257800" cy="19812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OUR CLASS!</a:t>
            </a:r>
          </a:p>
        </p:txBody>
      </p:sp>
      <p:pic>
        <p:nvPicPr>
          <p:cNvPr id="3079" name="Picture 7" descr="julmand3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4478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 descr="julmand4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505200"/>
            <a:ext cx="1600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6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6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365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365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6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xit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15000"/>
                                        <p:tgtEl>
                                          <p:spTgt spid="236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0"/>
                                        <p:tgtEl>
                                          <p:spTgt spid="236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4999"/>
                                          </p:stCondLst>
                                        </p:cTn>
                                        <p:tgtEl>
                                          <p:spTgt spid="236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35985" fill="hold"/>
                                        <p:tgtEl>
                                          <p:spTgt spid="2365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654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14339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14340" name="Picture 5" descr="Rescue Team Helping People during Flooding Stock Vector - Illustration of  natural, male: 1052028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29"/>
          <a:stretch>
            <a:fillRect/>
          </a:stretch>
        </p:blipFill>
        <p:spPr bwMode="auto">
          <a:xfrm>
            <a:off x="1143000" y="244475"/>
            <a:ext cx="6629400" cy="439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hlinkClick r:id="" action="ppaction://noaction">
              <a:snd r:embed="rId3" name="rescue worker.wav"/>
            </a:hlinkClick>
            <a:extLst/>
          </p:cNvPr>
          <p:cNvSpPr/>
          <p:nvPr/>
        </p:nvSpPr>
        <p:spPr>
          <a:xfrm>
            <a:off x="1619973" y="5247752"/>
            <a:ext cx="5904053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rescue worker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(n):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/'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reskju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'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wɜ:kə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[r]/</a:t>
            </a:r>
            <a:endParaRPr lang="en-US" sz="28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15363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533400"/>
            <a:ext cx="7239000" cy="5495925"/>
          </a:xfrm>
        </p:spPr>
      </p:pic>
      <p:sp>
        <p:nvSpPr>
          <p:cNvPr id="5" name="Rectangle 4">
            <a:hlinkClick r:id="" action="ppaction://noaction">
              <a:snd r:embed="rId3" name="property.wav"/>
            </a:hlinkClick>
            <a:extLst/>
          </p:cNvPr>
          <p:cNvSpPr/>
          <p:nvPr/>
        </p:nvSpPr>
        <p:spPr>
          <a:xfrm>
            <a:off x="2209800" y="6029160"/>
            <a:ext cx="4876799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trap (v)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træp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kẹt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hlinkClick r:id="" action="ppaction://noaction">
              <a:snd r:embed="rId2" name="disaster.wav"/>
            </a:hlinkClick>
            <a:extLst/>
          </p:cNvPr>
          <p:cNvSpPr/>
          <p:nvPr/>
        </p:nvSpPr>
        <p:spPr>
          <a:xfrm>
            <a:off x="6205256" y="609600"/>
            <a:ext cx="1633781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thảm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hoạ</a:t>
            </a: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6387" name="WordArt 20"/>
          <p:cNvSpPr>
            <a:spLocks noChangeArrowheads="1" noChangeShapeType="1" noTextEdit="1"/>
          </p:cNvSpPr>
          <p:nvPr/>
        </p:nvSpPr>
        <p:spPr bwMode="auto">
          <a:xfrm>
            <a:off x="381000" y="0"/>
            <a:ext cx="4648200" cy="5603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2700" cap="rnd">
                  <a:solidFill>
                    <a:srgbClr val="0000FF"/>
                  </a:solidFill>
                  <a:prstDash val="sysDot"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* New words.</a:t>
            </a:r>
          </a:p>
        </p:txBody>
      </p:sp>
      <p:sp>
        <p:nvSpPr>
          <p:cNvPr id="20" name="Rectangle 19">
            <a:hlinkClick r:id="" action="ppaction://noaction">
              <a:snd r:embed="rId2" name="disaster.wav"/>
            </a:hlinkClick>
            <a:extLst/>
          </p:cNvPr>
          <p:cNvSpPr/>
          <p:nvPr/>
        </p:nvSpPr>
        <p:spPr>
          <a:xfrm>
            <a:off x="304800" y="609600"/>
            <a:ext cx="5105400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disaster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(n):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/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di'zɑ:stə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[r]/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  </a:t>
            </a:r>
          </a:p>
        </p:txBody>
      </p:sp>
      <p:sp>
        <p:nvSpPr>
          <p:cNvPr id="38" name="Rectangle 37">
            <a:hlinkClick r:id="" action="ppaction://noaction">
              <a:snd r:embed="rId3" name="severe.wav"/>
            </a:hlinkClick>
            <a:extLst/>
          </p:cNvPr>
          <p:cNvSpPr/>
          <p:nvPr/>
        </p:nvSpPr>
        <p:spPr>
          <a:xfrm>
            <a:off x="304800" y="1534180"/>
            <a:ext cx="6194837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lang="en-US" sz="2800" dirty="0">
                <a:solidFill>
                  <a:srgbClr val="4D3E2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Typhoon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/,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taip'fu:n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tropical storm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39" name="Rectangle 38">
            <a:hlinkClick r:id="" action="ppaction://noaction">
              <a:snd r:embed="rId3" name="severe.wav"/>
            </a:hlinkClick>
            <a:extLst/>
          </p:cNvPr>
          <p:cNvSpPr/>
          <p:nvPr/>
        </p:nvSpPr>
        <p:spPr>
          <a:xfrm>
            <a:off x="6499637" y="1524000"/>
            <a:ext cx="2462093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Bão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đới</a:t>
            </a: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0" name="Rectangle 39">
            <a:hlinkClick r:id="" action="ppaction://noaction">
              <a:snd r:embed="rId4" name="minor injury.wav"/>
            </a:hlinkClick>
            <a:extLst/>
          </p:cNvPr>
          <p:cNvSpPr/>
          <p:nvPr/>
        </p:nvSpPr>
        <p:spPr>
          <a:xfrm>
            <a:off x="304800" y="2067580"/>
            <a:ext cx="5730992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minor injury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(n):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/'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mainə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'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indʒəri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41" name="Rectangle 40">
            <a:hlinkClick r:id="" action="ppaction://noaction">
              <a:snd r:embed="rId4" name="minor injury.wav"/>
            </a:hlinkClick>
            <a:extLst/>
          </p:cNvPr>
          <p:cNvSpPr/>
          <p:nvPr/>
        </p:nvSpPr>
        <p:spPr>
          <a:xfrm>
            <a:off x="6274445" y="2057400"/>
            <a:ext cx="2337499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nhẹ</a:t>
            </a: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2" name="Rectangle 31">
            <a:hlinkClick r:id="" action="ppaction://noaction">
              <a:snd r:embed="rId5" name="trap.wav"/>
            </a:hlinkClick>
            <a:extLst/>
          </p:cNvPr>
          <p:cNvSpPr/>
          <p:nvPr/>
        </p:nvSpPr>
        <p:spPr>
          <a:xfrm>
            <a:off x="52989" y="4826057"/>
            <a:ext cx="3611155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 trap (v)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træp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/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32">
            <a:hlinkClick r:id="" action="ppaction://noaction">
              <a:snd r:embed="rId5" name="trap.wav"/>
            </a:hlinkClick>
            <a:extLst/>
          </p:cNvPr>
          <p:cNvSpPr/>
          <p:nvPr/>
        </p:nvSpPr>
        <p:spPr>
          <a:xfrm>
            <a:off x="3664144" y="4894863"/>
            <a:ext cx="2545567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kẹt</a:t>
            </a: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4" name="Rectangle 33">
            <a:hlinkClick r:id="" action="ppaction://noaction">
              <a:snd r:embed="rId6" name="debris.wav"/>
            </a:hlinkClick>
            <a:extLst/>
          </p:cNvPr>
          <p:cNvSpPr/>
          <p:nvPr/>
        </p:nvSpPr>
        <p:spPr>
          <a:xfrm>
            <a:off x="381000" y="2844111"/>
            <a:ext cx="4741704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Debris (n)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/'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dəbri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:/ /'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debri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:/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35" name="Rectangle 34">
            <a:hlinkClick r:id="" action="ppaction://noaction">
              <a:snd r:embed="rId6" name="debris.wav"/>
            </a:hlinkClick>
            <a:extLst/>
          </p:cNvPr>
          <p:cNvSpPr/>
          <p:nvPr/>
        </p:nvSpPr>
        <p:spPr>
          <a:xfrm>
            <a:off x="5448924" y="2969172"/>
            <a:ext cx="3621504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mảnh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vỡ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 đống đổ nát</a:t>
            </a: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397" name="Group 8"/>
          <p:cNvGrpSpPr>
            <a:grpSpLocks/>
          </p:cNvGrpSpPr>
          <p:nvPr/>
        </p:nvGrpSpPr>
        <p:grpSpPr bwMode="auto">
          <a:xfrm>
            <a:off x="-200025" y="-228600"/>
            <a:ext cx="9601200" cy="7315200"/>
            <a:chOff x="-8" y="0"/>
            <a:chExt cx="5768" cy="4335"/>
          </a:xfrm>
        </p:grpSpPr>
        <p:sp>
          <p:nvSpPr>
            <p:cNvPr id="16402" name="Line 9"/>
            <p:cNvSpPr>
              <a:spLocks noChangeShapeType="1"/>
            </p:cNvSpPr>
            <p:nvPr/>
          </p:nvSpPr>
          <p:spPr bwMode="auto">
            <a:xfrm>
              <a:off x="144" y="640"/>
              <a:ext cx="0" cy="3024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16403" name="Picture 10" descr="flowersright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29758" flipH="1">
              <a:off x="-8" y="3567"/>
              <a:ext cx="488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04" name="Line 11"/>
            <p:cNvSpPr>
              <a:spLocks noChangeShapeType="1"/>
            </p:cNvSpPr>
            <p:nvPr/>
          </p:nvSpPr>
          <p:spPr bwMode="auto">
            <a:xfrm>
              <a:off x="5592" y="584"/>
              <a:ext cx="0" cy="3024"/>
            </a:xfrm>
            <a:prstGeom prst="line">
              <a:avLst/>
            </a:prstGeom>
            <a:noFill/>
            <a:ln w="57150" cmpd="thinThick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16405" name="Picture 12" descr="flowersright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232" y="0"/>
              <a:ext cx="528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06" name="Picture 13" descr="flowersright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0770242">
              <a:off x="5233" y="3552"/>
              <a:ext cx="527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407" name="Picture 14" descr="flowersright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80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08" name="Line 15"/>
            <p:cNvSpPr>
              <a:spLocks noChangeShapeType="1"/>
            </p:cNvSpPr>
            <p:nvPr/>
          </p:nvSpPr>
          <p:spPr bwMode="auto">
            <a:xfrm flipH="1">
              <a:off x="432" y="144"/>
              <a:ext cx="4800" cy="0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09" name="Line 16"/>
            <p:cNvSpPr>
              <a:spLocks noChangeShapeType="1"/>
            </p:cNvSpPr>
            <p:nvPr/>
          </p:nvSpPr>
          <p:spPr bwMode="auto">
            <a:xfrm flipH="1">
              <a:off x="432" y="4176"/>
              <a:ext cx="4800" cy="0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8" name="Rectangle 47">
            <a:hlinkClick r:id="" action="ppaction://noaction">
              <a:snd r:embed="rId8" name="rescue worker.wav"/>
            </a:hlinkClick>
            <a:extLst/>
          </p:cNvPr>
          <p:cNvSpPr/>
          <p:nvPr/>
        </p:nvSpPr>
        <p:spPr>
          <a:xfrm>
            <a:off x="290462" y="3492392"/>
            <a:ext cx="6053132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rescue worker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(n):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/'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reskju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'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wɜ:kə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[r]/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48">
            <a:hlinkClick r:id="" action="ppaction://noaction">
              <a:snd r:embed="rId8" name="rescue worker.wav"/>
            </a:hlinkClick>
            <a:extLst/>
          </p:cNvPr>
          <p:cNvSpPr/>
          <p:nvPr/>
        </p:nvSpPr>
        <p:spPr>
          <a:xfrm>
            <a:off x="5876151" y="4041227"/>
            <a:ext cx="2826415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hộ</a:t>
            </a:r>
            <a:endParaRPr lang="en-US" sz="2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49">
            <a:hlinkClick r:id="" action="ppaction://noaction">
              <a:snd r:embed="rId2" name="disaster.wav"/>
            </a:hlinkClick>
            <a:extLst/>
          </p:cNvPr>
          <p:cNvSpPr/>
          <p:nvPr/>
        </p:nvSpPr>
        <p:spPr>
          <a:xfrm>
            <a:off x="5448925" y="1076980"/>
            <a:ext cx="3771276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thảm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hoạ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1" name="Rectangle 50">
            <a:hlinkClick r:id="" action="ppaction://noaction">
              <a:snd r:embed="rId2" name="disaster.wav"/>
            </a:hlinkClick>
            <a:extLst/>
          </p:cNvPr>
          <p:cNvSpPr/>
          <p:nvPr/>
        </p:nvSpPr>
        <p:spPr>
          <a:xfrm>
            <a:off x="304799" y="1076980"/>
            <a:ext cx="5581913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Natural disaster </a:t>
            </a: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(n):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/'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næt∫rəl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/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5"/>
          <p:cNvSpPr txBox="1">
            <a:spLocks noChangeArrowheads="1"/>
          </p:cNvSpPr>
          <p:nvPr/>
        </p:nvSpPr>
        <p:spPr bwMode="auto">
          <a:xfrm>
            <a:off x="57150" y="77788"/>
            <a:ext cx="45910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Checking Vocabulary:</a:t>
            </a:r>
          </a:p>
        </p:txBody>
      </p:sp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57150" y="914400"/>
            <a:ext cx="4191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/>
              <a:t>1.</a:t>
            </a:r>
          </a:p>
        </p:txBody>
      </p:sp>
      <p:sp>
        <p:nvSpPr>
          <p:cNvPr id="17412" name="TextBox 10"/>
          <p:cNvSpPr txBox="1">
            <a:spLocks noChangeArrowheads="1"/>
          </p:cNvSpPr>
          <p:nvPr/>
        </p:nvSpPr>
        <p:spPr bwMode="auto">
          <a:xfrm>
            <a:off x="71438" y="1995488"/>
            <a:ext cx="4191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/>
              <a:t>2.</a:t>
            </a:r>
          </a:p>
        </p:txBody>
      </p:sp>
      <p:sp>
        <p:nvSpPr>
          <p:cNvPr id="17413" name="TextBox 11"/>
          <p:cNvSpPr txBox="1">
            <a:spLocks noChangeArrowheads="1"/>
          </p:cNvSpPr>
          <p:nvPr/>
        </p:nvSpPr>
        <p:spPr bwMode="auto">
          <a:xfrm>
            <a:off x="149225" y="3505200"/>
            <a:ext cx="4191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/>
              <a:t>3.</a:t>
            </a:r>
          </a:p>
        </p:txBody>
      </p:sp>
      <p:sp>
        <p:nvSpPr>
          <p:cNvPr id="17414" name="TextBox 12"/>
          <p:cNvSpPr txBox="1">
            <a:spLocks noChangeArrowheads="1"/>
          </p:cNvSpPr>
          <p:nvPr/>
        </p:nvSpPr>
        <p:spPr bwMode="auto">
          <a:xfrm>
            <a:off x="166688" y="4792663"/>
            <a:ext cx="4175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/>
              <a:t>4.</a:t>
            </a:r>
          </a:p>
        </p:txBody>
      </p:sp>
      <p:sp>
        <p:nvSpPr>
          <p:cNvPr id="17415" name="TextBox 13"/>
          <p:cNvSpPr txBox="1">
            <a:spLocks noChangeArrowheads="1"/>
          </p:cNvSpPr>
          <p:nvPr/>
        </p:nvSpPr>
        <p:spPr bwMode="auto">
          <a:xfrm>
            <a:off x="5943600" y="1012825"/>
            <a:ext cx="3040063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Thiên tai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Bão nhiệt đới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Đống đổ nát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Mắc kẹt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68325" y="914400"/>
            <a:ext cx="5375275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disaster 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(n):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/di'zɑ:stə[r]/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  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Typhoon = tropical storm 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 /,taip'fu:n/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Debris (n)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/'dəbri:/ /'debri:/ </a:t>
            </a:r>
            <a:endParaRPr lang="en-US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trap (v)</a:t>
            </a:r>
            <a:r>
              <a:rPr lang="en-US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alt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/ træp/</a:t>
            </a:r>
            <a:endParaRPr lang="en-US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6" name="Picture 22">
            <a:hlinkClick r:id="" action="ppaction://noaction">
              <a:snd r:embed="rId2" name="Unit 9. Lesson 1. Getting started - Section 1. Listen and read.wav"/>
            </a:hlinkClick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0"/>
            <a:ext cx="4038600" cy="528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4">
            <a:lum bright="-5000" contrast="20000"/>
          </a:blip>
          <a:srcRect/>
          <a:stretch>
            <a:fillRect/>
          </a:stretch>
        </p:blipFill>
        <p:spPr bwMode="auto">
          <a:xfrm>
            <a:off x="228600" y="533400"/>
            <a:ext cx="8733962" cy="6284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6200000">
              <a:srgbClr val="FF0000">
                <a:alpha val="50000"/>
              </a:srgbClr>
            </a:innerShdw>
          </a:effectLst>
        </p:spPr>
      </p:pic>
      <p:grpSp>
        <p:nvGrpSpPr>
          <p:cNvPr id="18436" name="Group 8"/>
          <p:cNvGrpSpPr>
            <a:grpSpLocks/>
          </p:cNvGrpSpPr>
          <p:nvPr/>
        </p:nvGrpSpPr>
        <p:grpSpPr bwMode="auto">
          <a:xfrm>
            <a:off x="-200025" y="-228600"/>
            <a:ext cx="9601200" cy="7315200"/>
            <a:chOff x="-8" y="0"/>
            <a:chExt cx="5768" cy="4335"/>
          </a:xfrm>
        </p:grpSpPr>
        <p:sp>
          <p:nvSpPr>
            <p:cNvPr id="18438" name="Line 9"/>
            <p:cNvSpPr>
              <a:spLocks noChangeShapeType="1"/>
            </p:cNvSpPr>
            <p:nvPr/>
          </p:nvSpPr>
          <p:spPr bwMode="auto">
            <a:xfrm>
              <a:off x="144" y="640"/>
              <a:ext cx="0" cy="3024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18439" name="Picture 10" descr="flowersrigh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29758" flipH="1">
              <a:off x="-8" y="3567"/>
              <a:ext cx="488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0" name="Line 11"/>
            <p:cNvSpPr>
              <a:spLocks noChangeShapeType="1"/>
            </p:cNvSpPr>
            <p:nvPr/>
          </p:nvSpPr>
          <p:spPr bwMode="auto">
            <a:xfrm>
              <a:off x="5592" y="584"/>
              <a:ext cx="0" cy="3024"/>
            </a:xfrm>
            <a:prstGeom prst="line">
              <a:avLst/>
            </a:prstGeom>
            <a:noFill/>
            <a:ln w="57150" cmpd="thinThick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18441" name="Picture 12" descr="flowersrigh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232" y="0"/>
              <a:ext cx="528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2" name="Picture 13" descr="flowersrigh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0770242">
              <a:off x="5233" y="3552"/>
              <a:ext cx="527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3" name="Picture 14" descr="flowersrigh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80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4" name="Line 15"/>
            <p:cNvSpPr>
              <a:spLocks noChangeShapeType="1"/>
            </p:cNvSpPr>
            <p:nvPr/>
          </p:nvSpPr>
          <p:spPr bwMode="auto">
            <a:xfrm flipH="1">
              <a:off x="432" y="144"/>
              <a:ext cx="4800" cy="0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5" name="Line 16"/>
            <p:cNvSpPr>
              <a:spLocks noChangeShapeType="1"/>
            </p:cNvSpPr>
            <p:nvPr/>
          </p:nvSpPr>
          <p:spPr bwMode="auto">
            <a:xfrm flipH="1">
              <a:off x="432" y="4176"/>
              <a:ext cx="4800" cy="0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8437" name="14-track-14">
            <a:hlinkClick r:id="" action="ppaction://media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7400" y="-762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6" name="Picture 22">
            <a:hlinkClick r:id="" action="ppaction://noaction">
              <a:snd r:embed="rId3" name="Unit 9. Lesson 1. Getting started - Section 1. Listen and read.wav"/>
            </a:hlinkClick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0" y="0"/>
            <a:ext cx="4038600" cy="528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5">
            <a:lum bright="-5000" contrast="20000"/>
          </a:blip>
          <a:srcRect/>
          <a:stretch>
            <a:fillRect/>
          </a:stretch>
        </p:blipFill>
        <p:spPr bwMode="auto">
          <a:xfrm>
            <a:off x="228600" y="533400"/>
            <a:ext cx="8733962" cy="6284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16200000">
              <a:srgbClr val="FF0000">
                <a:alpha val="50000"/>
              </a:srgbClr>
            </a:innerShdw>
          </a:effectLst>
        </p:spPr>
      </p:pic>
      <p:grpSp>
        <p:nvGrpSpPr>
          <p:cNvPr id="19460" name="Group 8"/>
          <p:cNvGrpSpPr>
            <a:grpSpLocks/>
          </p:cNvGrpSpPr>
          <p:nvPr/>
        </p:nvGrpSpPr>
        <p:grpSpPr bwMode="auto">
          <a:xfrm>
            <a:off x="-200025" y="-228600"/>
            <a:ext cx="9601200" cy="7315200"/>
            <a:chOff x="-8" y="0"/>
            <a:chExt cx="5768" cy="4335"/>
          </a:xfrm>
        </p:grpSpPr>
        <p:sp>
          <p:nvSpPr>
            <p:cNvPr id="19462" name="Line 9"/>
            <p:cNvSpPr>
              <a:spLocks noChangeShapeType="1"/>
            </p:cNvSpPr>
            <p:nvPr/>
          </p:nvSpPr>
          <p:spPr bwMode="auto">
            <a:xfrm>
              <a:off x="144" y="640"/>
              <a:ext cx="0" cy="3024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19463" name="Picture 10" descr="flowersright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29758" flipH="1">
              <a:off x="-8" y="3567"/>
              <a:ext cx="488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64" name="Line 11"/>
            <p:cNvSpPr>
              <a:spLocks noChangeShapeType="1"/>
            </p:cNvSpPr>
            <p:nvPr/>
          </p:nvSpPr>
          <p:spPr bwMode="auto">
            <a:xfrm>
              <a:off x="5592" y="584"/>
              <a:ext cx="0" cy="3024"/>
            </a:xfrm>
            <a:prstGeom prst="line">
              <a:avLst/>
            </a:prstGeom>
            <a:noFill/>
            <a:ln w="57150" cmpd="thinThick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19465" name="Picture 12" descr="flowersright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232" y="0"/>
              <a:ext cx="528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6" name="Picture 13" descr="flowersright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0770242">
              <a:off x="5233" y="3552"/>
              <a:ext cx="527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7" name="Picture 14" descr="flowersright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80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468" name="Line 15"/>
            <p:cNvSpPr>
              <a:spLocks noChangeShapeType="1"/>
            </p:cNvSpPr>
            <p:nvPr/>
          </p:nvSpPr>
          <p:spPr bwMode="auto">
            <a:xfrm flipH="1">
              <a:off x="432" y="144"/>
              <a:ext cx="4800" cy="0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469" name="Line 16"/>
            <p:cNvSpPr>
              <a:spLocks noChangeShapeType="1"/>
            </p:cNvSpPr>
            <p:nvPr/>
          </p:nvSpPr>
          <p:spPr bwMode="auto">
            <a:xfrm flipH="1">
              <a:off x="432" y="4176"/>
              <a:ext cx="4800" cy="0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unit-9-getting-started-ex-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4288"/>
            <a:ext cx="1290638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6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57" name="Picture 21"/>
          <p:cNvPicPr>
            <a:picLocks noChangeAspect="1" noChangeArrowheads="1"/>
          </p:cNvPicPr>
          <p:nvPr/>
        </p:nvPicPr>
        <p:blipFill>
          <a:blip r:embed="rId2">
            <a:lum bright="-5000" contrast="10000"/>
          </a:blip>
          <a:srcRect/>
          <a:stretch>
            <a:fillRect/>
          </a:stretch>
        </p:blipFill>
        <p:spPr bwMode="auto">
          <a:xfrm>
            <a:off x="228600" y="2071468"/>
            <a:ext cx="87630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4358" name="Picture 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476250"/>
            <a:ext cx="6772275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4359" name="Picture 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313" y="2341563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425" y="2978150"/>
            <a:ext cx="804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538" y="3581400"/>
            <a:ext cx="10334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425" y="4211638"/>
            <a:ext cx="942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550" y="4862513"/>
            <a:ext cx="1912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225" y="5500688"/>
            <a:ext cx="3076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490" name="Group 8"/>
          <p:cNvGrpSpPr>
            <a:grpSpLocks/>
          </p:cNvGrpSpPr>
          <p:nvPr/>
        </p:nvGrpSpPr>
        <p:grpSpPr bwMode="auto">
          <a:xfrm>
            <a:off x="-200025" y="-228600"/>
            <a:ext cx="9601200" cy="7315200"/>
            <a:chOff x="-8" y="0"/>
            <a:chExt cx="5768" cy="4335"/>
          </a:xfrm>
        </p:grpSpPr>
        <p:sp>
          <p:nvSpPr>
            <p:cNvPr id="20491" name="Line 9"/>
            <p:cNvSpPr>
              <a:spLocks noChangeShapeType="1"/>
            </p:cNvSpPr>
            <p:nvPr/>
          </p:nvSpPr>
          <p:spPr bwMode="auto">
            <a:xfrm>
              <a:off x="144" y="640"/>
              <a:ext cx="0" cy="3024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0492" name="Picture 10" descr="flowersrigh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29758" flipH="1">
              <a:off x="-8" y="3567"/>
              <a:ext cx="488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93" name="Line 11"/>
            <p:cNvSpPr>
              <a:spLocks noChangeShapeType="1"/>
            </p:cNvSpPr>
            <p:nvPr/>
          </p:nvSpPr>
          <p:spPr bwMode="auto">
            <a:xfrm>
              <a:off x="5592" y="584"/>
              <a:ext cx="0" cy="3024"/>
            </a:xfrm>
            <a:prstGeom prst="line">
              <a:avLst/>
            </a:prstGeom>
            <a:noFill/>
            <a:ln w="57150" cmpd="thinThick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0494" name="Picture 12" descr="flowersrigh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232" y="0"/>
              <a:ext cx="528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95" name="Picture 13" descr="flowersrigh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0770242">
              <a:off x="5233" y="3552"/>
              <a:ext cx="527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496" name="Picture 14" descr="flowersrigh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80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97" name="Line 15"/>
            <p:cNvSpPr>
              <a:spLocks noChangeShapeType="1"/>
            </p:cNvSpPr>
            <p:nvPr/>
          </p:nvSpPr>
          <p:spPr bwMode="auto">
            <a:xfrm flipH="1">
              <a:off x="432" y="144"/>
              <a:ext cx="4800" cy="0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8" name="Line 16"/>
            <p:cNvSpPr>
              <a:spLocks noChangeShapeType="1"/>
            </p:cNvSpPr>
            <p:nvPr/>
          </p:nvSpPr>
          <p:spPr bwMode="auto">
            <a:xfrm flipH="1">
              <a:off x="432" y="4176"/>
              <a:ext cx="4800" cy="0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87" name="Picture 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304800"/>
            <a:ext cx="419100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1507" name="Picture 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371600"/>
            <a:ext cx="74676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89" name="Picture 29"/>
          <p:cNvPicPr>
            <a:picLocks noChangeAspect="1" noChangeArrowheads="1"/>
          </p:cNvPicPr>
          <p:nvPr/>
        </p:nvPicPr>
        <p:blipFill>
          <a:blip r:embed="rId4">
            <a:lum bright="-5000" contrast="10000"/>
          </a:blip>
          <a:srcRect/>
          <a:stretch>
            <a:fillRect/>
          </a:stretch>
        </p:blipFill>
        <p:spPr bwMode="auto">
          <a:xfrm>
            <a:off x="2743200" y="2807626"/>
            <a:ext cx="2651760" cy="451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5390" name="Picture 30"/>
          <p:cNvPicPr>
            <a:picLocks noChangeAspect="1" noChangeArrowheads="1"/>
          </p:cNvPicPr>
          <p:nvPr/>
        </p:nvPicPr>
        <p:blipFill>
          <a:blip r:embed="rId5">
            <a:lum bright="-5000" contrast="10000"/>
          </a:blip>
          <a:srcRect/>
          <a:stretch>
            <a:fillRect/>
          </a:stretch>
        </p:blipFill>
        <p:spPr bwMode="auto">
          <a:xfrm>
            <a:off x="2743199" y="3523391"/>
            <a:ext cx="2651760" cy="497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5391" name="Picture 31"/>
          <p:cNvPicPr>
            <a:picLocks noChangeAspect="1" noChangeArrowheads="1"/>
          </p:cNvPicPr>
          <p:nvPr/>
        </p:nvPicPr>
        <p:blipFill>
          <a:blip r:embed="rId6">
            <a:lum bright="-5000" contrast="10000"/>
          </a:blip>
          <a:srcRect/>
          <a:stretch>
            <a:fillRect/>
          </a:stretch>
        </p:blipFill>
        <p:spPr bwMode="auto">
          <a:xfrm>
            <a:off x="2743200" y="4195970"/>
            <a:ext cx="2651760" cy="528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grpSp>
        <p:nvGrpSpPr>
          <p:cNvPr id="21511" name="Group 8"/>
          <p:cNvGrpSpPr>
            <a:grpSpLocks/>
          </p:cNvGrpSpPr>
          <p:nvPr/>
        </p:nvGrpSpPr>
        <p:grpSpPr bwMode="auto">
          <a:xfrm>
            <a:off x="-200025" y="-228600"/>
            <a:ext cx="9601200" cy="7315200"/>
            <a:chOff x="-8" y="0"/>
            <a:chExt cx="5768" cy="4335"/>
          </a:xfrm>
        </p:grpSpPr>
        <p:sp>
          <p:nvSpPr>
            <p:cNvPr id="21512" name="Line 9"/>
            <p:cNvSpPr>
              <a:spLocks noChangeShapeType="1"/>
            </p:cNvSpPr>
            <p:nvPr/>
          </p:nvSpPr>
          <p:spPr bwMode="auto">
            <a:xfrm>
              <a:off x="144" y="640"/>
              <a:ext cx="0" cy="3024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1513" name="Picture 10" descr="flowersright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29758" flipH="1">
              <a:off x="-8" y="3567"/>
              <a:ext cx="488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14" name="Line 11"/>
            <p:cNvSpPr>
              <a:spLocks noChangeShapeType="1"/>
            </p:cNvSpPr>
            <p:nvPr/>
          </p:nvSpPr>
          <p:spPr bwMode="auto">
            <a:xfrm>
              <a:off x="5592" y="584"/>
              <a:ext cx="0" cy="3024"/>
            </a:xfrm>
            <a:prstGeom prst="line">
              <a:avLst/>
            </a:prstGeom>
            <a:noFill/>
            <a:ln w="57150" cmpd="thinThick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1515" name="Picture 12" descr="flowersright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232" y="0"/>
              <a:ext cx="528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6" name="Picture 13" descr="flowersright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0770242">
              <a:off x="5233" y="3552"/>
              <a:ext cx="527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7" name="Picture 14" descr="flowersright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80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18" name="Line 15"/>
            <p:cNvSpPr>
              <a:spLocks noChangeShapeType="1"/>
            </p:cNvSpPr>
            <p:nvPr/>
          </p:nvSpPr>
          <p:spPr bwMode="auto">
            <a:xfrm flipH="1">
              <a:off x="432" y="144"/>
              <a:ext cx="4800" cy="0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519" name="Line 16"/>
            <p:cNvSpPr>
              <a:spLocks noChangeShapeType="1"/>
            </p:cNvSpPr>
            <p:nvPr/>
          </p:nvSpPr>
          <p:spPr bwMode="auto">
            <a:xfrm flipH="1">
              <a:off x="432" y="4176"/>
              <a:ext cx="4800" cy="0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05" name="Picture 21">
            <a:hlinkClick r:id="" action="ppaction://noaction">
              <a:snd r:embed="rId4" name="Unit 9. Lesson 1. Getting started - Section 2a.wav"/>
            </a:hlinkClick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9200" y="152400"/>
            <a:ext cx="6781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2531" name="Picture 2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14400"/>
            <a:ext cx="82296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7" name="Picture 23"/>
          <p:cNvPicPr>
            <a:picLocks noChangeAspect="1" noChangeArrowheads="1"/>
          </p:cNvPicPr>
          <p:nvPr/>
        </p:nvPicPr>
        <p:blipFill>
          <a:blip r:embed="rId7">
            <a:lum bright="-5000" contrast="20000"/>
          </a:blip>
          <a:srcRect/>
          <a:stretch>
            <a:fillRect/>
          </a:stretch>
        </p:blipFill>
        <p:spPr bwMode="auto">
          <a:xfrm>
            <a:off x="514186" y="3810000"/>
            <a:ext cx="8382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14300">
              <a:srgbClr val="FF0000"/>
            </a:innerShdw>
          </a:effectLst>
        </p:spPr>
      </p:pic>
      <p:grpSp>
        <p:nvGrpSpPr>
          <p:cNvPr id="22533" name="Group 8"/>
          <p:cNvGrpSpPr>
            <a:grpSpLocks/>
          </p:cNvGrpSpPr>
          <p:nvPr/>
        </p:nvGrpSpPr>
        <p:grpSpPr bwMode="auto">
          <a:xfrm>
            <a:off x="-200025" y="-228600"/>
            <a:ext cx="9601200" cy="7315200"/>
            <a:chOff x="-8" y="0"/>
            <a:chExt cx="5768" cy="4335"/>
          </a:xfrm>
        </p:grpSpPr>
        <p:sp>
          <p:nvSpPr>
            <p:cNvPr id="22535" name="Line 9"/>
            <p:cNvSpPr>
              <a:spLocks noChangeShapeType="1"/>
            </p:cNvSpPr>
            <p:nvPr/>
          </p:nvSpPr>
          <p:spPr bwMode="auto">
            <a:xfrm>
              <a:off x="144" y="640"/>
              <a:ext cx="0" cy="3024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2536" name="Picture 10" descr="flowersright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29758" flipH="1">
              <a:off x="-8" y="3567"/>
              <a:ext cx="488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37" name="Line 11"/>
            <p:cNvSpPr>
              <a:spLocks noChangeShapeType="1"/>
            </p:cNvSpPr>
            <p:nvPr/>
          </p:nvSpPr>
          <p:spPr bwMode="auto">
            <a:xfrm>
              <a:off x="5592" y="584"/>
              <a:ext cx="0" cy="3024"/>
            </a:xfrm>
            <a:prstGeom prst="line">
              <a:avLst/>
            </a:prstGeom>
            <a:noFill/>
            <a:ln w="57150" cmpd="thinThick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2538" name="Picture 12" descr="flowersright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232" y="0"/>
              <a:ext cx="528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9" name="Picture 13" descr="flowersright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0770242">
              <a:off x="5233" y="3552"/>
              <a:ext cx="527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0" name="Picture 14" descr="flowersright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80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41" name="Line 15"/>
            <p:cNvSpPr>
              <a:spLocks noChangeShapeType="1"/>
            </p:cNvSpPr>
            <p:nvPr/>
          </p:nvSpPr>
          <p:spPr bwMode="auto">
            <a:xfrm flipH="1">
              <a:off x="432" y="144"/>
              <a:ext cx="4800" cy="0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542" name="Line 16"/>
            <p:cNvSpPr>
              <a:spLocks noChangeShapeType="1"/>
            </p:cNvSpPr>
            <p:nvPr/>
          </p:nvSpPr>
          <p:spPr bwMode="auto">
            <a:xfrm flipH="1">
              <a:off x="432" y="4176"/>
              <a:ext cx="4800" cy="0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" name="unit-9-getting-started-ex-2-a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196850"/>
            <a:ext cx="762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51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78" name="Picture 34">
            <a:hlinkClick r:id="" action="ppaction://noaction">
              <a:snd r:embed="rId2" name="Unit 9. Lesson 1. Getting started - Section 3.wav"/>
            </a:hlinkClick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2282" y="90598"/>
            <a:ext cx="7388718" cy="1002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4579" name="Picture 3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8" y="2209800"/>
            <a:ext cx="8763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3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4481513"/>
            <a:ext cx="86868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83" name="Picture 3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1143000"/>
            <a:ext cx="2019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84" name="Picture 4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513" y="1143000"/>
            <a:ext cx="1371600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85" name="Picture 4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050" y="1143000"/>
            <a:ext cx="1371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86" name="Picture 4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300" y="1143000"/>
            <a:ext cx="1371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87" name="Picture 4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8" y="1712913"/>
            <a:ext cx="1849437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88" name="Picture 4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513" y="1712913"/>
            <a:ext cx="13716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89" name="Picture 4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050" y="1712913"/>
            <a:ext cx="1371600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90" name="Picture 4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588" y="1712913"/>
            <a:ext cx="1371600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589" name="Group 8"/>
          <p:cNvGrpSpPr>
            <a:grpSpLocks/>
          </p:cNvGrpSpPr>
          <p:nvPr/>
        </p:nvGrpSpPr>
        <p:grpSpPr bwMode="auto">
          <a:xfrm>
            <a:off x="-200025" y="-228600"/>
            <a:ext cx="9601200" cy="7315200"/>
            <a:chOff x="-8" y="0"/>
            <a:chExt cx="5768" cy="4335"/>
          </a:xfrm>
        </p:grpSpPr>
        <p:sp>
          <p:nvSpPr>
            <p:cNvPr id="24591" name="Line 9"/>
            <p:cNvSpPr>
              <a:spLocks noChangeShapeType="1"/>
            </p:cNvSpPr>
            <p:nvPr/>
          </p:nvSpPr>
          <p:spPr bwMode="auto">
            <a:xfrm>
              <a:off x="144" y="640"/>
              <a:ext cx="0" cy="3024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4592" name="Picture 10" descr="flowersright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29758" flipH="1">
              <a:off x="-8" y="3567"/>
              <a:ext cx="488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93" name="Line 11"/>
            <p:cNvSpPr>
              <a:spLocks noChangeShapeType="1"/>
            </p:cNvSpPr>
            <p:nvPr/>
          </p:nvSpPr>
          <p:spPr bwMode="auto">
            <a:xfrm>
              <a:off x="5592" y="584"/>
              <a:ext cx="0" cy="3024"/>
            </a:xfrm>
            <a:prstGeom prst="line">
              <a:avLst/>
            </a:prstGeom>
            <a:noFill/>
            <a:ln w="57150" cmpd="thinThick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4594" name="Picture 12" descr="flowersright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232" y="0"/>
              <a:ext cx="528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95" name="Picture 13" descr="flowersright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0770242">
              <a:off x="5233" y="3552"/>
              <a:ext cx="527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96" name="Picture 14" descr="flowersright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80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97" name="Line 15"/>
            <p:cNvSpPr>
              <a:spLocks noChangeShapeType="1"/>
            </p:cNvSpPr>
            <p:nvPr/>
          </p:nvSpPr>
          <p:spPr bwMode="auto">
            <a:xfrm flipH="1">
              <a:off x="432" y="144"/>
              <a:ext cx="4800" cy="0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8" name="Line 16"/>
            <p:cNvSpPr>
              <a:spLocks noChangeShapeType="1"/>
            </p:cNvSpPr>
            <p:nvPr/>
          </p:nvSpPr>
          <p:spPr bwMode="auto">
            <a:xfrm flipH="1">
              <a:off x="432" y="4176"/>
              <a:ext cx="4800" cy="0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4590" name="16-track-16">
            <a:hlinkClick r:id="" action="ppaction://media"/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0550" y="1651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4.44444E-6 L -0.42101 0.423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1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59" y="2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72 0.00463 L -0.37361 0.4277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03" y="21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L 0.26754 0.3351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1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68" y="1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59259E-6 L 0.49323 0.4141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53" y="20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3.7037E-6 L -0.39827 0.6273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61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13" y="3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0.22813 0.7111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06" y="3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22222E-6 L -0.11753 0.6437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61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85" y="3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7037E-7 L 0.69409 0.6425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05" y="32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74E053A8-DC70-424B-9A5C-60EDECF805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dirty="0"/>
          </a:p>
        </p:txBody>
      </p:sp>
      <p:pic>
        <p:nvPicPr>
          <p:cNvPr id="3" name="Nature's Fury- The Science of Natural Disasters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4475" y="304800"/>
            <a:ext cx="8594725" cy="6400800"/>
          </a:xfrm>
        </p:spPr>
      </p:pic>
    </p:spTree>
    <p:extLst>
      <p:ext uri="{BB962C8B-B14F-4D97-AF65-F5344CB8AC3E}">
        <p14:creationId xmlns:p14="http://schemas.microsoft.com/office/powerpoint/2010/main" val="3093568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1 - Love Story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6172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 descr="Picture1">
            <a:hlinkClick r:id="rId5" action="ppaction://hlinksldjump"/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5000" y="1600200"/>
            <a:ext cx="1947863" cy="23431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6868" name="Picture 4" descr="Picture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1557338"/>
            <a:ext cx="1947863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 descr="Picture3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628775"/>
            <a:ext cx="1947862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6" descr="Picture4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029075"/>
            <a:ext cx="1947863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7" descr="Picture5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688" y="4057650"/>
            <a:ext cx="1947862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9" descr="99"/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2286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10" descr="99">
            <a:hlinkClick r:id="rId16" action="ppaction://hlinksldjump"/>
          </p:cNvPr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304800"/>
            <a:ext cx="990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0" name="WordArt 11"/>
          <p:cNvSpPr>
            <a:spLocks noChangeArrowheads="1" noChangeShapeType="1" noTextEdit="1"/>
          </p:cNvSpPr>
          <p:nvPr/>
        </p:nvSpPr>
        <p:spPr bwMode="auto">
          <a:xfrm>
            <a:off x="2411413" y="333375"/>
            <a:ext cx="4572000" cy="11430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6000" kern="10" spc="-600" normalizeH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 panose="020B0806030902050204" pitchFamily="34" charset="0"/>
              </a:rPr>
              <a:t>Lucky numbers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68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1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86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68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86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68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9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86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68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3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25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87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68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871"/>
                  </p:tgtEl>
                </p:cond>
              </p:nextCondLst>
            </p:seq>
            <p:audio>
              <p:cMediaNode numSld="12">
                <p:cTn id="34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86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8" name="WordArt 18" descr="White marble"/>
          <p:cNvSpPr>
            <a:spLocks noChangeArrowheads="1" noChangeShapeType="1" noTextEdit="1"/>
          </p:cNvSpPr>
          <p:nvPr/>
        </p:nvSpPr>
        <p:spPr bwMode="auto">
          <a:xfrm>
            <a:off x="1371600" y="4495800"/>
            <a:ext cx="1066800" cy="1371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  <a:contourClr>
                <a:srgbClr val="FFFFFF"/>
              </a:contour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10</a:t>
            </a:r>
          </a:p>
        </p:txBody>
      </p:sp>
      <p:pic>
        <p:nvPicPr>
          <p:cNvPr id="5139" name="Picture 19" descr="pinkbig_w">
            <a:hlinkClick r:id="rId5" action="ppaction://hlinksldjump"/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6400800"/>
            <a:ext cx="952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41" name="Rectangle 21"/>
          <p:cNvSpPr>
            <a:spLocks noChangeArrowheads="1"/>
          </p:cNvSpPr>
          <p:nvPr/>
        </p:nvSpPr>
        <p:spPr bwMode="auto">
          <a:xfrm>
            <a:off x="762000" y="1447800"/>
            <a:ext cx="7086600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endParaRPr lang="en-US" altLang="en-US" sz="3800">
              <a:solidFill>
                <a:srgbClr val="006600"/>
              </a:solidFill>
            </a:endParaRPr>
          </a:p>
        </p:txBody>
      </p:sp>
      <p:sp>
        <p:nvSpPr>
          <p:cNvPr id="26629" name="Text Box 24"/>
          <p:cNvSpPr txBox="1">
            <a:spLocks noChangeArrowheads="1"/>
          </p:cNvSpPr>
          <p:nvPr/>
        </p:nvSpPr>
        <p:spPr bwMode="auto">
          <a:xfrm>
            <a:off x="7010400" y="3505200"/>
            <a:ext cx="838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5145" name="j0213612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j0214098.wav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685800"/>
            <a:ext cx="6286500" cy="29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436688" y="3579813"/>
            <a:ext cx="279241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en-US" sz="3800">
                <a:solidFill>
                  <a:srgbClr val="FF3300"/>
                </a:solidFill>
              </a:rPr>
              <a:t> flood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745" fill="hold"/>
                                        <p:tgtEl>
                                          <p:spTgt spid="51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45"/>
                </p:tgtEl>
              </p:cMediaNode>
            </p:audio>
          </p:childTnLst>
        </p:cTn>
      </p:par>
    </p:tnLst>
    <p:bldLst>
      <p:bldP spid="514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2" name="WordArt 20" descr="Paper bag"/>
          <p:cNvSpPr>
            <a:spLocks noChangeArrowheads="1" noChangeShapeType="1" noTextEdit="1"/>
          </p:cNvSpPr>
          <p:nvPr/>
        </p:nvSpPr>
        <p:spPr bwMode="auto">
          <a:xfrm>
            <a:off x="914400" y="4267200"/>
            <a:ext cx="1524000" cy="20574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TopLeft">
                <a:rot lat="0" lon="20519979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  <a:contourClr>
                <a:srgbClr val="FFFFFF"/>
              </a:contour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latin typeface="Arial Black" panose="020B0A04020102020204" pitchFamily="34" charset="0"/>
              </a:rPr>
              <a:t>10</a:t>
            </a:r>
          </a:p>
        </p:txBody>
      </p:sp>
      <p:pic>
        <p:nvPicPr>
          <p:cNvPr id="8213" name="Picture 21" descr="pinkbig_w">
            <a:hlinkClick r:id="rId5" action="ppaction://hlinksldjump"/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6096000"/>
            <a:ext cx="9525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214" name="Rectangle 22"/>
          <p:cNvSpPr>
            <a:spLocks noChangeArrowheads="1"/>
          </p:cNvSpPr>
          <p:nvPr/>
        </p:nvSpPr>
        <p:spPr bwMode="auto">
          <a:xfrm>
            <a:off x="685800" y="1219200"/>
            <a:ext cx="7543800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endParaRPr lang="en-US" altLang="en-US" sz="3800">
              <a:solidFill>
                <a:srgbClr val="000099"/>
              </a:solidFill>
            </a:endParaRPr>
          </a:p>
        </p:txBody>
      </p:sp>
      <p:sp>
        <p:nvSpPr>
          <p:cNvPr id="8215" name="Rectangle 23"/>
          <p:cNvSpPr>
            <a:spLocks noChangeArrowheads="1"/>
          </p:cNvSpPr>
          <p:nvPr/>
        </p:nvSpPr>
        <p:spPr bwMode="auto">
          <a:xfrm>
            <a:off x="609600" y="3276600"/>
            <a:ext cx="7924800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en-US" sz="3800">
                <a:solidFill>
                  <a:srgbClr val="FF3300"/>
                </a:solidFill>
              </a:rPr>
              <a:t>typhoon</a:t>
            </a:r>
          </a:p>
        </p:txBody>
      </p:sp>
      <p:pic>
        <p:nvPicPr>
          <p:cNvPr id="27654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685800"/>
            <a:ext cx="58674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j0213612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j0214098.wav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7150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74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8214" grpId="0"/>
      <p:bldP spid="82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8" descr="http://i62.photobucket.com/albums/h115/Jack5150/congratulation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975" y="0"/>
            <a:ext cx="91979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Slide Number Placeholder 3"/>
          <p:cNvSpPr txBox="1">
            <a:spLocks noGrp="1"/>
          </p:cNvSpPr>
          <p:nvPr/>
        </p:nvSpPr>
        <p:spPr bwMode="auto">
          <a:xfrm>
            <a:off x="6251575" y="6556375"/>
            <a:ext cx="5889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en-US" altLang="en-US" sz="1100">
              <a:solidFill>
                <a:schemeClr val="tx2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type="body" sz="half" idx="4294967295"/>
          </p:nvPr>
        </p:nvSpPr>
        <p:spPr>
          <a:xfrm>
            <a:off x="2819400" y="4800600"/>
            <a:ext cx="3276600" cy="1828800"/>
          </a:xfrm>
        </p:spPr>
        <p:txBody>
          <a:bodyPr/>
          <a:lstStyle/>
          <a:p>
            <a:pPr marL="273050" indent="-273050" eaLnBrk="1" hangingPunct="1">
              <a:spcBef>
                <a:spcPct val="0"/>
              </a:spcBef>
              <a:buFontTx/>
              <a:buNone/>
            </a:pPr>
            <a:r>
              <a:rPr lang="en-US" altLang="en-US" sz="5400" smtClean="0">
                <a:solidFill>
                  <a:srgbClr val="FF0000"/>
                </a:solidFill>
              </a:rPr>
              <a:t>Lucky number!</a:t>
            </a:r>
            <a:r>
              <a:rPr lang="en-US" altLang="en-US" sz="400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8" name="Explosion 1 7"/>
          <p:cNvSpPr/>
          <p:nvPr/>
        </p:nvSpPr>
        <p:spPr>
          <a:xfrm>
            <a:off x="5486400" y="609600"/>
            <a:ext cx="2590800" cy="1828800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6600" b="1" dirty="0">
                <a:solidFill>
                  <a:srgbClr val="FFFFFF"/>
                </a:solidFill>
                <a:latin typeface="Trebuchet MS" pitchFamily="34" charset="0"/>
                <a:cs typeface="Arial" charset="0"/>
                <a:sym typeface="Symbol" pitchFamily="18" charset="2"/>
              </a:rPr>
              <a:t>10</a:t>
            </a:r>
            <a:endParaRPr lang="en-US" b="1" dirty="0">
              <a:solidFill>
                <a:srgbClr val="FFFFFF"/>
              </a:solidFill>
              <a:latin typeface="Trebuchet MS" pitchFamily="34" charset="0"/>
              <a:cs typeface="Arial" charset="0"/>
            </a:endParaRPr>
          </a:p>
        </p:txBody>
      </p:sp>
      <p:pic>
        <p:nvPicPr>
          <p:cNvPr id="27654" name="Picture 6" descr="pinkbig_w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6172200"/>
            <a:ext cx="9525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8679" name="Picture 7" descr="99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8" descr="99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768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j0213628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j0214098.wav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745" fill="hold"/>
                                        <p:tgtEl>
                                          <p:spTgt spid="2765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657"/>
                </p:tgtEl>
              </p:cMediaNode>
            </p:audio>
          </p:childTnLst>
        </p:cTn>
      </p:par>
    </p:tnLst>
    <p:bldLst>
      <p:bldP spid="19459" grpId="0" build="p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9" name="WordArt 9"/>
          <p:cNvSpPr>
            <a:spLocks noChangeArrowheads="1" noChangeShapeType="1" noTextEdit="1"/>
          </p:cNvSpPr>
          <p:nvPr/>
        </p:nvSpPr>
        <p:spPr bwMode="auto">
          <a:xfrm>
            <a:off x="1676400" y="5029200"/>
            <a:ext cx="1143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 panose="020B0A04020102020204" pitchFamily="34" charset="0"/>
              </a:rPr>
              <a:t>10</a:t>
            </a:r>
          </a:p>
        </p:txBody>
      </p:sp>
      <p:pic>
        <p:nvPicPr>
          <p:cNvPr id="56330" name="Picture 10" descr="pinkbig_w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172200"/>
            <a:ext cx="9525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6332" name="Rectangle 12"/>
          <p:cNvSpPr>
            <a:spLocks noChangeArrowheads="1"/>
          </p:cNvSpPr>
          <p:nvPr/>
        </p:nvSpPr>
        <p:spPr bwMode="auto">
          <a:xfrm>
            <a:off x="685800" y="2895600"/>
            <a:ext cx="7924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buFont typeface="Wingdings" panose="05000000000000000000" pitchFamily="2" charset="2"/>
              <a:buChar char="ü"/>
            </a:pPr>
            <a:endParaRPr lang="en-US" altLang="en-US" sz="3200">
              <a:solidFill>
                <a:srgbClr val="FF3300"/>
              </a:solidFill>
            </a:endParaRPr>
          </a:p>
        </p:txBody>
      </p:sp>
      <p:pic>
        <p:nvPicPr>
          <p:cNvPr id="56333" name="j0213628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j0214098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943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57200"/>
            <a:ext cx="7239000" cy="332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Rectangle 2"/>
          <p:cNvSpPr>
            <a:spLocks noChangeArrowheads="1"/>
          </p:cNvSpPr>
          <p:nvPr/>
        </p:nvSpPr>
        <p:spPr bwMode="auto">
          <a:xfrm>
            <a:off x="1828800" y="3487738"/>
            <a:ext cx="9921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buFont typeface="Wingdings" panose="05000000000000000000" pitchFamily="2" charset="2"/>
              <a:buChar char="ü"/>
            </a:pPr>
            <a:endParaRPr lang="en-US" altLang="en-US" sz="3200">
              <a:solidFill>
                <a:srgbClr val="FF3300"/>
              </a:solidFill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895600" y="4281488"/>
            <a:ext cx="28368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buFont typeface="Wingdings" panose="05000000000000000000" pitchFamily="2" charset="2"/>
              <a:buChar char="ü"/>
            </a:pPr>
            <a:r>
              <a:rPr lang="en-US" altLang="en-US" sz="3200">
                <a:solidFill>
                  <a:srgbClr val="FF3300"/>
                </a:solidFill>
              </a:rPr>
              <a:t>Forest fire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745" fill="hold"/>
                                        <p:tgtEl>
                                          <p:spTgt spid="563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6333"/>
                </p:tgtEl>
              </p:cMediaNode>
            </p:audio>
          </p:childTnLst>
        </p:cTn>
      </p:par>
    </p:tnLst>
    <p:bldLst>
      <p:bldP spid="56332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55" name="Picture 11" descr="pinkbig_w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6248400"/>
            <a:ext cx="9525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7356" name="WordArt 12"/>
          <p:cNvSpPr>
            <a:spLocks noChangeArrowheads="1" noChangeShapeType="1" noTextEdit="1"/>
          </p:cNvSpPr>
          <p:nvPr/>
        </p:nvSpPr>
        <p:spPr bwMode="auto">
          <a:xfrm>
            <a:off x="2133600" y="4876800"/>
            <a:ext cx="990600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</a:rPr>
              <a:t>10</a:t>
            </a:r>
          </a:p>
        </p:txBody>
      </p:sp>
      <p:sp>
        <p:nvSpPr>
          <p:cNvPr id="57358" name="Rectangle 14"/>
          <p:cNvSpPr>
            <a:spLocks noChangeArrowheads="1"/>
          </p:cNvSpPr>
          <p:nvPr/>
        </p:nvSpPr>
        <p:spPr bwMode="auto">
          <a:xfrm>
            <a:off x="1524000" y="3124200"/>
            <a:ext cx="67754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ü"/>
            </a:pPr>
            <a:r>
              <a:rPr lang="en-US" altLang="en-US">
                <a:solidFill>
                  <a:srgbClr val="FF3300"/>
                </a:solidFill>
              </a:rPr>
              <a:t> volcanic eruption</a:t>
            </a:r>
          </a:p>
        </p:txBody>
      </p:sp>
      <p:pic>
        <p:nvPicPr>
          <p:cNvPr id="57359" name="j0213628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j0214098.wav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6019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066800"/>
            <a:ext cx="4129088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7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7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7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7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7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4745" fill="hold"/>
                                        <p:tgtEl>
                                          <p:spTgt spid="573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7359"/>
                </p:tgtEl>
              </p:cMediaNode>
            </p:audio>
          </p:childTnLst>
        </p:cTn>
      </p:par>
    </p:tnLst>
    <p:bldLst>
      <p:bldP spid="5735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457200"/>
            <a:ext cx="7911140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54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What is the clip about?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2057400"/>
            <a:ext cx="9372600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48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What was </a:t>
            </a:r>
            <a:r>
              <a:rPr lang="en-US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the natural disaster?</a:t>
            </a:r>
          </a:p>
        </p:txBody>
      </p:sp>
      <p:sp>
        <p:nvSpPr>
          <p:cNvPr id="6" name="Rectangle 5"/>
          <p:cNvSpPr/>
          <p:nvPr/>
        </p:nvSpPr>
        <p:spPr>
          <a:xfrm>
            <a:off x="912053" y="3505200"/>
            <a:ext cx="7285841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4400" b="1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</a:rPr>
              <a:t>Was </a:t>
            </a:r>
            <a:r>
              <a:rPr lang="en-US" sz="4400" b="1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</a:rPr>
              <a:t>there any damage to </a:t>
            </a:r>
          </a:p>
          <a:p>
            <a:pPr algn="ctr" eaLnBrk="1" hangingPunct="1">
              <a:defRPr/>
            </a:pPr>
            <a:r>
              <a:rPr lang="en-US" sz="4400" b="1" dirty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</a:rPr>
              <a:t>people or property?</a:t>
            </a:r>
          </a:p>
        </p:txBody>
      </p:sp>
    </p:spTree>
  </p:cSld>
  <p:clrMapOvr>
    <a:masterClrMapping/>
  </p:clrMapOvr>
  <p:transition spd="med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6147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6148" name="Picture 2" descr="Hình ảnh Thảm Họa Thiên Nhiên Thế Giới Biểu Tượng , Trang Trí, Các Vector,  Thảm Họa Tự Nhiên miễn phí tải tập tin PNG PSDComment và Vec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46063"/>
            <a:ext cx="8382000" cy="653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/>
          </p:cNvPr>
          <p:cNvSpPr/>
          <p:nvPr/>
        </p:nvSpPr>
        <p:spPr>
          <a:xfrm>
            <a:off x="533400" y="5648980"/>
            <a:ext cx="5418471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2800" b="1" dirty="0">
                <a:latin typeface="Arial" charset="0"/>
                <a:ea typeface="Times New Roman" pitchFamily="18" charset="0"/>
              </a:rPr>
              <a:t>- What are they talking  about?</a:t>
            </a: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26" name="Rectangle 25">
            <a:extLst/>
          </p:cNvPr>
          <p:cNvSpPr/>
          <p:nvPr/>
        </p:nvSpPr>
        <p:spPr>
          <a:xfrm>
            <a:off x="569217" y="6182380"/>
            <a:ext cx="8574783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en-US" sz="2800" b="1" dirty="0">
                <a:latin typeface="Arial" charset="0"/>
                <a:cs typeface="Arial" charset="0"/>
              </a:rPr>
              <a:t>- Which natural disasters can we see in bubbles</a:t>
            </a:r>
            <a:r>
              <a:rPr lang="vi-VN" sz="2800" b="1" dirty="0">
                <a:latin typeface="Arial" charset="0"/>
                <a:cs typeface="Arial" charset="0"/>
              </a:rPr>
              <a:t>?</a:t>
            </a:r>
            <a:endParaRPr lang="en-US" sz="3600" b="1" dirty="0">
              <a:latin typeface="Arial" charset="0"/>
            </a:endParaRPr>
          </a:p>
        </p:txBody>
      </p:sp>
      <p:sp>
        <p:nvSpPr>
          <p:cNvPr id="31" name="Rectangle 30">
            <a:extLst/>
          </p:cNvPr>
          <p:cNvSpPr/>
          <p:nvPr/>
        </p:nvSpPr>
        <p:spPr>
          <a:xfrm>
            <a:off x="533400" y="5191780"/>
            <a:ext cx="5197257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2800" b="1" dirty="0">
                <a:latin typeface="Arial" charset="0"/>
                <a:cs typeface="Arial" charset="0"/>
              </a:rPr>
              <a:t>- </a:t>
            </a:r>
            <a:r>
              <a:rPr lang="vi-VN" sz="2800" b="1" dirty="0">
                <a:latin typeface="Arial" charset="0"/>
                <a:cs typeface="Arial" charset="0"/>
              </a:rPr>
              <a:t>Where are </a:t>
            </a:r>
            <a:r>
              <a:rPr lang="en-US" sz="2800" b="1" dirty="0">
                <a:latin typeface="Arial" charset="0"/>
                <a:cs typeface="Arial" charset="0"/>
              </a:rPr>
              <a:t>Duong and Nick</a:t>
            </a:r>
            <a:r>
              <a:rPr lang="vi-VN" sz="2800" b="1" dirty="0">
                <a:latin typeface="Arial" charset="0"/>
                <a:cs typeface="Arial" charset="0"/>
              </a:rPr>
              <a:t>?</a:t>
            </a: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8197" name="Picture 23" descr="https://s.sachmem.com/public/images/TA8T2SHS/U9-L1-1-1-aeefvlvzkdfhgjv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82296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8" name="Group 8"/>
          <p:cNvGrpSpPr>
            <a:grpSpLocks/>
          </p:cNvGrpSpPr>
          <p:nvPr/>
        </p:nvGrpSpPr>
        <p:grpSpPr bwMode="auto">
          <a:xfrm>
            <a:off x="-200025" y="-228600"/>
            <a:ext cx="9601200" cy="7315200"/>
            <a:chOff x="-8" y="0"/>
            <a:chExt cx="5768" cy="4335"/>
          </a:xfrm>
        </p:grpSpPr>
        <p:sp>
          <p:nvSpPr>
            <p:cNvPr id="8202" name="Line 9"/>
            <p:cNvSpPr>
              <a:spLocks noChangeShapeType="1"/>
            </p:cNvSpPr>
            <p:nvPr/>
          </p:nvSpPr>
          <p:spPr bwMode="auto">
            <a:xfrm>
              <a:off x="144" y="640"/>
              <a:ext cx="0" cy="3024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8203" name="Picture 10" descr="flowersrigh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29758" flipH="1">
              <a:off x="-8" y="3567"/>
              <a:ext cx="488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4" name="Line 11"/>
            <p:cNvSpPr>
              <a:spLocks noChangeShapeType="1"/>
            </p:cNvSpPr>
            <p:nvPr/>
          </p:nvSpPr>
          <p:spPr bwMode="auto">
            <a:xfrm>
              <a:off x="5592" y="584"/>
              <a:ext cx="0" cy="3024"/>
            </a:xfrm>
            <a:prstGeom prst="line">
              <a:avLst/>
            </a:prstGeom>
            <a:noFill/>
            <a:ln w="57150" cmpd="thinThick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8205" name="Picture 12" descr="flowersrigh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232" y="0"/>
              <a:ext cx="528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6" name="Picture 13" descr="flowersrigh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0770242">
              <a:off x="5233" y="3552"/>
              <a:ext cx="527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7" name="Picture 14" descr="flowersrigh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80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208" name="Line 15"/>
            <p:cNvSpPr>
              <a:spLocks noChangeShapeType="1"/>
            </p:cNvSpPr>
            <p:nvPr/>
          </p:nvSpPr>
          <p:spPr bwMode="auto">
            <a:xfrm flipH="1">
              <a:off x="432" y="144"/>
              <a:ext cx="4800" cy="0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09" name="Line 16"/>
            <p:cNvSpPr>
              <a:spLocks noChangeShapeType="1"/>
            </p:cNvSpPr>
            <p:nvPr/>
          </p:nvSpPr>
          <p:spPr bwMode="auto">
            <a:xfrm flipH="1">
              <a:off x="432" y="4176"/>
              <a:ext cx="4800" cy="0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199" name="WordArt 20"/>
          <p:cNvSpPr>
            <a:spLocks noChangeArrowheads="1" noChangeShapeType="1" noTextEdit="1"/>
          </p:cNvSpPr>
          <p:nvPr/>
        </p:nvSpPr>
        <p:spPr bwMode="auto">
          <a:xfrm>
            <a:off x="765175" y="692150"/>
            <a:ext cx="1714500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b="1" kern="10">
                <a:ln w="12700" cap="rnd">
                  <a:solidFill>
                    <a:srgbClr val="FF0000"/>
                  </a:solidFill>
                  <a:prstDash val="sysDot"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UNIT 9:</a:t>
            </a:r>
          </a:p>
        </p:txBody>
      </p:sp>
      <p:sp>
        <p:nvSpPr>
          <p:cNvPr id="8200" name="WordArt 21"/>
          <p:cNvSpPr>
            <a:spLocks noChangeArrowheads="1" noChangeShapeType="1" noTextEdit="1"/>
          </p:cNvSpPr>
          <p:nvPr/>
        </p:nvSpPr>
        <p:spPr bwMode="auto">
          <a:xfrm>
            <a:off x="2746375" y="692150"/>
            <a:ext cx="5943600" cy="400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b="1" kern="10">
                <a:ln w="12700" cap="rnd">
                  <a:solidFill>
                    <a:srgbClr val="FF00FF"/>
                  </a:solidFill>
                  <a:prstDash val="sysDot"/>
                  <a:round/>
                  <a:headEnd/>
                  <a:tailEnd/>
                </a:ln>
                <a:solidFill>
                  <a:srgbClr val="339966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NATURAL  DISASTERS</a:t>
            </a:r>
          </a:p>
        </p:txBody>
      </p:sp>
      <p:sp>
        <p:nvSpPr>
          <p:cNvPr id="8201" name="WordArt 22"/>
          <p:cNvSpPr>
            <a:spLocks noChangeArrowheads="1" noChangeShapeType="1" noTextEdit="1"/>
          </p:cNvSpPr>
          <p:nvPr/>
        </p:nvSpPr>
        <p:spPr bwMode="auto">
          <a:xfrm>
            <a:off x="1355725" y="1316038"/>
            <a:ext cx="6400800" cy="284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b="1" kern="10">
                <a:ln w="12700" cap="rnd">
                  <a:solidFill>
                    <a:srgbClr val="0000FF"/>
                  </a:solidFill>
                  <a:prstDash val="sysDot"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Lesson 1: GETTING STARTED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hlinkClick r:id="" action="ppaction://noaction">
              <a:snd r:embed="rId3" name="disaster.wav"/>
            </a:hlinkClick>
            <a:extLst/>
          </p:cNvPr>
          <p:cNvSpPr/>
          <p:nvPr/>
        </p:nvSpPr>
        <p:spPr>
          <a:xfrm>
            <a:off x="4679354" y="5502864"/>
            <a:ext cx="1992854" cy="63094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3500" b="1" dirty="0" err="1">
                <a:latin typeface="Times New Roman" pitchFamily="18" charset="0"/>
                <a:cs typeface="Times New Roman" pitchFamily="18" charset="0"/>
              </a:rPr>
              <a:t>thảm</a:t>
            </a:r>
            <a:r>
              <a:rPr lang="en-US" sz="3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b="1" dirty="0" err="1">
                <a:latin typeface="Times New Roman" pitchFamily="18" charset="0"/>
                <a:cs typeface="Times New Roman" pitchFamily="18" charset="0"/>
              </a:rPr>
              <a:t>hoạ</a:t>
            </a:r>
            <a:endParaRPr lang="en-US" sz="35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9219" name="WordArt 20"/>
          <p:cNvSpPr>
            <a:spLocks noChangeArrowheads="1" noChangeShapeType="1" noTextEdit="1"/>
          </p:cNvSpPr>
          <p:nvPr/>
        </p:nvSpPr>
        <p:spPr bwMode="auto">
          <a:xfrm>
            <a:off x="2133600" y="228600"/>
            <a:ext cx="46482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2700" cap="rnd">
                  <a:solidFill>
                    <a:srgbClr val="0000FF"/>
                  </a:solidFill>
                  <a:prstDash val="sysDot"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* New words.</a:t>
            </a:r>
          </a:p>
        </p:txBody>
      </p:sp>
      <p:sp>
        <p:nvSpPr>
          <p:cNvPr id="20" name="Rectangle 19">
            <a:hlinkClick r:id="" action="ppaction://noaction">
              <a:snd r:embed="rId3" name="disaster.wav"/>
            </a:hlinkClick>
            <a:extLst/>
          </p:cNvPr>
          <p:cNvSpPr/>
          <p:nvPr/>
        </p:nvSpPr>
        <p:spPr>
          <a:xfrm>
            <a:off x="1724286" y="5536359"/>
            <a:ext cx="2767041" cy="63094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35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</a:rPr>
              <a:t>- disaster </a:t>
            </a:r>
            <a:r>
              <a:rPr lang="en-US" sz="3500" b="1" dirty="0">
                <a:solidFill>
                  <a:srgbClr val="0000FF"/>
                </a:solidFill>
                <a:latin typeface="Arial" charset="0"/>
                <a:ea typeface="Times New Roman" pitchFamily="18" charset="0"/>
              </a:rPr>
              <a:t>(n):</a:t>
            </a:r>
            <a:endParaRPr lang="en-US" sz="35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  <p:grpSp>
        <p:nvGrpSpPr>
          <p:cNvPr id="9221" name="Group 8"/>
          <p:cNvGrpSpPr>
            <a:grpSpLocks/>
          </p:cNvGrpSpPr>
          <p:nvPr/>
        </p:nvGrpSpPr>
        <p:grpSpPr bwMode="auto">
          <a:xfrm>
            <a:off x="-200025" y="-228600"/>
            <a:ext cx="9601200" cy="7315200"/>
            <a:chOff x="-8" y="0"/>
            <a:chExt cx="5768" cy="4335"/>
          </a:xfrm>
        </p:grpSpPr>
        <p:sp>
          <p:nvSpPr>
            <p:cNvPr id="9227" name="Line 9"/>
            <p:cNvSpPr>
              <a:spLocks noChangeShapeType="1"/>
            </p:cNvSpPr>
            <p:nvPr/>
          </p:nvSpPr>
          <p:spPr bwMode="auto">
            <a:xfrm>
              <a:off x="144" y="640"/>
              <a:ext cx="0" cy="3024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9228" name="Picture 10" descr="flowersrigh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29758" flipH="1">
              <a:off x="-8" y="3567"/>
              <a:ext cx="488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9" name="Line 11"/>
            <p:cNvSpPr>
              <a:spLocks noChangeShapeType="1"/>
            </p:cNvSpPr>
            <p:nvPr/>
          </p:nvSpPr>
          <p:spPr bwMode="auto">
            <a:xfrm>
              <a:off x="5592" y="584"/>
              <a:ext cx="0" cy="3024"/>
            </a:xfrm>
            <a:prstGeom prst="line">
              <a:avLst/>
            </a:prstGeom>
            <a:noFill/>
            <a:ln w="57150" cmpd="thinThick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9230" name="Picture 12" descr="flowersrigh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232" y="0"/>
              <a:ext cx="528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1" name="Picture 13" descr="flowersrigh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0770242">
              <a:off x="5233" y="3552"/>
              <a:ext cx="527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32" name="Picture 14" descr="flowersright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80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33" name="Line 15"/>
            <p:cNvSpPr>
              <a:spLocks noChangeShapeType="1"/>
            </p:cNvSpPr>
            <p:nvPr/>
          </p:nvSpPr>
          <p:spPr bwMode="auto">
            <a:xfrm flipH="1">
              <a:off x="432" y="144"/>
              <a:ext cx="4800" cy="0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4" name="Line 16"/>
            <p:cNvSpPr>
              <a:spLocks noChangeShapeType="1"/>
            </p:cNvSpPr>
            <p:nvPr/>
          </p:nvSpPr>
          <p:spPr bwMode="auto">
            <a:xfrm flipH="1">
              <a:off x="432" y="4176"/>
              <a:ext cx="4800" cy="0"/>
            </a:xfrm>
            <a:prstGeom prst="line">
              <a:avLst/>
            </a:prstGeom>
            <a:noFill/>
            <a:ln w="57150" cmpd="thickThin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9222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75" y="1258888"/>
            <a:ext cx="3505200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1276350"/>
            <a:ext cx="3005138" cy="386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TextBox 8"/>
          <p:cNvSpPr txBox="1">
            <a:spLocks noChangeArrowheads="1"/>
          </p:cNvSpPr>
          <p:nvPr/>
        </p:nvSpPr>
        <p:spPr bwMode="auto">
          <a:xfrm>
            <a:off x="1905000" y="6858000"/>
            <a:ext cx="53340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900">
                <a:cs typeface="Arial" panose="020B0604020202020204" pitchFamily="34" charset="0"/>
                <a:hlinkClick r:id="rId7" tooltip="https://pdis.nat.gov.tw/en/project/emic/"/>
              </a:rPr>
              <a:t>This Photo</a:t>
            </a:r>
            <a:r>
              <a:rPr lang="en-US" altLang="en-US" sz="900">
                <a:cs typeface="Arial" panose="020B0604020202020204" pitchFamily="34" charset="0"/>
              </a:rPr>
              <a:t> by Unknown Author is licensed under </a:t>
            </a:r>
            <a:r>
              <a:rPr lang="en-US" altLang="en-US" sz="900">
                <a:cs typeface="Arial" panose="020B0604020202020204" pitchFamily="34" charset="0"/>
                <a:hlinkClick r:id="rId8" tooltip="https://creativecommons.org/licenses/by/3.0/"/>
              </a:rPr>
              <a:t>CC BY</a:t>
            </a:r>
            <a:endParaRPr lang="en-US" altLang="en-US" sz="900">
              <a:cs typeface="Arial" panose="020B0604020202020204" pitchFamily="34" charset="0"/>
            </a:endParaRPr>
          </a:p>
        </p:txBody>
      </p:sp>
      <p:pic>
        <p:nvPicPr>
          <p:cNvPr id="9225" name="Picture 1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3028950"/>
            <a:ext cx="3505200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6" name="TextBox 14"/>
          <p:cNvSpPr txBox="1">
            <a:spLocks noChangeArrowheads="1"/>
          </p:cNvSpPr>
          <p:nvPr/>
        </p:nvSpPr>
        <p:spPr bwMode="auto">
          <a:xfrm>
            <a:off x="300038" y="6773863"/>
            <a:ext cx="914400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900">
                <a:cs typeface="Arial" panose="020B0604020202020204" pitchFamily="34" charset="0"/>
                <a:hlinkClick r:id="rId10" tooltip="http://www.picpedia.org/highway-signs/d/disaster.html"/>
              </a:rPr>
              <a:t>This Photo</a:t>
            </a:r>
            <a:r>
              <a:rPr lang="en-US" altLang="en-US" sz="900">
                <a:cs typeface="Arial" panose="020B0604020202020204" pitchFamily="34" charset="0"/>
              </a:rPr>
              <a:t> by Unknown Author is licensed under </a:t>
            </a:r>
            <a:r>
              <a:rPr lang="en-US" altLang="en-US" sz="900">
                <a:cs typeface="Arial" panose="020B0604020202020204" pitchFamily="34" charset="0"/>
                <a:hlinkClick r:id="rId11" tooltip="https://creativecommons.org/licenses/by-sa/3.0/"/>
              </a:rPr>
              <a:t>CC BY-SA</a:t>
            </a:r>
            <a:endParaRPr lang="en-US" altLang="en-US" sz="900"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10" name="Rectangle 9">
            <a:hlinkClick r:id="" action="ppaction://noaction">
              <a:snd r:embed="rId2" name="accommodation.wav"/>
            </a:hlinkClick>
            <a:extLst/>
          </p:cNvPr>
          <p:cNvSpPr/>
          <p:nvPr/>
        </p:nvSpPr>
        <p:spPr>
          <a:xfrm>
            <a:off x="987374" y="5457944"/>
            <a:ext cx="6348726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</a:rPr>
              <a:t>-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Typhoon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 /,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tai'fu:n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0000FF"/>
                </a:solidFill>
                <a:latin typeface="Arial" charset="0"/>
                <a:ea typeface="Times New Roman" pitchFamily="18" charset="0"/>
              </a:rPr>
              <a:t>(n):  </a:t>
            </a:r>
            <a:r>
              <a:rPr lang="en-US" sz="2800" b="1" dirty="0" err="1">
                <a:solidFill>
                  <a:srgbClr val="0000FF"/>
                </a:solidFill>
                <a:latin typeface="Arial" charset="0"/>
                <a:ea typeface="Times New Roman" pitchFamily="18" charset="0"/>
              </a:rPr>
              <a:t>bão</a:t>
            </a:r>
            <a:r>
              <a:rPr lang="en-US" sz="2800" b="1" dirty="0">
                <a:solidFill>
                  <a:srgbClr val="0000FF"/>
                </a:solidFill>
                <a:latin typeface="Arial" charset="0"/>
                <a:ea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" charset="0"/>
                <a:ea typeface="Times New Roman" pitchFamily="18" charset="0"/>
              </a:rPr>
              <a:t>nhiệt</a:t>
            </a:r>
            <a:r>
              <a:rPr lang="en-US" sz="2800" b="1" dirty="0">
                <a:solidFill>
                  <a:srgbClr val="0000FF"/>
                </a:solidFill>
                <a:latin typeface="Arial" charset="0"/>
                <a:ea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Arial" charset="0"/>
                <a:ea typeface="Times New Roman" pitchFamily="18" charset="0"/>
              </a:rPr>
              <a:t>đới</a:t>
            </a:r>
            <a:endParaRPr lang="en-US" sz="28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1126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149350"/>
            <a:ext cx="4495800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685800"/>
            <a:ext cx="3124200" cy="3124200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12291" name="Picture 2" descr="Cách xử lý vết thương cho từng trường hợp khoa học nhất | Medlatec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609600"/>
            <a:ext cx="7180263" cy="4038600"/>
          </a:xfrm>
        </p:spPr>
      </p:pic>
      <p:sp>
        <p:nvSpPr>
          <p:cNvPr id="5" name="Rectangle 4">
            <a:hlinkClick r:id="" action="ppaction://noaction">
              <a:snd r:embed="rId3" name="minor injury.wav"/>
            </a:hlinkClick>
            <a:extLst/>
          </p:cNvPr>
          <p:cNvSpPr/>
          <p:nvPr/>
        </p:nvSpPr>
        <p:spPr>
          <a:xfrm>
            <a:off x="150196" y="5181600"/>
            <a:ext cx="5511381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</a:rPr>
              <a:t>- minor injury </a:t>
            </a:r>
            <a:r>
              <a:rPr lang="en-US" sz="2800" b="1" dirty="0">
                <a:solidFill>
                  <a:srgbClr val="0000FF"/>
                </a:solidFill>
                <a:latin typeface="Arial" charset="0"/>
                <a:ea typeface="Times New Roman" pitchFamily="18" charset="0"/>
              </a:rPr>
              <a:t>(n)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/'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mainə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'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indʒəri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800" b="1" dirty="0">
                <a:solidFill>
                  <a:srgbClr val="0000FF"/>
                </a:solidFill>
                <a:latin typeface="Arial" charset="0"/>
                <a:ea typeface="Times New Roman" pitchFamily="18" charset="0"/>
              </a:rPr>
              <a:t>:</a:t>
            </a:r>
            <a:endParaRPr lang="en-US" sz="28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" name="Rectangle 5">
            <a:hlinkClick r:id="" action="ppaction://noaction">
              <a:snd r:embed="rId3" name="minor injury.wav"/>
            </a:hlinkClick>
            <a:extLst/>
          </p:cNvPr>
          <p:cNvSpPr/>
          <p:nvPr/>
        </p:nvSpPr>
        <p:spPr>
          <a:xfrm>
            <a:off x="6172200" y="5181600"/>
            <a:ext cx="2743200" cy="5232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thương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nhẹ</a:t>
            </a:r>
            <a:endParaRPr lang="en-U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13315" name="Content Placeholder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13316" name="Picture 2" descr="Pile of debris in the place of a demolished house Stock Photo - Ala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92"/>
          <a:stretch>
            <a:fillRect/>
          </a:stretch>
        </p:blipFill>
        <p:spPr bwMode="auto">
          <a:xfrm>
            <a:off x="685800" y="288925"/>
            <a:ext cx="75438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hlinkClick r:id="" action="ppaction://noaction">
              <a:snd r:embed="rId3" name="debris.wav"/>
            </a:hlinkClick>
            <a:extLst/>
          </p:cNvPr>
          <p:cNvSpPr/>
          <p:nvPr/>
        </p:nvSpPr>
        <p:spPr>
          <a:xfrm>
            <a:off x="488182" y="5602943"/>
            <a:ext cx="7508787" cy="52322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</a:rPr>
              <a:t>- Debris </a:t>
            </a:r>
            <a:r>
              <a:rPr lang="en-US" sz="2800" b="1" dirty="0">
                <a:solidFill>
                  <a:srgbClr val="FF0000"/>
                </a:solidFill>
                <a:latin typeface="Arial" charset="0"/>
                <a:ea typeface="Times New Roman" pitchFamily="18" charset="0"/>
              </a:rPr>
              <a:t>(n</a:t>
            </a:r>
            <a:r>
              <a:rPr lang="en-US" sz="2800" b="1" dirty="0">
                <a:solidFill>
                  <a:srgbClr val="0000FF"/>
                </a:solidFill>
                <a:latin typeface="Arial" charset="0"/>
                <a:ea typeface="Times New Roman" pitchFamily="18" charset="0"/>
              </a:rPr>
              <a:t>) /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dəbri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:/ /'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debri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/ 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đống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đổ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nát,mảnh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vỡ</a:t>
            </a:r>
            <a:endParaRPr lang="en-US" sz="2800" b="1" dirty="0">
              <a:ln w="11430"/>
              <a:solidFill>
                <a:srgbClr val="00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1646</TotalTime>
  <Words>264</Words>
  <Application>Microsoft Office PowerPoint</Application>
  <PresentationFormat>On-screen Show (4:3)</PresentationFormat>
  <Paragraphs>72</Paragraphs>
  <Slides>25</Slides>
  <Notes>3</Notes>
  <HiddenSlides>0</HiddenSlides>
  <MMClips>10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Times New Roman</vt:lpstr>
      <vt:lpstr>Wingdings</vt:lpstr>
      <vt:lpstr>Trebuchet MS</vt:lpstr>
      <vt:lpstr>Symbol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10</dc:title>
  <dc:subject>UNIT 14 LISTENING</dc:subject>
  <dc:creator>PHAM QUOC KHANH</dc:creator>
  <cp:lastModifiedBy>AutoBVT</cp:lastModifiedBy>
  <cp:revision>120</cp:revision>
  <dcterms:created xsi:type="dcterms:W3CDTF">2009-02-05T02:10:44Z</dcterms:created>
  <dcterms:modified xsi:type="dcterms:W3CDTF">2023-02-28T03:34:25Z</dcterms:modified>
</cp:coreProperties>
</file>