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tmp" ContentType="image/png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1"/>
  </p:notesMasterIdLst>
  <p:sldIdLst>
    <p:sldId id="256" r:id="rId3"/>
    <p:sldId id="260" r:id="rId4"/>
    <p:sldId id="304" r:id="rId5"/>
    <p:sldId id="259" r:id="rId6"/>
    <p:sldId id="295" r:id="rId7"/>
    <p:sldId id="300" r:id="rId8"/>
    <p:sldId id="297" r:id="rId9"/>
    <p:sldId id="288" r:id="rId10"/>
    <p:sldId id="306" r:id="rId11"/>
    <p:sldId id="700" r:id="rId12"/>
    <p:sldId id="705" r:id="rId13"/>
    <p:sldId id="701" r:id="rId14"/>
    <p:sldId id="702" r:id="rId15"/>
    <p:sldId id="703" r:id="rId16"/>
    <p:sldId id="704" r:id="rId17"/>
    <p:sldId id="302" r:id="rId18"/>
    <p:sldId id="303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BEF7"/>
    <a:srgbClr val="5BBEF8"/>
    <a:srgbClr val="94BAC3"/>
    <a:srgbClr val="A58268"/>
    <a:srgbClr val="C34089"/>
    <a:srgbClr val="09545F"/>
    <a:srgbClr val="B0DB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55" autoAdjust="0"/>
    <p:restoredTop sz="93324" autoAdjust="0"/>
  </p:normalViewPr>
  <p:slideViewPr>
    <p:cSldViewPr snapToGrid="0">
      <p:cViewPr>
        <p:scale>
          <a:sx n="50" d="100"/>
          <a:sy n="50" d="100"/>
        </p:scale>
        <p:origin x="860" y="3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42D71-5B52-4CF5-BE25-B2DC21094663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1B958-5C62-4184-93C9-D8364339F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73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95336-75CB-4374-89E9-9E705730E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8051C0-BABD-49E2-A38E-083D48AA7E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60264-C8F1-452C-B1A6-006950818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4493D-8ED0-414B-B7B4-0B37EC5D7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6D0EE-55E9-4DC9-A4FB-71972DBB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67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80FE4-DD34-4EBA-973A-842828772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C513EE-DDDB-46E7-AE69-DDE9A8DE6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DD0A3C-DB04-4B27-BD24-73BAEE465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162AE-5340-4284-AFCB-3F580168F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B53BF-0263-467C-81F6-349157D0E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01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5A7320-76EB-4978-AD9B-CBD0A7E2CE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552DE7-9CF1-4DB9-9D2C-A5D94322C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3014B-E4CE-48BC-9894-D6C3A1A4C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046E8-EE82-4926-8DEB-0A6694EC6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953FF-21B8-4AEC-863E-48835CEB9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80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FB85F-A928-4669-9571-46F0502DF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6278C-BE90-409E-AE38-D67BAD91D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373D6-0B1A-4825-B9FB-51EB1137F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78C34-BCA6-426F-A15D-7E3C1CFEC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D5882-9053-4A8E-90AB-2373A790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67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04238-6BE8-4AA2-B189-DCE768A9A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052" y="85214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F7A9C-445B-4D93-9531-F246283B2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71513-A50A-4CB6-87C7-D549D8DBC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E504B-C484-481B-A4D0-0DC430B19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563C5-8239-45FE-A2CD-684415DB9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659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E0CA2-F1C0-4D76-863F-E310612E0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2289F-8F6F-4EFA-8DEC-3FF834548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BAD48-71FB-4DB5-A761-43F802FE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93069-8F19-4BB6-BF01-727B76CD7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4517A-9B98-4067-B75F-1F89D63B5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385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1CB28-AFB3-48B3-9365-FD9912DC4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94D26-350D-4ECD-A801-516BF7770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6DF884-B568-4FC9-9D64-5F05DA5C8E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2885E-54D5-4F7F-BCFC-A1E3A2615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6AE7E-7F4C-4D28-98E5-F4D4D6075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CDCE27-E5E6-4CE3-BECA-1BA12CEC8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243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29E6-551F-4E0E-B9F8-86237D8DF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99231E-0D75-4102-8612-01020C3B3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D5A170-28F1-4610-95EC-56A2DCC00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CD111C-3E9E-42C5-A329-D322B8212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C2C083-F081-45DE-8EFE-D0DBC40E38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7EEE4-8CFA-46D1-8954-6EB104D09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050A10-CBA1-40A7-8566-77D3DDF9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7EDAC6-B28C-4AB3-A8F0-E7309CCAF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632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6018F-3A00-46D0-AD5C-AB6522562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C8C08B-8F6B-4EE2-8CB3-21A125B9B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E9DE80-4D52-4675-91D5-E841CF941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4C21DC-8178-434E-9141-930720F01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295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EC79D3-E0C3-4CB7-BE80-CC002913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756A94-C662-4851-B434-5F493A9A5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A7977-4281-495E-B4B1-29D3EA573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281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E1306-68AF-43FD-92D3-854942750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F2F09-6B80-499D-ABE8-5F6AE4FFB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6EEBD-F0D7-4217-B9BB-420F21B92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A25D27-88DB-4E4A-BC56-166550CE3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83214C-7D13-46A8-8831-120EBEC19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DD52D4-D882-4A47-8FEE-CB9508DC0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869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05AFD-AEB9-41BE-A38F-0A6234DE1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450E7-FF4A-4C8D-805B-F2D42EA75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529B1D-6873-4033-874E-5C13BB21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BC26C-4B07-4977-BFC8-6E596AEF4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4336B-DE1E-477A-BE99-4FE0D7217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981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4B21-2FDD-4CC4-8966-BC7145D46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6BA8EE-6513-4A09-9B26-9D24336C1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0511C-B98C-4FC8-AB7A-D318081E8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DA2F0-BD00-444B-8448-D6FAD44FA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E3E0-EE1D-4A6A-8C8A-6A61D6AE4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E5C2A3-8A96-4D89-9FE7-43A5FD4F1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402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B2814-9B7B-4787-96BC-765640EB0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B525F0-C1E7-4222-8BFE-0E7CC5EBD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3399B-7BD4-465A-A21D-38D133B14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59D02-EDBF-470B-A536-0A0E2F355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4093A-760D-429A-A0C6-382C322B2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059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D7A0C3-7566-4C32-AA1B-0DB53A60E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5A3610-42F0-47D3-8835-57E81403A8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D5763-9026-401C-B36E-CAB45FD1D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D82CB-8099-C74E-9FC7-A64C4FEA19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6AB0A-419F-48C0-8566-CC796E1AB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AEFF2-EE6E-48F7-B67C-80148091F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87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8EBE7-B83D-4B95-B1CE-F00394A4C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64F24-EEE1-4E66-905C-B9128B8C7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CD844-BD80-41BF-A148-3FADA1CC4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531E5-F0D3-4BC1-BCBA-67217761D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BB0F0-9E92-4840-8874-556F5F924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92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1BEF5-DFCE-4DF5-9479-BD902816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4B1A7-CC62-41E8-A487-9620AA66E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46DD79-79D2-46F0-9DE8-B3E0118C4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AAFBB-EE8E-4D52-9C9F-969DA8600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00263-C05C-4530-BCCC-CE32E872A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9357ED-BBD7-4F97-8C24-DC53620F3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75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FC7AC-074F-4831-B7B4-4C3B6BE2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2C7467-F4C9-4941-8B71-2E075721B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114DF2-0F8F-44E2-BB27-3DE0F9E614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C81DD5-372B-4ED3-8A6D-21C6CF464B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286C64-BC4B-46E2-9AE1-0AF71BA36B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699FD8-8972-4B91-92C1-9B88B0A14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27C86-55BF-4BAE-A79F-812C742B0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CAB0F5-69B5-4784-859D-6288502A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13A96-86CB-456A-868B-CEDB292A1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7BE2CE-F285-49B9-A71E-68BFD0498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473C0-EDBB-48B2-BEB8-4B45756C0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05475-4DCF-4425-823D-3385EC9A1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9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AB4B3C-28FF-4D48-B666-B2DCD2C87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BBCF61-29FE-4EAC-8E18-449BBF9EC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7CB6ED-9345-44E0-9E5B-FA120DE0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97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AFD7A-6A35-4256-A8FD-3B4BEE575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4FAA9-5E97-49C1-B76C-73C1D9F20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954CC5-B9B4-4040-85E3-1C17FE3ED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4F07C3-48FB-4B06-A24C-3124138A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317EC-BF16-4D24-9306-E53022C39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0F6934-45B8-49E6-98A4-124BE7764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9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A1621-4AD2-43C4-965F-A47B6A165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933114-3AB0-47BB-8099-BD3AEAE72A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AE3AC3-D05C-4E89-A1EA-21032443E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F3972-0A4F-4DF9-A6FA-9FDADC9B2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B7A3D-B950-40C6-A5D1-719B8F425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582A8-7510-4264-9780-CC8CE7760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95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5D1162-ED21-414B-BDC3-78E16555F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E88DA-F653-41BF-BF31-CEB98D56D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04BFE-2C37-42DF-B54B-9097291B82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DEA59-3292-4E47-AC86-550891C57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AD6DF-F15C-494B-A723-446DD7D10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4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DF2247-AF1D-4CA7-8199-E483E118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6F929-690D-464B-9644-FB41156BA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82707-46B8-41A4-8027-625D2C4C1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DB3F1-3487-44DF-8921-A4E1B0D8E961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55D377-5F64-4541-8EF0-2F63C07FB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C9F63-7AD1-44C8-809C-E59AAEE989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3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tif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tiff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tif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tiff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tif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tiff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tif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tiff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tif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tiff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tif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tiff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hyperlink" Target="http://www.hersides.com/2012/11/traditional-vs-montessori-method-of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hyperlink" Target="http://conlapizyteclas.blogspot.com/2016/04/quien-eres-tu-piedra-papel-o-tijeras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hyperlink" Target="https://pixabay.com/en/living-room-living-armchairs-876886/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fugeesrespond.org/dadaabwikimedia/index.php?title=File:Example.jpg" TargetMode="External"/><Relationship Id="rId3" Type="http://schemas.openxmlformats.org/officeDocument/2006/relationships/image" Target="../media/image8.tmp"/><Relationship Id="rId7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://burbujadelenguaje.blogspot.com/2015/08/imagenes-para-hablar-el-colegio.html" TargetMode="External"/><Relationship Id="rId4" Type="http://schemas.openxmlformats.org/officeDocument/2006/relationships/image" Target="../media/image9.jpg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tiff"/><Relationship Id="rId5" Type="http://schemas.openxmlformats.org/officeDocument/2006/relationships/image" Target="../media/image11.tiff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5A909F9-C510-4517-9CFE-154396F92701}"/>
              </a:ext>
            </a:extLst>
          </p:cNvPr>
          <p:cNvSpPr txBox="1"/>
          <p:nvPr/>
        </p:nvSpPr>
        <p:spPr>
          <a:xfrm>
            <a:off x="3000911" y="1600200"/>
            <a:ext cx="6190178" cy="3261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6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UNIT 4 – </a:t>
            </a:r>
            <a:r>
              <a:rPr lang="en-US" sz="3600" b="1" cap="all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love to learn </a:t>
            </a:r>
          </a:p>
          <a:p>
            <a:pPr algn="ctr">
              <a:lnSpc>
                <a:spcPct val="200000"/>
              </a:lnSpc>
            </a:pPr>
            <a:r>
              <a:rPr lang="en-US" sz="36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Lesson 4.7 Speaking</a:t>
            </a:r>
          </a:p>
          <a:p>
            <a:pPr algn="ctr">
              <a:lnSpc>
                <a:spcPct val="200000"/>
              </a:lnSpc>
            </a:pPr>
            <a:r>
              <a:rPr lang="en-US" sz="36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(SB page 47)</a:t>
            </a:r>
          </a:p>
        </p:txBody>
      </p:sp>
    </p:spTree>
    <p:extLst>
      <p:ext uri="{BB962C8B-B14F-4D97-AF65-F5344CB8AC3E}">
        <p14:creationId xmlns:p14="http://schemas.microsoft.com/office/powerpoint/2010/main" val="18561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B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DE2D04-7D8B-7344-A31E-5FEFD59CD6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5839"/>
          <a:stretch/>
        </p:blipFill>
        <p:spPr>
          <a:xfrm>
            <a:off x="0" y="837896"/>
            <a:ext cx="12183483" cy="9513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F5A9F8-7BDC-5F4E-BE63-B52B41A550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821"/>
          <a:stretch/>
        </p:blipFill>
        <p:spPr>
          <a:xfrm>
            <a:off x="8517" y="799428"/>
            <a:ext cx="12183483" cy="6058572"/>
          </a:xfrm>
          <a:prstGeom prst="rect">
            <a:avLst/>
          </a:prstGeom>
        </p:spPr>
      </p:pic>
      <p:sp>
        <p:nvSpPr>
          <p:cNvPr id="8" name="Correct">
            <a:extLst>
              <a:ext uri="{FF2B5EF4-FFF2-40B4-BE49-F238E27FC236}">
                <a16:creationId xmlns:a16="http://schemas.microsoft.com/office/drawing/2014/main" id="{5FBF2BEE-81A7-6744-B011-891901D925E8}"/>
              </a:ext>
            </a:extLst>
          </p:cNvPr>
          <p:cNvSpPr/>
          <p:nvPr/>
        </p:nvSpPr>
        <p:spPr>
          <a:xfrm>
            <a:off x="5242266" y="-504443"/>
            <a:ext cx="17159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C. next</a:t>
            </a:r>
            <a:r>
              <a:rPr kumimoji="0" lang="en-US" sz="2800" b="1" i="0" u="none" strike="noStrike" kern="1200" cap="none" spc="50" normalizeH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to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Wrong">
            <a:extLst>
              <a:ext uri="{FF2B5EF4-FFF2-40B4-BE49-F238E27FC236}">
                <a16:creationId xmlns:a16="http://schemas.microsoft.com/office/drawing/2014/main" id="{D551B355-3D70-5641-BB22-076175D24751}"/>
              </a:ext>
            </a:extLst>
          </p:cNvPr>
          <p:cNvSpPr/>
          <p:nvPr/>
        </p:nvSpPr>
        <p:spPr>
          <a:xfrm>
            <a:off x="5609577" y="-523220"/>
            <a:ext cx="9813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B. on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Wrong">
            <a:extLst>
              <a:ext uri="{FF2B5EF4-FFF2-40B4-BE49-F238E27FC236}">
                <a16:creationId xmlns:a16="http://schemas.microsoft.com/office/drawing/2014/main" id="{A3F725C8-62F8-7C42-A351-C684BECFCBF3}"/>
              </a:ext>
            </a:extLst>
          </p:cNvPr>
          <p:cNvSpPr/>
          <p:nvPr/>
        </p:nvSpPr>
        <p:spPr>
          <a:xfrm>
            <a:off x="5331244" y="-523220"/>
            <a:ext cx="15209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A. under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6421636-ABCD-4DB5-BEE2-846DCEEDAD7E}"/>
              </a:ext>
            </a:extLst>
          </p:cNvPr>
          <p:cNvSpPr/>
          <p:nvPr/>
        </p:nvSpPr>
        <p:spPr>
          <a:xfrm>
            <a:off x="1523999" y="153786"/>
            <a:ext cx="9410300" cy="895230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0" u="none" strike="noStrike" baseline="0" dirty="0">
                <a:solidFill>
                  <a:schemeClr val="accent2"/>
                </a:solidFill>
              </a:rPr>
              <a:t>1. In </a:t>
            </a:r>
            <a:r>
              <a:rPr lang="en-US" sz="2800" b="1" i="0" u="none" strike="noStrike" baseline="0" dirty="0" err="1">
                <a:solidFill>
                  <a:schemeClr val="accent2"/>
                </a:solidFill>
              </a:rPr>
              <a:t>Maths</a:t>
            </a:r>
            <a:r>
              <a:rPr lang="en-US" sz="2800" b="1" i="0" u="none" strike="noStrike" baseline="0" dirty="0">
                <a:solidFill>
                  <a:schemeClr val="accent2"/>
                </a:solidFill>
              </a:rPr>
              <a:t> lessons I always sit __________ to my best friend.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8DDF95-B59F-EE4F-94B8-7BAB0CD72B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2238" b="9821"/>
          <a:stretch/>
        </p:blipFill>
        <p:spPr>
          <a:xfrm>
            <a:off x="1524000" y="5652655"/>
            <a:ext cx="9144000" cy="1205345"/>
          </a:xfrm>
          <a:prstGeom prst="rect">
            <a:avLst/>
          </a:prstGeom>
        </p:spPr>
      </p:pic>
      <p:sp>
        <p:nvSpPr>
          <p:cNvPr id="2" name="Answer">
            <a:extLst>
              <a:ext uri="{FF2B5EF4-FFF2-40B4-BE49-F238E27FC236}">
                <a16:creationId xmlns:a16="http://schemas.microsoft.com/office/drawing/2014/main" id="{CCC53197-873A-CF4C-A507-3881364404E8}"/>
              </a:ext>
            </a:extLst>
          </p:cNvPr>
          <p:cNvSpPr txBox="1"/>
          <p:nvPr/>
        </p:nvSpPr>
        <p:spPr>
          <a:xfrm>
            <a:off x="4328399" y="1204475"/>
            <a:ext cx="354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C. next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to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Рисунок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42BFFE9-33A4-FB4E-8540-24A3B37B4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323536" y="153786"/>
            <a:ext cx="802208" cy="824679"/>
          </a:xfrm>
          <a:prstGeom prst="rect">
            <a:avLst/>
          </a:prstGeom>
        </p:spPr>
      </p:pic>
      <p:pic>
        <p:nvPicPr>
          <p:cNvPr id="4" name="waterfall">
            <a:hlinkClick r:id="" action="ppaction://media"/>
            <a:extLst>
              <a:ext uri="{FF2B5EF4-FFF2-40B4-BE49-F238E27FC236}">
                <a16:creationId xmlns:a16="http://schemas.microsoft.com/office/drawing/2014/main" id="{E8D77BA0-B7BA-40FE-92B6-0DAAD7075F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173200" y="-64923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23819"/>
      </p:ext>
    </p:extLst>
  </p:cSld>
  <p:clrMapOvr>
    <a:masterClrMapping/>
  </p:clrMapOvr>
  <p:transition spd="slow" advClick="0">
    <p:push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  <p:bldP spid="17" grpId="0"/>
      <p:bldP spid="17" grpId="1"/>
      <p:bldP spid="18" grpId="0"/>
      <p:bldP spid="18" grpId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B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DE2D04-7D8B-7344-A31E-5FEFD59CD6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5839"/>
          <a:stretch/>
        </p:blipFill>
        <p:spPr>
          <a:xfrm>
            <a:off x="0" y="837896"/>
            <a:ext cx="12183483" cy="9513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F5A9F8-7BDC-5F4E-BE63-B52B41A550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821"/>
          <a:stretch/>
        </p:blipFill>
        <p:spPr>
          <a:xfrm>
            <a:off x="8517" y="799428"/>
            <a:ext cx="12183483" cy="6058572"/>
          </a:xfrm>
          <a:prstGeom prst="rect">
            <a:avLst/>
          </a:prstGeom>
        </p:spPr>
      </p:pic>
      <p:sp>
        <p:nvSpPr>
          <p:cNvPr id="8" name="Correct">
            <a:extLst>
              <a:ext uri="{FF2B5EF4-FFF2-40B4-BE49-F238E27FC236}">
                <a16:creationId xmlns:a16="http://schemas.microsoft.com/office/drawing/2014/main" id="{5FBF2BEE-81A7-6744-B011-891901D925E8}"/>
              </a:ext>
            </a:extLst>
          </p:cNvPr>
          <p:cNvSpPr/>
          <p:nvPr/>
        </p:nvSpPr>
        <p:spPr>
          <a:xfrm>
            <a:off x="5133711" y="-437101"/>
            <a:ext cx="19330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C. between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Wrong">
            <a:extLst>
              <a:ext uri="{FF2B5EF4-FFF2-40B4-BE49-F238E27FC236}">
                <a16:creationId xmlns:a16="http://schemas.microsoft.com/office/drawing/2014/main" id="{D551B355-3D70-5641-BB22-076175D24751}"/>
              </a:ext>
            </a:extLst>
          </p:cNvPr>
          <p:cNvSpPr/>
          <p:nvPr/>
        </p:nvSpPr>
        <p:spPr>
          <a:xfrm>
            <a:off x="5601060" y="-437101"/>
            <a:ext cx="9813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B. on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Wrong">
            <a:extLst>
              <a:ext uri="{FF2B5EF4-FFF2-40B4-BE49-F238E27FC236}">
                <a16:creationId xmlns:a16="http://schemas.microsoft.com/office/drawing/2014/main" id="{A3F725C8-62F8-7C42-A351-C684BECFCBF3}"/>
              </a:ext>
            </a:extLst>
          </p:cNvPr>
          <p:cNvSpPr/>
          <p:nvPr/>
        </p:nvSpPr>
        <p:spPr>
          <a:xfrm>
            <a:off x="5331242" y="-454965"/>
            <a:ext cx="15209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A. under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6421636-ABCD-4DB5-BEE2-846DCEEDAD7E}"/>
              </a:ext>
            </a:extLst>
          </p:cNvPr>
          <p:cNvSpPr/>
          <p:nvPr/>
        </p:nvSpPr>
        <p:spPr>
          <a:xfrm>
            <a:off x="1523999" y="153786"/>
            <a:ext cx="9135483" cy="895230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2"/>
                </a:solidFill>
              </a:rPr>
              <a:t>2. There’s a nice park </a:t>
            </a:r>
            <a:r>
              <a:rPr lang="en-US" sz="2800" b="1" i="1" dirty="0">
                <a:solidFill>
                  <a:schemeClr val="accent2"/>
                </a:solidFill>
              </a:rPr>
              <a:t>_________ </a:t>
            </a:r>
            <a:r>
              <a:rPr lang="en-US" sz="2800" b="1" dirty="0">
                <a:solidFill>
                  <a:schemeClr val="accent2"/>
                </a:solidFill>
              </a:rPr>
              <a:t>my house and my friend’s house.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8DDF95-B59F-EE4F-94B8-7BAB0CD72B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2238" b="9821"/>
          <a:stretch/>
        </p:blipFill>
        <p:spPr>
          <a:xfrm>
            <a:off x="1524000" y="5652655"/>
            <a:ext cx="9144000" cy="1205345"/>
          </a:xfrm>
          <a:prstGeom prst="rect">
            <a:avLst/>
          </a:prstGeom>
        </p:spPr>
      </p:pic>
      <p:sp>
        <p:nvSpPr>
          <p:cNvPr id="2" name="Answer">
            <a:extLst>
              <a:ext uri="{FF2B5EF4-FFF2-40B4-BE49-F238E27FC236}">
                <a16:creationId xmlns:a16="http://schemas.microsoft.com/office/drawing/2014/main" id="{CCC53197-873A-CF4C-A507-3881364404E8}"/>
              </a:ext>
            </a:extLst>
          </p:cNvPr>
          <p:cNvSpPr txBox="1"/>
          <p:nvPr/>
        </p:nvSpPr>
        <p:spPr>
          <a:xfrm>
            <a:off x="4328399" y="1204475"/>
            <a:ext cx="354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C. between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Рисунок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42BFFE9-33A4-FB4E-8540-24A3B37B4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323536" y="153786"/>
            <a:ext cx="802208" cy="824679"/>
          </a:xfrm>
          <a:prstGeom prst="rect">
            <a:avLst/>
          </a:prstGeom>
        </p:spPr>
      </p:pic>
      <p:pic>
        <p:nvPicPr>
          <p:cNvPr id="4" name="waterfall">
            <a:hlinkClick r:id="" action="ppaction://media"/>
            <a:extLst>
              <a:ext uri="{FF2B5EF4-FFF2-40B4-BE49-F238E27FC236}">
                <a16:creationId xmlns:a16="http://schemas.microsoft.com/office/drawing/2014/main" id="{C5B78D8E-3BC6-4C56-929C-BCC1A0A3CF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122400" y="-6581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16673"/>
      </p:ext>
    </p:extLst>
  </p:cSld>
  <p:clrMapOvr>
    <a:masterClrMapping/>
  </p:clrMapOvr>
  <p:transition spd="slow" advClick="0">
    <p:push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  <p:bldP spid="17" grpId="0"/>
      <p:bldP spid="17" grpId="1"/>
      <p:bldP spid="18" grpId="0"/>
      <p:bldP spid="18" grpId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B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DE2D04-7D8B-7344-A31E-5FEFD59CD6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5839"/>
          <a:stretch/>
        </p:blipFill>
        <p:spPr>
          <a:xfrm>
            <a:off x="-8517" y="837896"/>
            <a:ext cx="12192000" cy="9513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F5A9F8-7BDC-5F4E-BE63-B52B41A550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821"/>
          <a:stretch/>
        </p:blipFill>
        <p:spPr>
          <a:xfrm>
            <a:off x="0" y="799428"/>
            <a:ext cx="12192000" cy="6058572"/>
          </a:xfrm>
          <a:prstGeom prst="rect">
            <a:avLst/>
          </a:prstGeom>
        </p:spPr>
      </p:pic>
      <p:sp>
        <p:nvSpPr>
          <p:cNvPr id="8" name="Correct">
            <a:extLst>
              <a:ext uri="{FF2B5EF4-FFF2-40B4-BE49-F238E27FC236}">
                <a16:creationId xmlns:a16="http://schemas.microsoft.com/office/drawing/2014/main" id="{5FBF2BEE-81A7-6744-B011-891901D925E8}"/>
              </a:ext>
            </a:extLst>
          </p:cNvPr>
          <p:cNvSpPr/>
          <p:nvPr/>
        </p:nvSpPr>
        <p:spPr>
          <a:xfrm>
            <a:off x="5587474" y="-481094"/>
            <a:ext cx="100001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A. on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Wrong">
            <a:extLst>
              <a:ext uri="{FF2B5EF4-FFF2-40B4-BE49-F238E27FC236}">
                <a16:creationId xmlns:a16="http://schemas.microsoft.com/office/drawing/2014/main" id="{D551B355-3D70-5641-BB22-076175D24751}"/>
              </a:ext>
            </a:extLst>
          </p:cNvPr>
          <p:cNvSpPr/>
          <p:nvPr/>
        </p:nvSpPr>
        <p:spPr>
          <a:xfrm>
            <a:off x="5070719" y="-425613"/>
            <a:ext cx="20505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B. In behind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Wrong">
            <a:extLst>
              <a:ext uri="{FF2B5EF4-FFF2-40B4-BE49-F238E27FC236}">
                <a16:creationId xmlns:a16="http://schemas.microsoft.com/office/drawing/2014/main" id="{A3F725C8-62F8-7C42-A351-C684BECFCBF3}"/>
              </a:ext>
            </a:extLst>
          </p:cNvPr>
          <p:cNvSpPr/>
          <p:nvPr/>
        </p:nvSpPr>
        <p:spPr>
          <a:xfrm>
            <a:off x="5636515" y="-425613"/>
            <a:ext cx="8850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C. at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6421636-ABCD-4DB5-BEE2-846DCEEDAD7E}"/>
              </a:ext>
            </a:extLst>
          </p:cNvPr>
          <p:cNvSpPr/>
          <p:nvPr/>
        </p:nvSpPr>
        <p:spPr>
          <a:xfrm>
            <a:off x="1511299" y="128385"/>
            <a:ext cx="9135483" cy="898177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0" u="none" strike="noStrike" baseline="0" dirty="0">
                <a:solidFill>
                  <a:schemeClr val="accent2"/>
                </a:solidFill>
                <a:latin typeface="HarmoniaSansW1G-Regular"/>
              </a:rPr>
              <a:t>3. I always have a lot of papers _______ my desk.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8DDF95-B59F-EE4F-94B8-7BAB0CD72B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2238" b="9821"/>
          <a:stretch/>
        </p:blipFill>
        <p:spPr>
          <a:xfrm>
            <a:off x="1524000" y="5652655"/>
            <a:ext cx="9144000" cy="1205345"/>
          </a:xfrm>
          <a:prstGeom prst="rect">
            <a:avLst/>
          </a:prstGeom>
        </p:spPr>
      </p:pic>
      <p:sp>
        <p:nvSpPr>
          <p:cNvPr id="2" name="Answer">
            <a:extLst>
              <a:ext uri="{FF2B5EF4-FFF2-40B4-BE49-F238E27FC236}">
                <a16:creationId xmlns:a16="http://schemas.microsoft.com/office/drawing/2014/main" id="{CCC53197-873A-CF4C-A507-3881364404E8}"/>
              </a:ext>
            </a:extLst>
          </p:cNvPr>
          <p:cNvSpPr txBox="1"/>
          <p:nvPr/>
        </p:nvSpPr>
        <p:spPr>
          <a:xfrm>
            <a:off x="4307181" y="1242943"/>
            <a:ext cx="354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A. on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Рисунок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42BFFE9-33A4-FB4E-8540-24A3B37B4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323536" y="153786"/>
            <a:ext cx="802208" cy="824679"/>
          </a:xfrm>
          <a:prstGeom prst="rect">
            <a:avLst/>
          </a:prstGeom>
        </p:spPr>
      </p:pic>
      <p:pic>
        <p:nvPicPr>
          <p:cNvPr id="14" name="waterfall">
            <a:hlinkClick r:id="" action="ppaction://media"/>
            <a:extLst>
              <a:ext uri="{FF2B5EF4-FFF2-40B4-BE49-F238E27FC236}">
                <a16:creationId xmlns:a16="http://schemas.microsoft.com/office/drawing/2014/main" id="{94352A85-783F-4508-A855-F0B257696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122400" y="-6581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889353"/>
      </p:ext>
    </p:extLst>
  </p:cSld>
  <p:clrMapOvr>
    <a:masterClrMapping/>
  </p:clrMapOvr>
  <p:transition spd="slow" advClick="0">
    <p:push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2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/>
      <p:bldP spid="17" grpId="0"/>
      <p:bldP spid="17" grpId="1"/>
      <p:bldP spid="18" grpId="0"/>
      <p:bldP spid="18" grpId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B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DE2D04-7D8B-7344-A31E-5FEFD59CD6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5839"/>
          <a:stretch/>
        </p:blipFill>
        <p:spPr>
          <a:xfrm>
            <a:off x="-8517" y="837896"/>
            <a:ext cx="12192000" cy="9513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F5A9F8-7BDC-5F4E-BE63-B52B41A550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821"/>
          <a:stretch/>
        </p:blipFill>
        <p:spPr>
          <a:xfrm>
            <a:off x="0" y="799428"/>
            <a:ext cx="12192000" cy="6058572"/>
          </a:xfrm>
          <a:prstGeom prst="rect">
            <a:avLst/>
          </a:prstGeom>
        </p:spPr>
      </p:pic>
      <p:sp>
        <p:nvSpPr>
          <p:cNvPr id="8" name="Correct">
            <a:extLst>
              <a:ext uri="{FF2B5EF4-FFF2-40B4-BE49-F238E27FC236}">
                <a16:creationId xmlns:a16="http://schemas.microsoft.com/office/drawing/2014/main" id="{5FBF2BEE-81A7-6744-B011-891901D925E8}"/>
              </a:ext>
            </a:extLst>
          </p:cNvPr>
          <p:cNvSpPr/>
          <p:nvPr/>
        </p:nvSpPr>
        <p:spPr>
          <a:xfrm>
            <a:off x="5023270" y="-419622"/>
            <a:ext cx="21454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lang="en-US" sz="2800" b="1" spc="5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in front of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Wrong">
            <a:extLst>
              <a:ext uri="{FF2B5EF4-FFF2-40B4-BE49-F238E27FC236}">
                <a16:creationId xmlns:a16="http://schemas.microsoft.com/office/drawing/2014/main" id="{D551B355-3D70-5641-BB22-076175D24751}"/>
              </a:ext>
            </a:extLst>
          </p:cNvPr>
          <p:cNvSpPr/>
          <p:nvPr/>
        </p:nvSpPr>
        <p:spPr>
          <a:xfrm>
            <a:off x="5596803" y="-422100"/>
            <a:ext cx="9813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B. on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Wrong">
            <a:extLst>
              <a:ext uri="{FF2B5EF4-FFF2-40B4-BE49-F238E27FC236}">
                <a16:creationId xmlns:a16="http://schemas.microsoft.com/office/drawing/2014/main" id="{A3F725C8-62F8-7C42-A351-C684BECFCBF3}"/>
              </a:ext>
            </a:extLst>
          </p:cNvPr>
          <p:cNvSpPr/>
          <p:nvPr/>
        </p:nvSpPr>
        <p:spPr>
          <a:xfrm>
            <a:off x="5335502" y="-438856"/>
            <a:ext cx="15209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A. under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6421636-ABCD-4DB5-BEE2-846DCEEDAD7E}"/>
              </a:ext>
            </a:extLst>
          </p:cNvPr>
          <p:cNvSpPr/>
          <p:nvPr/>
        </p:nvSpPr>
        <p:spPr>
          <a:xfrm>
            <a:off x="1523999" y="153786"/>
            <a:ext cx="9135483" cy="645642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0" u="none" strike="noStrike" baseline="0" dirty="0">
                <a:solidFill>
                  <a:schemeClr val="accent2"/>
                </a:solidFill>
                <a:latin typeface="HarmoniaSansW1G-Regular"/>
              </a:rPr>
              <a:t>4. Our teacher always stands  </a:t>
            </a:r>
            <a:r>
              <a:rPr lang="en-US" sz="2800" b="1" i="1" u="none" strike="noStrike" baseline="0" dirty="0">
                <a:solidFill>
                  <a:schemeClr val="accent2"/>
                </a:solidFill>
                <a:latin typeface="HarmoniaSansW1G-Italic"/>
              </a:rPr>
              <a:t>______ </a:t>
            </a:r>
            <a:r>
              <a:rPr lang="en-US" sz="2800" b="1" i="0" u="none" strike="noStrike" baseline="0" dirty="0">
                <a:solidFill>
                  <a:schemeClr val="accent2"/>
                </a:solidFill>
                <a:latin typeface="HarmoniaSansW1G-Regular"/>
              </a:rPr>
              <a:t>the class.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8DDF95-B59F-EE4F-94B8-7BAB0CD72B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2238" b="9821"/>
          <a:stretch/>
        </p:blipFill>
        <p:spPr>
          <a:xfrm>
            <a:off x="1524000" y="5652655"/>
            <a:ext cx="9144000" cy="1205345"/>
          </a:xfrm>
          <a:prstGeom prst="rect">
            <a:avLst/>
          </a:prstGeom>
        </p:spPr>
      </p:pic>
      <p:sp>
        <p:nvSpPr>
          <p:cNvPr id="2" name="Answer">
            <a:extLst>
              <a:ext uri="{FF2B5EF4-FFF2-40B4-BE49-F238E27FC236}">
                <a16:creationId xmlns:a16="http://schemas.microsoft.com/office/drawing/2014/main" id="{CCC53197-873A-CF4C-A507-3881364404E8}"/>
              </a:ext>
            </a:extLst>
          </p:cNvPr>
          <p:cNvSpPr txBox="1"/>
          <p:nvPr/>
        </p:nvSpPr>
        <p:spPr>
          <a:xfrm>
            <a:off x="4324140" y="1138904"/>
            <a:ext cx="354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C. </a:t>
            </a:r>
            <a:r>
              <a:rPr lang="en-US" sz="3200" b="1" dirty="0"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fron</a:t>
            </a:r>
            <a:r>
              <a:rPr lang="en-US" sz="3200" b="1" dirty="0"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t of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C651C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2" name="Рисунок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42BFFE9-33A4-FB4E-8540-24A3B37B4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323536" y="153786"/>
            <a:ext cx="802208" cy="824679"/>
          </a:xfrm>
          <a:prstGeom prst="rect">
            <a:avLst/>
          </a:prstGeom>
        </p:spPr>
      </p:pic>
      <p:pic>
        <p:nvPicPr>
          <p:cNvPr id="14" name="waterfall">
            <a:hlinkClick r:id="" action="ppaction://media"/>
            <a:extLst>
              <a:ext uri="{FF2B5EF4-FFF2-40B4-BE49-F238E27FC236}">
                <a16:creationId xmlns:a16="http://schemas.microsoft.com/office/drawing/2014/main" id="{6CA0A920-1A2C-4366-9284-A458ED7BE1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122400" y="-6581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06920"/>
      </p:ext>
    </p:extLst>
  </p:cSld>
  <p:clrMapOvr>
    <a:masterClrMapping/>
  </p:clrMapOvr>
  <p:transition spd="slow" advClick="0">
    <p:push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2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/>
      <p:bldP spid="17" grpId="0"/>
      <p:bldP spid="17" grpId="1"/>
      <p:bldP spid="18" grpId="0"/>
      <p:bldP spid="18" grpId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B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DE2D04-7D8B-7344-A31E-5FEFD59CD6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5839"/>
          <a:stretch/>
        </p:blipFill>
        <p:spPr>
          <a:xfrm>
            <a:off x="-8517" y="837896"/>
            <a:ext cx="12192000" cy="9513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F5A9F8-7BDC-5F4E-BE63-B52B41A550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821"/>
          <a:stretch/>
        </p:blipFill>
        <p:spPr>
          <a:xfrm>
            <a:off x="0" y="799428"/>
            <a:ext cx="12192000" cy="6058572"/>
          </a:xfrm>
          <a:prstGeom prst="rect">
            <a:avLst/>
          </a:prstGeom>
        </p:spPr>
      </p:pic>
      <p:sp>
        <p:nvSpPr>
          <p:cNvPr id="8" name="Correct">
            <a:extLst>
              <a:ext uri="{FF2B5EF4-FFF2-40B4-BE49-F238E27FC236}">
                <a16:creationId xmlns:a16="http://schemas.microsoft.com/office/drawing/2014/main" id="{5FBF2BEE-81A7-6744-B011-891901D925E8}"/>
              </a:ext>
            </a:extLst>
          </p:cNvPr>
          <p:cNvSpPr/>
          <p:nvPr/>
        </p:nvSpPr>
        <p:spPr>
          <a:xfrm>
            <a:off x="5336316" y="-449659"/>
            <a:ext cx="15023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B. under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Wrong">
            <a:extLst>
              <a:ext uri="{FF2B5EF4-FFF2-40B4-BE49-F238E27FC236}">
                <a16:creationId xmlns:a16="http://schemas.microsoft.com/office/drawing/2014/main" id="{D551B355-3D70-5641-BB22-076175D24751}"/>
              </a:ext>
            </a:extLst>
          </p:cNvPr>
          <p:cNvSpPr/>
          <p:nvPr/>
        </p:nvSpPr>
        <p:spPr>
          <a:xfrm>
            <a:off x="5105996" y="-522539"/>
            <a:ext cx="19629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A. between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Wrong">
            <a:extLst>
              <a:ext uri="{FF2B5EF4-FFF2-40B4-BE49-F238E27FC236}">
                <a16:creationId xmlns:a16="http://schemas.microsoft.com/office/drawing/2014/main" id="{A3F725C8-62F8-7C42-A351-C684BECFCBF3}"/>
              </a:ext>
            </a:extLst>
          </p:cNvPr>
          <p:cNvSpPr/>
          <p:nvPr/>
        </p:nvSpPr>
        <p:spPr>
          <a:xfrm>
            <a:off x="5663028" y="-461665"/>
            <a:ext cx="8659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C. in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6421636-ABCD-4DB5-BEE2-846DCEEDAD7E}"/>
              </a:ext>
            </a:extLst>
          </p:cNvPr>
          <p:cNvSpPr/>
          <p:nvPr/>
        </p:nvSpPr>
        <p:spPr>
          <a:xfrm>
            <a:off x="1523999" y="153786"/>
            <a:ext cx="9135483" cy="951354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0" u="none" strike="noStrike" baseline="0" dirty="0">
                <a:solidFill>
                  <a:schemeClr val="accent2"/>
                </a:solidFill>
                <a:latin typeface="HarmoniaSansW1G-Regular"/>
              </a:rPr>
              <a:t>5. There’s a bin _______ my desk at home.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8DDF95-B59F-EE4F-94B8-7BAB0CD72B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2238" b="9821"/>
          <a:stretch/>
        </p:blipFill>
        <p:spPr>
          <a:xfrm>
            <a:off x="1524000" y="5652655"/>
            <a:ext cx="9144000" cy="12053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C53197-873A-CF4C-A507-3881364404E8}"/>
              </a:ext>
            </a:extLst>
          </p:cNvPr>
          <p:cNvSpPr txBox="1"/>
          <p:nvPr/>
        </p:nvSpPr>
        <p:spPr>
          <a:xfrm>
            <a:off x="4315624" y="1234083"/>
            <a:ext cx="354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3200" b="1" i="0" u="none" strike="noStrike" kern="1200" cap="none" spc="50" normalizeH="0" baseline="0" noProof="0" dirty="0">
                <a:ln w="0"/>
                <a:solidFill>
                  <a:srgbClr val="ED7D3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under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Рисунок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42BFFE9-33A4-FB4E-8540-24A3B37B4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323536" y="153786"/>
            <a:ext cx="802208" cy="824679"/>
          </a:xfrm>
          <a:prstGeom prst="rect">
            <a:avLst/>
          </a:prstGeom>
        </p:spPr>
      </p:pic>
      <p:pic>
        <p:nvPicPr>
          <p:cNvPr id="14" name="waterfall">
            <a:hlinkClick r:id="" action="ppaction://media"/>
            <a:extLst>
              <a:ext uri="{FF2B5EF4-FFF2-40B4-BE49-F238E27FC236}">
                <a16:creationId xmlns:a16="http://schemas.microsoft.com/office/drawing/2014/main" id="{D78B3FEF-6F93-494A-8CE0-C005D87061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122400" y="-6581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66341"/>
      </p:ext>
    </p:extLst>
  </p:cSld>
  <p:clrMapOvr>
    <a:masterClrMapping/>
  </p:clrMapOvr>
  <p:transition spd="slow" advClick="0">
    <p:push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2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/>
      <p:bldP spid="17" grpId="0"/>
      <p:bldP spid="17" grpId="1"/>
      <p:bldP spid="18" grpId="0"/>
      <p:bldP spid="18" grpId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B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DE2D04-7D8B-7344-A31E-5FEFD59CD6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5839"/>
          <a:stretch/>
        </p:blipFill>
        <p:spPr>
          <a:xfrm>
            <a:off x="-8517" y="837896"/>
            <a:ext cx="12192000" cy="9513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F5A9F8-7BDC-5F4E-BE63-B52B41A550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821"/>
          <a:stretch/>
        </p:blipFill>
        <p:spPr>
          <a:xfrm>
            <a:off x="0" y="799428"/>
            <a:ext cx="12192000" cy="6058572"/>
          </a:xfrm>
          <a:prstGeom prst="rect">
            <a:avLst/>
          </a:prstGeom>
        </p:spPr>
      </p:pic>
      <p:sp>
        <p:nvSpPr>
          <p:cNvPr id="8" name="Correct">
            <a:extLst>
              <a:ext uri="{FF2B5EF4-FFF2-40B4-BE49-F238E27FC236}">
                <a16:creationId xmlns:a16="http://schemas.microsoft.com/office/drawing/2014/main" id="{5FBF2BEE-81A7-6744-B011-891901D925E8}"/>
              </a:ext>
            </a:extLst>
          </p:cNvPr>
          <p:cNvSpPr/>
          <p:nvPr/>
        </p:nvSpPr>
        <p:spPr>
          <a:xfrm>
            <a:off x="5645983" y="-379058"/>
            <a:ext cx="88299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Wrong">
            <a:extLst>
              <a:ext uri="{FF2B5EF4-FFF2-40B4-BE49-F238E27FC236}">
                <a16:creationId xmlns:a16="http://schemas.microsoft.com/office/drawing/2014/main" id="{D551B355-3D70-5641-BB22-076175D24751}"/>
              </a:ext>
            </a:extLst>
          </p:cNvPr>
          <p:cNvSpPr/>
          <p:nvPr/>
        </p:nvSpPr>
        <p:spPr>
          <a:xfrm>
            <a:off x="5123842" y="-418851"/>
            <a:ext cx="19443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lang="en-US" sz="2800" b="1" spc="50" dirty="0">
                <a:ln w="0"/>
                <a:solidFill>
                  <a:srgbClr val="FC65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between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Wrong">
            <a:extLst>
              <a:ext uri="{FF2B5EF4-FFF2-40B4-BE49-F238E27FC236}">
                <a16:creationId xmlns:a16="http://schemas.microsoft.com/office/drawing/2014/main" id="{A3F725C8-62F8-7C42-A351-C684BECFCBF3}"/>
              </a:ext>
            </a:extLst>
          </p:cNvPr>
          <p:cNvSpPr/>
          <p:nvPr/>
        </p:nvSpPr>
        <p:spPr>
          <a:xfrm>
            <a:off x="5014752" y="-388668"/>
            <a:ext cx="21454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50" normalizeH="0" baseline="0" noProof="0" dirty="0">
                <a:ln w="0"/>
                <a:solidFill>
                  <a:srgbClr val="FC651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C. in front of</a:t>
            </a:r>
            <a:endParaRPr kumimoji="0" lang="ru-RU" sz="2800" b="1" i="0" u="none" strike="noStrike" kern="1200" cap="none" spc="50" normalizeH="0" baseline="0" noProof="0" dirty="0">
              <a:ln w="0"/>
              <a:solidFill>
                <a:srgbClr val="FC651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6421636-ABCD-4DB5-BEE2-846DCEEDAD7E}"/>
              </a:ext>
            </a:extLst>
          </p:cNvPr>
          <p:cNvSpPr/>
          <p:nvPr/>
        </p:nvSpPr>
        <p:spPr>
          <a:xfrm>
            <a:off x="1523999" y="153786"/>
            <a:ext cx="9135483" cy="951354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 </a:t>
            </a:r>
            <a:r>
              <a:rPr lang="en-US" sz="2800" b="1" i="0" u="none" strike="noStrike" baseline="0" dirty="0">
                <a:solidFill>
                  <a:schemeClr val="accent2"/>
                </a:solidFill>
                <a:latin typeface="HarmoniaSansW1G-Regular"/>
              </a:rPr>
              <a:t>I always have an extra pencil ______ my pencil case.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8DDF95-B59F-EE4F-94B8-7BAB0CD72B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2238" b="9821"/>
          <a:stretch/>
        </p:blipFill>
        <p:spPr>
          <a:xfrm>
            <a:off x="1524000" y="5652655"/>
            <a:ext cx="9144000" cy="1205345"/>
          </a:xfrm>
          <a:prstGeom prst="rect">
            <a:avLst/>
          </a:prstGeom>
        </p:spPr>
      </p:pic>
      <p:sp>
        <p:nvSpPr>
          <p:cNvPr id="2" name="Answer">
            <a:extLst>
              <a:ext uri="{FF2B5EF4-FFF2-40B4-BE49-F238E27FC236}">
                <a16:creationId xmlns:a16="http://schemas.microsoft.com/office/drawing/2014/main" id="{CCC53197-873A-CF4C-A507-3881364404E8}"/>
              </a:ext>
            </a:extLst>
          </p:cNvPr>
          <p:cNvSpPr txBox="1"/>
          <p:nvPr/>
        </p:nvSpPr>
        <p:spPr>
          <a:xfrm>
            <a:off x="4324140" y="1242943"/>
            <a:ext cx="354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A. in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Рисунок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42BFFE9-33A4-FB4E-8540-24A3B37B4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323536" y="153786"/>
            <a:ext cx="802208" cy="824679"/>
          </a:xfrm>
          <a:prstGeom prst="rect">
            <a:avLst/>
          </a:prstGeom>
        </p:spPr>
      </p:pic>
      <p:pic>
        <p:nvPicPr>
          <p:cNvPr id="14" name="waterfall">
            <a:hlinkClick r:id="" action="ppaction://media"/>
            <a:extLst>
              <a:ext uri="{FF2B5EF4-FFF2-40B4-BE49-F238E27FC236}">
                <a16:creationId xmlns:a16="http://schemas.microsoft.com/office/drawing/2014/main" id="{C0953191-EF7A-45CE-B936-4E39A793A6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122400" y="-6581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17162"/>
      </p:ext>
    </p:extLst>
  </p:cSld>
  <p:clrMapOvr>
    <a:masterClrMapping/>
  </p:clrMapOvr>
  <p:transition spd="slow" advClick="0">
    <p:push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2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/>
      <p:bldP spid="17" grpId="0"/>
      <p:bldP spid="17" grpId="1"/>
      <p:bldP spid="18" grpId="0"/>
      <p:bldP spid="18" grpId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F58D31-8473-4154-8F55-6BB5E6787166}"/>
              </a:ext>
            </a:extLst>
          </p:cNvPr>
          <p:cNvSpPr/>
          <p:nvPr/>
        </p:nvSpPr>
        <p:spPr>
          <a:xfrm>
            <a:off x="116704" y="722848"/>
            <a:ext cx="524293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4 (SB page 47)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22B98-F6FD-4B64-B7E1-C6E6BFD73A1C}"/>
              </a:ext>
            </a:extLst>
          </p:cNvPr>
          <p:cNvSpPr txBox="1"/>
          <p:nvPr/>
        </p:nvSpPr>
        <p:spPr>
          <a:xfrm>
            <a:off x="220745" y="1383340"/>
            <a:ext cx="704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/>
              </a:rPr>
              <a:t>Read and play the game True or False.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255AD7-1BA8-4453-8E07-3AC8FAD476DD}"/>
              </a:ext>
            </a:extLst>
          </p:cNvPr>
          <p:cNvSpPr txBox="1"/>
          <p:nvPr/>
        </p:nvSpPr>
        <p:spPr>
          <a:xfrm>
            <a:off x="5832297" y="1966007"/>
            <a:ext cx="5455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3200" dirty="0">
              <a:solidFill>
                <a:schemeClr val="accent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3B22EE-3D23-470C-B12B-77EB30217F05}"/>
              </a:ext>
            </a:extLst>
          </p:cNvPr>
          <p:cNvSpPr txBox="1"/>
          <p:nvPr/>
        </p:nvSpPr>
        <p:spPr>
          <a:xfrm>
            <a:off x="10500090" y="2858132"/>
            <a:ext cx="1293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  <p:pic>
        <p:nvPicPr>
          <p:cNvPr id="13" name="Picture 12" descr="A person smiling for the picture&#10;&#10;Description automatically generated with low confidence">
            <a:extLst>
              <a:ext uri="{FF2B5EF4-FFF2-40B4-BE49-F238E27FC236}">
                <a16:creationId xmlns:a16="http://schemas.microsoft.com/office/drawing/2014/main" id="{6FBC6EDF-14DC-44CF-BAC2-422788A7C7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0" b="7551"/>
          <a:stretch/>
        </p:blipFill>
        <p:spPr>
          <a:xfrm>
            <a:off x="3362949" y="3861761"/>
            <a:ext cx="2139040" cy="15411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B175836-1964-4DE6-BF2B-3349AD3F60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6"/>
          <a:stretch/>
        </p:blipFill>
        <p:spPr>
          <a:xfrm>
            <a:off x="7346225" y="3253740"/>
            <a:ext cx="2139041" cy="2078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69059E52-CBCE-4034-95A6-5625D3150F2C}"/>
              </a:ext>
            </a:extLst>
          </p:cNvPr>
          <p:cNvSpPr/>
          <p:nvPr/>
        </p:nvSpPr>
        <p:spPr>
          <a:xfrm>
            <a:off x="7346225" y="2124121"/>
            <a:ext cx="2918491" cy="1096212"/>
          </a:xfrm>
          <a:custGeom>
            <a:avLst/>
            <a:gdLst>
              <a:gd name="connsiteX0" fmla="*/ 0 w 2918491"/>
              <a:gd name="connsiteY0" fmla="*/ 182706 h 1096212"/>
              <a:gd name="connsiteX1" fmla="*/ 182706 w 2918491"/>
              <a:gd name="connsiteY1" fmla="*/ 0 h 1096212"/>
              <a:gd name="connsiteX2" fmla="*/ 643696 w 2918491"/>
              <a:gd name="connsiteY2" fmla="*/ 0 h 1096212"/>
              <a:gd name="connsiteX3" fmla="*/ 1165476 w 2918491"/>
              <a:gd name="connsiteY3" fmla="*/ 0 h 1096212"/>
              <a:gd name="connsiteX4" fmla="*/ 1702453 w 2918491"/>
              <a:gd name="connsiteY4" fmla="*/ 0 h 1096212"/>
              <a:gd name="connsiteX5" fmla="*/ 1702453 w 2918491"/>
              <a:gd name="connsiteY5" fmla="*/ 0 h 1096212"/>
              <a:gd name="connsiteX6" fmla="*/ 2045376 w 2918491"/>
              <a:gd name="connsiteY6" fmla="*/ 0 h 1096212"/>
              <a:gd name="connsiteX7" fmla="*/ 2432076 w 2918491"/>
              <a:gd name="connsiteY7" fmla="*/ 0 h 1096212"/>
              <a:gd name="connsiteX8" fmla="*/ 2735785 w 2918491"/>
              <a:gd name="connsiteY8" fmla="*/ 0 h 1096212"/>
              <a:gd name="connsiteX9" fmla="*/ 2918491 w 2918491"/>
              <a:gd name="connsiteY9" fmla="*/ 182706 h 1096212"/>
              <a:gd name="connsiteX10" fmla="*/ 2918491 w 2918491"/>
              <a:gd name="connsiteY10" fmla="*/ 639457 h 1096212"/>
              <a:gd name="connsiteX11" fmla="*/ 2918491 w 2918491"/>
              <a:gd name="connsiteY11" fmla="*/ 639457 h 1096212"/>
              <a:gd name="connsiteX12" fmla="*/ 2918491 w 2918491"/>
              <a:gd name="connsiteY12" fmla="*/ 913510 h 1096212"/>
              <a:gd name="connsiteX13" fmla="*/ 2918491 w 2918491"/>
              <a:gd name="connsiteY13" fmla="*/ 913506 h 1096212"/>
              <a:gd name="connsiteX14" fmla="*/ 2735785 w 2918491"/>
              <a:gd name="connsiteY14" fmla="*/ 1096212 h 1096212"/>
              <a:gd name="connsiteX15" fmla="*/ 2432076 w 2918491"/>
              <a:gd name="connsiteY15" fmla="*/ 1096212 h 1096212"/>
              <a:gd name="connsiteX16" fmla="*/ 1950714 w 2918491"/>
              <a:gd name="connsiteY16" fmla="*/ 1326516 h 1096212"/>
              <a:gd name="connsiteX17" fmla="*/ 1506379 w 2918491"/>
              <a:gd name="connsiteY17" fmla="*/ 1539104 h 1096212"/>
              <a:gd name="connsiteX18" fmla="*/ 1702453 w 2918491"/>
              <a:gd name="connsiteY18" fmla="*/ 1096212 h 1096212"/>
              <a:gd name="connsiteX19" fmla="*/ 1180673 w 2918491"/>
              <a:gd name="connsiteY19" fmla="*/ 1096212 h 1096212"/>
              <a:gd name="connsiteX20" fmla="*/ 643696 w 2918491"/>
              <a:gd name="connsiteY20" fmla="*/ 1096212 h 1096212"/>
              <a:gd name="connsiteX21" fmla="*/ 182706 w 2918491"/>
              <a:gd name="connsiteY21" fmla="*/ 1096212 h 1096212"/>
              <a:gd name="connsiteX22" fmla="*/ 0 w 2918491"/>
              <a:gd name="connsiteY22" fmla="*/ 913506 h 1096212"/>
              <a:gd name="connsiteX23" fmla="*/ 0 w 2918491"/>
              <a:gd name="connsiteY23" fmla="*/ 913510 h 1096212"/>
              <a:gd name="connsiteX24" fmla="*/ 0 w 2918491"/>
              <a:gd name="connsiteY24" fmla="*/ 639457 h 1096212"/>
              <a:gd name="connsiteX25" fmla="*/ 0 w 2918491"/>
              <a:gd name="connsiteY25" fmla="*/ 639457 h 1096212"/>
              <a:gd name="connsiteX26" fmla="*/ 0 w 2918491"/>
              <a:gd name="connsiteY26" fmla="*/ 182706 h 109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918491" h="1096212" fill="none" extrusionOk="0">
                <a:moveTo>
                  <a:pt x="0" y="182706"/>
                </a:moveTo>
                <a:cubicBezTo>
                  <a:pt x="-9991" y="96938"/>
                  <a:pt x="103634" y="4815"/>
                  <a:pt x="182706" y="0"/>
                </a:cubicBezTo>
                <a:cubicBezTo>
                  <a:pt x="329205" y="2900"/>
                  <a:pt x="516880" y="-13527"/>
                  <a:pt x="643696" y="0"/>
                </a:cubicBezTo>
                <a:cubicBezTo>
                  <a:pt x="770512" y="13527"/>
                  <a:pt x="1052107" y="9225"/>
                  <a:pt x="1165476" y="0"/>
                </a:cubicBezTo>
                <a:cubicBezTo>
                  <a:pt x="1278845" y="-9225"/>
                  <a:pt x="1547238" y="-3922"/>
                  <a:pt x="1702453" y="0"/>
                </a:cubicBezTo>
                <a:lnTo>
                  <a:pt x="1702453" y="0"/>
                </a:lnTo>
                <a:cubicBezTo>
                  <a:pt x="1815973" y="14249"/>
                  <a:pt x="1940642" y="-4735"/>
                  <a:pt x="2045376" y="0"/>
                </a:cubicBezTo>
                <a:cubicBezTo>
                  <a:pt x="2150110" y="4735"/>
                  <a:pt x="2354385" y="17115"/>
                  <a:pt x="2432076" y="0"/>
                </a:cubicBezTo>
                <a:cubicBezTo>
                  <a:pt x="2539535" y="5088"/>
                  <a:pt x="2609010" y="4729"/>
                  <a:pt x="2735785" y="0"/>
                </a:cubicBezTo>
                <a:cubicBezTo>
                  <a:pt x="2844441" y="3900"/>
                  <a:pt x="2926255" y="94057"/>
                  <a:pt x="2918491" y="182706"/>
                </a:cubicBezTo>
                <a:cubicBezTo>
                  <a:pt x="2918175" y="402297"/>
                  <a:pt x="2905899" y="515300"/>
                  <a:pt x="2918491" y="639457"/>
                </a:cubicBezTo>
                <a:lnTo>
                  <a:pt x="2918491" y="639457"/>
                </a:lnTo>
                <a:cubicBezTo>
                  <a:pt x="2916463" y="709259"/>
                  <a:pt x="2923623" y="807850"/>
                  <a:pt x="2918491" y="913510"/>
                </a:cubicBezTo>
                <a:lnTo>
                  <a:pt x="2918491" y="913506"/>
                </a:lnTo>
                <a:cubicBezTo>
                  <a:pt x="2922728" y="1017492"/>
                  <a:pt x="2855833" y="1110752"/>
                  <a:pt x="2735785" y="1096212"/>
                </a:cubicBezTo>
                <a:cubicBezTo>
                  <a:pt x="2616763" y="1098721"/>
                  <a:pt x="2497588" y="1092900"/>
                  <a:pt x="2432076" y="1096212"/>
                </a:cubicBezTo>
                <a:cubicBezTo>
                  <a:pt x="2220211" y="1198014"/>
                  <a:pt x="2096934" y="1232222"/>
                  <a:pt x="1950714" y="1326516"/>
                </a:cubicBezTo>
                <a:cubicBezTo>
                  <a:pt x="1804494" y="1420810"/>
                  <a:pt x="1630801" y="1492236"/>
                  <a:pt x="1506379" y="1539104"/>
                </a:cubicBezTo>
                <a:cubicBezTo>
                  <a:pt x="1576020" y="1401279"/>
                  <a:pt x="1615128" y="1285992"/>
                  <a:pt x="1702453" y="1096212"/>
                </a:cubicBezTo>
                <a:cubicBezTo>
                  <a:pt x="1475046" y="1074569"/>
                  <a:pt x="1419794" y="1119608"/>
                  <a:pt x="1180673" y="1096212"/>
                </a:cubicBezTo>
                <a:cubicBezTo>
                  <a:pt x="941552" y="1072816"/>
                  <a:pt x="766893" y="1099943"/>
                  <a:pt x="643696" y="1096212"/>
                </a:cubicBezTo>
                <a:cubicBezTo>
                  <a:pt x="520499" y="1092481"/>
                  <a:pt x="278504" y="1086480"/>
                  <a:pt x="182706" y="1096212"/>
                </a:cubicBezTo>
                <a:cubicBezTo>
                  <a:pt x="76897" y="1097104"/>
                  <a:pt x="4858" y="1002787"/>
                  <a:pt x="0" y="913506"/>
                </a:cubicBezTo>
                <a:lnTo>
                  <a:pt x="0" y="913510"/>
                </a:lnTo>
                <a:cubicBezTo>
                  <a:pt x="11703" y="838391"/>
                  <a:pt x="13204" y="698278"/>
                  <a:pt x="0" y="639457"/>
                </a:cubicBezTo>
                <a:lnTo>
                  <a:pt x="0" y="639457"/>
                </a:lnTo>
                <a:cubicBezTo>
                  <a:pt x="13493" y="526606"/>
                  <a:pt x="-14621" y="300897"/>
                  <a:pt x="0" y="182706"/>
                </a:cubicBezTo>
                <a:close/>
              </a:path>
              <a:path w="2918491" h="1096212" stroke="0" extrusionOk="0">
                <a:moveTo>
                  <a:pt x="0" y="182706"/>
                </a:moveTo>
                <a:cubicBezTo>
                  <a:pt x="-1031" y="93862"/>
                  <a:pt x="87872" y="9592"/>
                  <a:pt x="182706" y="0"/>
                </a:cubicBezTo>
                <a:cubicBezTo>
                  <a:pt x="432707" y="5581"/>
                  <a:pt x="523880" y="-12819"/>
                  <a:pt x="704486" y="0"/>
                </a:cubicBezTo>
                <a:cubicBezTo>
                  <a:pt x="885092" y="12819"/>
                  <a:pt x="981973" y="6221"/>
                  <a:pt x="1241463" y="0"/>
                </a:cubicBezTo>
                <a:cubicBezTo>
                  <a:pt x="1500953" y="-6221"/>
                  <a:pt x="1570980" y="13345"/>
                  <a:pt x="1702453" y="0"/>
                </a:cubicBezTo>
                <a:lnTo>
                  <a:pt x="1702453" y="0"/>
                </a:lnTo>
                <a:cubicBezTo>
                  <a:pt x="1846228" y="-7468"/>
                  <a:pt x="1901330" y="-9926"/>
                  <a:pt x="2067265" y="0"/>
                </a:cubicBezTo>
                <a:cubicBezTo>
                  <a:pt x="2233200" y="9926"/>
                  <a:pt x="2258388" y="-7286"/>
                  <a:pt x="2432076" y="0"/>
                </a:cubicBezTo>
                <a:cubicBezTo>
                  <a:pt x="2493575" y="10194"/>
                  <a:pt x="2635904" y="-13085"/>
                  <a:pt x="2735785" y="0"/>
                </a:cubicBezTo>
                <a:cubicBezTo>
                  <a:pt x="2831700" y="3221"/>
                  <a:pt x="2918301" y="92389"/>
                  <a:pt x="2918491" y="182706"/>
                </a:cubicBezTo>
                <a:cubicBezTo>
                  <a:pt x="2931505" y="385357"/>
                  <a:pt x="2929069" y="515247"/>
                  <a:pt x="2918491" y="639457"/>
                </a:cubicBezTo>
                <a:lnTo>
                  <a:pt x="2918491" y="639457"/>
                </a:lnTo>
                <a:cubicBezTo>
                  <a:pt x="2922620" y="744553"/>
                  <a:pt x="2906736" y="803724"/>
                  <a:pt x="2918491" y="913510"/>
                </a:cubicBezTo>
                <a:lnTo>
                  <a:pt x="2918491" y="913506"/>
                </a:lnTo>
                <a:cubicBezTo>
                  <a:pt x="2924316" y="1027912"/>
                  <a:pt x="2839135" y="1091420"/>
                  <a:pt x="2735785" y="1096212"/>
                </a:cubicBezTo>
                <a:cubicBezTo>
                  <a:pt x="2589169" y="1103792"/>
                  <a:pt x="2511208" y="1091289"/>
                  <a:pt x="2432076" y="1096212"/>
                </a:cubicBezTo>
                <a:cubicBezTo>
                  <a:pt x="2281225" y="1163549"/>
                  <a:pt x="2122842" y="1232256"/>
                  <a:pt x="1987741" y="1308800"/>
                </a:cubicBezTo>
                <a:cubicBezTo>
                  <a:pt x="1852640" y="1385344"/>
                  <a:pt x="1610520" y="1509347"/>
                  <a:pt x="1506379" y="1539104"/>
                </a:cubicBezTo>
                <a:cubicBezTo>
                  <a:pt x="1551847" y="1382142"/>
                  <a:pt x="1609929" y="1246079"/>
                  <a:pt x="1702453" y="1096212"/>
                </a:cubicBezTo>
                <a:cubicBezTo>
                  <a:pt x="1553799" y="1073591"/>
                  <a:pt x="1332466" y="1109401"/>
                  <a:pt x="1226266" y="1096212"/>
                </a:cubicBezTo>
                <a:cubicBezTo>
                  <a:pt x="1120066" y="1083023"/>
                  <a:pt x="932722" y="1078854"/>
                  <a:pt x="765276" y="1096212"/>
                </a:cubicBezTo>
                <a:cubicBezTo>
                  <a:pt x="597830" y="1113571"/>
                  <a:pt x="420152" y="1114225"/>
                  <a:pt x="182706" y="1096212"/>
                </a:cubicBezTo>
                <a:cubicBezTo>
                  <a:pt x="87830" y="1101768"/>
                  <a:pt x="13465" y="1008279"/>
                  <a:pt x="0" y="913506"/>
                </a:cubicBezTo>
                <a:lnTo>
                  <a:pt x="0" y="913510"/>
                </a:lnTo>
                <a:cubicBezTo>
                  <a:pt x="-9206" y="852279"/>
                  <a:pt x="-1686" y="730383"/>
                  <a:pt x="0" y="639457"/>
                </a:cubicBezTo>
                <a:lnTo>
                  <a:pt x="0" y="639457"/>
                </a:lnTo>
                <a:cubicBezTo>
                  <a:pt x="14471" y="460432"/>
                  <a:pt x="-11920" y="303459"/>
                  <a:pt x="0" y="18270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1822248103">
                  <a:prstGeom prst="wedgeRoundRectCallout">
                    <a:avLst>
                      <a:gd name="adj1" fmla="val 1615"/>
                      <a:gd name="adj2" fmla="val 90402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800" i="1" dirty="0">
                <a:solidFill>
                  <a:srgbClr val="00B0F0"/>
                </a:solidFill>
                <a:latin typeface="HarmoniaSansW1G-SemiBdItalic"/>
              </a:rPr>
              <a:t>Is that true for you?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B1C73021-168E-4A44-8B5C-FF7EBD26469A}"/>
              </a:ext>
            </a:extLst>
          </p:cNvPr>
          <p:cNvSpPr/>
          <p:nvPr/>
        </p:nvSpPr>
        <p:spPr>
          <a:xfrm>
            <a:off x="597516" y="2093144"/>
            <a:ext cx="4762122" cy="1056899"/>
          </a:xfrm>
          <a:custGeom>
            <a:avLst/>
            <a:gdLst>
              <a:gd name="connsiteX0" fmla="*/ 0 w 4762122"/>
              <a:gd name="connsiteY0" fmla="*/ 176153 h 1056899"/>
              <a:gd name="connsiteX1" fmla="*/ 176153 w 4762122"/>
              <a:gd name="connsiteY1" fmla="*/ 0 h 1056899"/>
              <a:gd name="connsiteX2" fmla="*/ 793687 w 4762122"/>
              <a:gd name="connsiteY2" fmla="*/ 0 h 1056899"/>
              <a:gd name="connsiteX3" fmla="*/ 793687 w 4762122"/>
              <a:gd name="connsiteY3" fmla="*/ 0 h 1056899"/>
              <a:gd name="connsiteX4" fmla="*/ 1353237 w 4762122"/>
              <a:gd name="connsiteY4" fmla="*/ 0 h 1056899"/>
              <a:gd name="connsiteX5" fmla="*/ 1984218 w 4762122"/>
              <a:gd name="connsiteY5" fmla="*/ 0 h 1056899"/>
              <a:gd name="connsiteX6" fmla="*/ 2634656 w 4762122"/>
              <a:gd name="connsiteY6" fmla="*/ 0 h 1056899"/>
              <a:gd name="connsiteX7" fmla="*/ 3207041 w 4762122"/>
              <a:gd name="connsiteY7" fmla="*/ 0 h 1056899"/>
              <a:gd name="connsiteX8" fmla="*/ 3857479 w 4762122"/>
              <a:gd name="connsiteY8" fmla="*/ 0 h 1056899"/>
              <a:gd name="connsiteX9" fmla="*/ 4585969 w 4762122"/>
              <a:gd name="connsiteY9" fmla="*/ 0 h 1056899"/>
              <a:gd name="connsiteX10" fmla="*/ 4762122 w 4762122"/>
              <a:gd name="connsiteY10" fmla="*/ 176153 h 1056899"/>
              <a:gd name="connsiteX11" fmla="*/ 4762122 w 4762122"/>
              <a:gd name="connsiteY11" fmla="*/ 616524 h 1056899"/>
              <a:gd name="connsiteX12" fmla="*/ 4762122 w 4762122"/>
              <a:gd name="connsiteY12" fmla="*/ 616524 h 1056899"/>
              <a:gd name="connsiteX13" fmla="*/ 4762122 w 4762122"/>
              <a:gd name="connsiteY13" fmla="*/ 880749 h 1056899"/>
              <a:gd name="connsiteX14" fmla="*/ 4762122 w 4762122"/>
              <a:gd name="connsiteY14" fmla="*/ 880746 h 1056899"/>
              <a:gd name="connsiteX15" fmla="*/ 4585969 w 4762122"/>
              <a:gd name="connsiteY15" fmla="*/ 1056899 h 1056899"/>
              <a:gd name="connsiteX16" fmla="*/ 3909514 w 4762122"/>
              <a:gd name="connsiteY16" fmla="*/ 1056899 h 1056899"/>
              <a:gd name="connsiteX17" fmla="*/ 3337129 w 4762122"/>
              <a:gd name="connsiteY17" fmla="*/ 1056899 h 1056899"/>
              <a:gd name="connsiteX18" fmla="*/ 2660673 w 4762122"/>
              <a:gd name="connsiteY18" fmla="*/ 1056899 h 1056899"/>
              <a:gd name="connsiteX19" fmla="*/ 1984218 w 4762122"/>
              <a:gd name="connsiteY19" fmla="*/ 1056899 h 1056899"/>
              <a:gd name="connsiteX20" fmla="*/ 2264484 w 4762122"/>
              <a:gd name="connsiteY20" fmla="*/ 1336977 h 1056899"/>
              <a:gd name="connsiteX21" fmla="*/ 1774218 w 4762122"/>
              <a:gd name="connsiteY21" fmla="*/ 1243618 h 1056899"/>
              <a:gd name="connsiteX22" fmla="*/ 1269245 w 4762122"/>
              <a:gd name="connsiteY22" fmla="*/ 1147458 h 1056899"/>
              <a:gd name="connsiteX23" fmla="*/ 793687 w 4762122"/>
              <a:gd name="connsiteY23" fmla="*/ 1056899 h 1056899"/>
              <a:gd name="connsiteX24" fmla="*/ 176153 w 4762122"/>
              <a:gd name="connsiteY24" fmla="*/ 1056899 h 1056899"/>
              <a:gd name="connsiteX25" fmla="*/ 0 w 4762122"/>
              <a:gd name="connsiteY25" fmla="*/ 880746 h 1056899"/>
              <a:gd name="connsiteX26" fmla="*/ 0 w 4762122"/>
              <a:gd name="connsiteY26" fmla="*/ 880749 h 1056899"/>
              <a:gd name="connsiteX27" fmla="*/ 0 w 4762122"/>
              <a:gd name="connsiteY27" fmla="*/ 616524 h 1056899"/>
              <a:gd name="connsiteX28" fmla="*/ 0 w 4762122"/>
              <a:gd name="connsiteY28" fmla="*/ 616524 h 1056899"/>
              <a:gd name="connsiteX29" fmla="*/ 0 w 4762122"/>
              <a:gd name="connsiteY29" fmla="*/ 176153 h 105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762122" h="1056899" fill="none" extrusionOk="0">
                <a:moveTo>
                  <a:pt x="0" y="176153"/>
                </a:moveTo>
                <a:cubicBezTo>
                  <a:pt x="-4705" y="62943"/>
                  <a:pt x="68678" y="-8388"/>
                  <a:pt x="176153" y="0"/>
                </a:cubicBezTo>
                <a:cubicBezTo>
                  <a:pt x="343748" y="5256"/>
                  <a:pt x="520732" y="10375"/>
                  <a:pt x="793687" y="0"/>
                </a:cubicBezTo>
                <a:lnTo>
                  <a:pt x="793687" y="0"/>
                </a:lnTo>
                <a:cubicBezTo>
                  <a:pt x="955872" y="-7702"/>
                  <a:pt x="1227912" y="3878"/>
                  <a:pt x="1353237" y="0"/>
                </a:cubicBezTo>
                <a:cubicBezTo>
                  <a:pt x="1478562" y="-3878"/>
                  <a:pt x="1750587" y="-6925"/>
                  <a:pt x="1984218" y="0"/>
                </a:cubicBezTo>
                <a:cubicBezTo>
                  <a:pt x="2192687" y="-12404"/>
                  <a:pt x="2449678" y="-1978"/>
                  <a:pt x="2634656" y="0"/>
                </a:cubicBezTo>
                <a:cubicBezTo>
                  <a:pt x="2819634" y="1978"/>
                  <a:pt x="3034200" y="11852"/>
                  <a:pt x="3207041" y="0"/>
                </a:cubicBezTo>
                <a:cubicBezTo>
                  <a:pt x="3379882" y="-11852"/>
                  <a:pt x="3643229" y="-23875"/>
                  <a:pt x="3857479" y="0"/>
                </a:cubicBezTo>
                <a:cubicBezTo>
                  <a:pt x="4071729" y="23875"/>
                  <a:pt x="4237240" y="-33910"/>
                  <a:pt x="4585969" y="0"/>
                </a:cubicBezTo>
                <a:cubicBezTo>
                  <a:pt x="4661717" y="10264"/>
                  <a:pt x="4771791" y="85896"/>
                  <a:pt x="4762122" y="176153"/>
                </a:cubicBezTo>
                <a:cubicBezTo>
                  <a:pt x="4751262" y="310487"/>
                  <a:pt x="4776875" y="448218"/>
                  <a:pt x="4762122" y="616524"/>
                </a:cubicBezTo>
                <a:lnTo>
                  <a:pt x="4762122" y="616524"/>
                </a:lnTo>
                <a:cubicBezTo>
                  <a:pt x="4762029" y="675381"/>
                  <a:pt x="4770312" y="820092"/>
                  <a:pt x="4762122" y="880749"/>
                </a:cubicBezTo>
                <a:lnTo>
                  <a:pt x="4762122" y="880746"/>
                </a:lnTo>
                <a:cubicBezTo>
                  <a:pt x="4747929" y="985911"/>
                  <a:pt x="4680945" y="1042768"/>
                  <a:pt x="4585969" y="1056899"/>
                </a:cubicBezTo>
                <a:cubicBezTo>
                  <a:pt x="4328137" y="1064200"/>
                  <a:pt x="4078346" y="1090401"/>
                  <a:pt x="3909514" y="1056899"/>
                </a:cubicBezTo>
                <a:cubicBezTo>
                  <a:pt x="3740683" y="1023397"/>
                  <a:pt x="3485246" y="1077176"/>
                  <a:pt x="3337129" y="1056899"/>
                </a:cubicBezTo>
                <a:cubicBezTo>
                  <a:pt x="3189013" y="1036622"/>
                  <a:pt x="2804027" y="1064875"/>
                  <a:pt x="2660673" y="1056899"/>
                </a:cubicBezTo>
                <a:cubicBezTo>
                  <a:pt x="2517319" y="1048923"/>
                  <a:pt x="2215807" y="1079954"/>
                  <a:pt x="1984218" y="1056899"/>
                </a:cubicBezTo>
                <a:cubicBezTo>
                  <a:pt x="2057528" y="1130687"/>
                  <a:pt x="2178033" y="1262991"/>
                  <a:pt x="2264484" y="1336977"/>
                </a:cubicBezTo>
                <a:cubicBezTo>
                  <a:pt x="2037684" y="1313902"/>
                  <a:pt x="1999249" y="1286060"/>
                  <a:pt x="1774218" y="1243618"/>
                </a:cubicBezTo>
                <a:cubicBezTo>
                  <a:pt x="1549187" y="1201176"/>
                  <a:pt x="1392634" y="1156594"/>
                  <a:pt x="1269245" y="1147458"/>
                </a:cubicBezTo>
                <a:cubicBezTo>
                  <a:pt x="1145856" y="1138322"/>
                  <a:pt x="1022289" y="1101909"/>
                  <a:pt x="793687" y="1056899"/>
                </a:cubicBezTo>
                <a:cubicBezTo>
                  <a:pt x="502378" y="1036320"/>
                  <a:pt x="385030" y="1076552"/>
                  <a:pt x="176153" y="1056899"/>
                </a:cubicBezTo>
                <a:cubicBezTo>
                  <a:pt x="79969" y="1068715"/>
                  <a:pt x="14090" y="967578"/>
                  <a:pt x="0" y="880746"/>
                </a:cubicBezTo>
                <a:lnTo>
                  <a:pt x="0" y="880749"/>
                </a:lnTo>
                <a:cubicBezTo>
                  <a:pt x="11671" y="814725"/>
                  <a:pt x="-1673" y="684629"/>
                  <a:pt x="0" y="616524"/>
                </a:cubicBezTo>
                <a:lnTo>
                  <a:pt x="0" y="616524"/>
                </a:lnTo>
                <a:cubicBezTo>
                  <a:pt x="14430" y="518011"/>
                  <a:pt x="21398" y="331175"/>
                  <a:pt x="0" y="176153"/>
                </a:cubicBezTo>
                <a:close/>
              </a:path>
              <a:path w="4762122" h="1056899" stroke="0" extrusionOk="0">
                <a:moveTo>
                  <a:pt x="0" y="176153"/>
                </a:moveTo>
                <a:cubicBezTo>
                  <a:pt x="-480" y="84481"/>
                  <a:pt x="84732" y="9267"/>
                  <a:pt x="176153" y="0"/>
                </a:cubicBezTo>
                <a:cubicBezTo>
                  <a:pt x="477091" y="-10088"/>
                  <a:pt x="584453" y="-18688"/>
                  <a:pt x="793687" y="0"/>
                </a:cubicBezTo>
                <a:lnTo>
                  <a:pt x="793687" y="0"/>
                </a:lnTo>
                <a:cubicBezTo>
                  <a:pt x="983974" y="19997"/>
                  <a:pt x="1216167" y="9151"/>
                  <a:pt x="1412763" y="0"/>
                </a:cubicBezTo>
                <a:cubicBezTo>
                  <a:pt x="1609359" y="-9151"/>
                  <a:pt x="1796162" y="-6019"/>
                  <a:pt x="1984218" y="0"/>
                </a:cubicBezTo>
                <a:cubicBezTo>
                  <a:pt x="2149579" y="12893"/>
                  <a:pt x="2365175" y="-21778"/>
                  <a:pt x="2582621" y="0"/>
                </a:cubicBezTo>
                <a:cubicBezTo>
                  <a:pt x="2800067" y="21778"/>
                  <a:pt x="2985540" y="-26051"/>
                  <a:pt x="3259076" y="0"/>
                </a:cubicBezTo>
                <a:cubicBezTo>
                  <a:pt x="3532613" y="26051"/>
                  <a:pt x="3745871" y="-14332"/>
                  <a:pt x="3909514" y="0"/>
                </a:cubicBezTo>
                <a:cubicBezTo>
                  <a:pt x="4073157" y="14332"/>
                  <a:pt x="4334315" y="10356"/>
                  <a:pt x="4585969" y="0"/>
                </a:cubicBezTo>
                <a:cubicBezTo>
                  <a:pt x="4691814" y="11245"/>
                  <a:pt x="4763423" y="77089"/>
                  <a:pt x="4762122" y="176153"/>
                </a:cubicBezTo>
                <a:cubicBezTo>
                  <a:pt x="4741004" y="335285"/>
                  <a:pt x="4746697" y="403374"/>
                  <a:pt x="4762122" y="616524"/>
                </a:cubicBezTo>
                <a:lnTo>
                  <a:pt x="4762122" y="616524"/>
                </a:lnTo>
                <a:cubicBezTo>
                  <a:pt x="4755504" y="685155"/>
                  <a:pt x="4769221" y="760962"/>
                  <a:pt x="4762122" y="880749"/>
                </a:cubicBezTo>
                <a:lnTo>
                  <a:pt x="4762122" y="880746"/>
                </a:lnTo>
                <a:cubicBezTo>
                  <a:pt x="4757375" y="973364"/>
                  <a:pt x="4690364" y="1041777"/>
                  <a:pt x="4585969" y="1056899"/>
                </a:cubicBezTo>
                <a:cubicBezTo>
                  <a:pt x="4362704" y="1070593"/>
                  <a:pt x="4126096" y="1051638"/>
                  <a:pt x="3987566" y="1056899"/>
                </a:cubicBezTo>
                <a:cubicBezTo>
                  <a:pt x="3849036" y="1062160"/>
                  <a:pt x="3454719" y="1084483"/>
                  <a:pt x="3285094" y="1056899"/>
                </a:cubicBezTo>
                <a:cubicBezTo>
                  <a:pt x="3115469" y="1029315"/>
                  <a:pt x="2786751" y="1032447"/>
                  <a:pt x="2582621" y="1056899"/>
                </a:cubicBezTo>
                <a:cubicBezTo>
                  <a:pt x="2378491" y="1081351"/>
                  <a:pt x="2223108" y="1057717"/>
                  <a:pt x="1984218" y="1056899"/>
                </a:cubicBezTo>
                <a:cubicBezTo>
                  <a:pt x="2078724" y="1165002"/>
                  <a:pt x="2198371" y="1260232"/>
                  <a:pt x="2264484" y="1336977"/>
                </a:cubicBezTo>
                <a:cubicBezTo>
                  <a:pt x="2073277" y="1311613"/>
                  <a:pt x="1988341" y="1309547"/>
                  <a:pt x="1744802" y="1238016"/>
                </a:cubicBezTo>
                <a:cubicBezTo>
                  <a:pt x="1501263" y="1166485"/>
                  <a:pt x="1458545" y="1159513"/>
                  <a:pt x="1254537" y="1144657"/>
                </a:cubicBezTo>
                <a:cubicBezTo>
                  <a:pt x="1050529" y="1129801"/>
                  <a:pt x="974985" y="1083471"/>
                  <a:pt x="793687" y="1056899"/>
                </a:cubicBezTo>
                <a:cubicBezTo>
                  <a:pt x="552449" y="1067822"/>
                  <a:pt x="316935" y="1058378"/>
                  <a:pt x="176153" y="1056899"/>
                </a:cubicBezTo>
                <a:cubicBezTo>
                  <a:pt x="78634" y="1080837"/>
                  <a:pt x="6050" y="979656"/>
                  <a:pt x="0" y="880746"/>
                </a:cubicBezTo>
                <a:lnTo>
                  <a:pt x="0" y="880749"/>
                </a:lnTo>
                <a:cubicBezTo>
                  <a:pt x="-12600" y="776316"/>
                  <a:pt x="-1943" y="716147"/>
                  <a:pt x="0" y="616524"/>
                </a:cubicBezTo>
                <a:lnTo>
                  <a:pt x="0" y="616524"/>
                </a:lnTo>
                <a:cubicBezTo>
                  <a:pt x="-7766" y="421819"/>
                  <a:pt x="7442" y="364965"/>
                  <a:pt x="0" y="17615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1822248103">
                  <a:prstGeom prst="wedgeRoundRectCallout">
                    <a:avLst>
                      <a:gd name="adj1" fmla="val -2448"/>
                      <a:gd name="adj2" fmla="val 76500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800" b="0" i="1" u="none" strike="noStrike" baseline="0" dirty="0">
                <a:solidFill>
                  <a:schemeClr val="accent6"/>
                </a:solidFill>
                <a:latin typeface="HarmoniaSansW1G-SemiBdItalic"/>
              </a:rPr>
              <a:t>In my </a:t>
            </a:r>
            <a:r>
              <a:rPr lang="en-US" sz="2800" b="0" i="1" u="none" strike="noStrike" baseline="0" dirty="0" err="1">
                <a:solidFill>
                  <a:schemeClr val="accent6"/>
                </a:solidFill>
                <a:latin typeface="HarmoniaSansW1G-SemiBdItalic"/>
              </a:rPr>
              <a:t>Maths</a:t>
            </a:r>
            <a:r>
              <a:rPr lang="en-US" sz="2800" b="0" i="1" u="none" strike="noStrike" baseline="0" dirty="0">
                <a:solidFill>
                  <a:schemeClr val="accent6"/>
                </a:solidFill>
                <a:latin typeface="HarmoniaSansW1G-SemiBdItalic"/>
              </a:rPr>
              <a:t> lesson, I always</a:t>
            </a:r>
            <a:r>
              <a:rPr lang="en-US" sz="2800" b="0" i="1" u="none" strike="noStrike" dirty="0">
                <a:solidFill>
                  <a:schemeClr val="accent6"/>
                </a:solidFill>
                <a:latin typeface="HarmoniaSansW1G-SemiBdItalic"/>
              </a:rPr>
              <a:t> sit next to my best friend.</a:t>
            </a:r>
            <a:endParaRPr lang="en-US" sz="2800" b="0" i="1" u="none" strike="noStrike" baseline="0" dirty="0">
              <a:solidFill>
                <a:schemeClr val="accent6"/>
              </a:solidFill>
              <a:latin typeface="HarmoniaSansW1G-SemiBdItalic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ABB26C60-B347-4E56-AA1B-7DD3FCFBC705}"/>
              </a:ext>
            </a:extLst>
          </p:cNvPr>
          <p:cNvSpPr/>
          <p:nvPr/>
        </p:nvSpPr>
        <p:spPr>
          <a:xfrm>
            <a:off x="613035" y="3901469"/>
            <a:ext cx="2590797" cy="1056899"/>
          </a:xfrm>
          <a:custGeom>
            <a:avLst/>
            <a:gdLst>
              <a:gd name="connsiteX0" fmla="*/ 0 w 2590797"/>
              <a:gd name="connsiteY0" fmla="*/ 176153 h 1056899"/>
              <a:gd name="connsiteX1" fmla="*/ 176153 w 2590797"/>
              <a:gd name="connsiteY1" fmla="*/ 0 h 1056899"/>
              <a:gd name="connsiteX2" fmla="*/ 431800 w 2590797"/>
              <a:gd name="connsiteY2" fmla="*/ 0 h 1056899"/>
              <a:gd name="connsiteX3" fmla="*/ 431800 w 2590797"/>
              <a:gd name="connsiteY3" fmla="*/ 0 h 1056899"/>
              <a:gd name="connsiteX4" fmla="*/ 1079499 w 2590797"/>
              <a:gd name="connsiteY4" fmla="*/ 0 h 1056899"/>
              <a:gd name="connsiteX5" fmla="*/ 1747072 w 2590797"/>
              <a:gd name="connsiteY5" fmla="*/ 0 h 1056899"/>
              <a:gd name="connsiteX6" fmla="*/ 2414644 w 2590797"/>
              <a:gd name="connsiteY6" fmla="*/ 0 h 1056899"/>
              <a:gd name="connsiteX7" fmla="*/ 2590797 w 2590797"/>
              <a:gd name="connsiteY7" fmla="*/ 176153 h 1056899"/>
              <a:gd name="connsiteX8" fmla="*/ 2590797 w 2590797"/>
              <a:gd name="connsiteY8" fmla="*/ 616524 h 1056899"/>
              <a:gd name="connsiteX9" fmla="*/ 2590797 w 2590797"/>
              <a:gd name="connsiteY9" fmla="*/ 616524 h 1056899"/>
              <a:gd name="connsiteX10" fmla="*/ 2590797 w 2590797"/>
              <a:gd name="connsiteY10" fmla="*/ 880749 h 1056899"/>
              <a:gd name="connsiteX11" fmla="*/ 2590797 w 2590797"/>
              <a:gd name="connsiteY11" fmla="*/ 880746 h 1056899"/>
              <a:gd name="connsiteX12" fmla="*/ 2414644 w 2590797"/>
              <a:gd name="connsiteY12" fmla="*/ 1056899 h 1056899"/>
              <a:gd name="connsiteX13" fmla="*/ 1787126 w 2590797"/>
              <a:gd name="connsiteY13" fmla="*/ 1056899 h 1056899"/>
              <a:gd name="connsiteX14" fmla="*/ 1079499 w 2590797"/>
              <a:gd name="connsiteY14" fmla="*/ 1056899 h 1056899"/>
              <a:gd name="connsiteX15" fmla="*/ 1231976 w 2590797"/>
              <a:gd name="connsiteY15" fmla="*/ 1336977 h 1056899"/>
              <a:gd name="connsiteX16" fmla="*/ 823886 w 2590797"/>
              <a:gd name="connsiteY16" fmla="*/ 1194137 h 1056899"/>
              <a:gd name="connsiteX17" fmla="*/ 431800 w 2590797"/>
              <a:gd name="connsiteY17" fmla="*/ 1056899 h 1056899"/>
              <a:gd name="connsiteX18" fmla="*/ 176153 w 2590797"/>
              <a:gd name="connsiteY18" fmla="*/ 1056899 h 1056899"/>
              <a:gd name="connsiteX19" fmla="*/ 0 w 2590797"/>
              <a:gd name="connsiteY19" fmla="*/ 880746 h 1056899"/>
              <a:gd name="connsiteX20" fmla="*/ 0 w 2590797"/>
              <a:gd name="connsiteY20" fmla="*/ 880749 h 1056899"/>
              <a:gd name="connsiteX21" fmla="*/ 0 w 2590797"/>
              <a:gd name="connsiteY21" fmla="*/ 616524 h 1056899"/>
              <a:gd name="connsiteX22" fmla="*/ 0 w 2590797"/>
              <a:gd name="connsiteY22" fmla="*/ 616524 h 1056899"/>
              <a:gd name="connsiteX23" fmla="*/ 0 w 2590797"/>
              <a:gd name="connsiteY23" fmla="*/ 176153 h 105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590797" h="1056899" fill="none" extrusionOk="0">
                <a:moveTo>
                  <a:pt x="0" y="176153"/>
                </a:moveTo>
                <a:cubicBezTo>
                  <a:pt x="5165" y="63208"/>
                  <a:pt x="77117" y="3591"/>
                  <a:pt x="176153" y="0"/>
                </a:cubicBezTo>
                <a:cubicBezTo>
                  <a:pt x="276799" y="-7274"/>
                  <a:pt x="354809" y="5760"/>
                  <a:pt x="431800" y="0"/>
                </a:cubicBezTo>
                <a:lnTo>
                  <a:pt x="431800" y="0"/>
                </a:lnTo>
                <a:cubicBezTo>
                  <a:pt x="659107" y="-26776"/>
                  <a:pt x="885686" y="6829"/>
                  <a:pt x="1079499" y="0"/>
                </a:cubicBezTo>
                <a:cubicBezTo>
                  <a:pt x="1328376" y="2569"/>
                  <a:pt x="1526811" y="25186"/>
                  <a:pt x="1747072" y="0"/>
                </a:cubicBezTo>
                <a:cubicBezTo>
                  <a:pt x="1967333" y="-25186"/>
                  <a:pt x="2186000" y="3423"/>
                  <a:pt x="2414644" y="0"/>
                </a:cubicBezTo>
                <a:cubicBezTo>
                  <a:pt x="2521286" y="7552"/>
                  <a:pt x="2582939" y="98408"/>
                  <a:pt x="2590797" y="176153"/>
                </a:cubicBezTo>
                <a:cubicBezTo>
                  <a:pt x="2607082" y="302909"/>
                  <a:pt x="2570865" y="514509"/>
                  <a:pt x="2590797" y="616524"/>
                </a:cubicBezTo>
                <a:lnTo>
                  <a:pt x="2590797" y="616524"/>
                </a:lnTo>
                <a:cubicBezTo>
                  <a:pt x="2603133" y="731118"/>
                  <a:pt x="2597684" y="816476"/>
                  <a:pt x="2590797" y="880749"/>
                </a:cubicBezTo>
                <a:lnTo>
                  <a:pt x="2590797" y="880746"/>
                </a:lnTo>
                <a:cubicBezTo>
                  <a:pt x="2590949" y="984728"/>
                  <a:pt x="2523174" y="1059625"/>
                  <a:pt x="2414644" y="1056899"/>
                </a:cubicBezTo>
                <a:cubicBezTo>
                  <a:pt x="2145866" y="1035495"/>
                  <a:pt x="2060846" y="1084037"/>
                  <a:pt x="1787126" y="1056899"/>
                </a:cubicBezTo>
                <a:cubicBezTo>
                  <a:pt x="1513406" y="1029761"/>
                  <a:pt x="1308876" y="1043535"/>
                  <a:pt x="1079499" y="1056899"/>
                </a:cubicBezTo>
                <a:cubicBezTo>
                  <a:pt x="1156072" y="1171671"/>
                  <a:pt x="1193000" y="1269063"/>
                  <a:pt x="1231976" y="1336977"/>
                </a:cubicBezTo>
                <a:cubicBezTo>
                  <a:pt x="1099467" y="1296645"/>
                  <a:pt x="949954" y="1249873"/>
                  <a:pt x="823886" y="1194137"/>
                </a:cubicBezTo>
                <a:cubicBezTo>
                  <a:pt x="697818" y="1138402"/>
                  <a:pt x="619831" y="1111540"/>
                  <a:pt x="431800" y="1056899"/>
                </a:cubicBezTo>
                <a:cubicBezTo>
                  <a:pt x="305234" y="1050724"/>
                  <a:pt x="296052" y="1054274"/>
                  <a:pt x="176153" y="1056899"/>
                </a:cubicBezTo>
                <a:cubicBezTo>
                  <a:pt x="80177" y="1058732"/>
                  <a:pt x="7659" y="981023"/>
                  <a:pt x="0" y="880746"/>
                </a:cubicBezTo>
                <a:lnTo>
                  <a:pt x="0" y="880749"/>
                </a:lnTo>
                <a:cubicBezTo>
                  <a:pt x="11959" y="759714"/>
                  <a:pt x="-7043" y="741547"/>
                  <a:pt x="0" y="616524"/>
                </a:cubicBezTo>
                <a:lnTo>
                  <a:pt x="0" y="616524"/>
                </a:lnTo>
                <a:cubicBezTo>
                  <a:pt x="-16870" y="444457"/>
                  <a:pt x="-5461" y="393444"/>
                  <a:pt x="0" y="176153"/>
                </a:cubicBezTo>
                <a:close/>
              </a:path>
              <a:path w="2590797" h="1056899" stroke="0" extrusionOk="0">
                <a:moveTo>
                  <a:pt x="0" y="176153"/>
                </a:moveTo>
                <a:cubicBezTo>
                  <a:pt x="-480" y="84481"/>
                  <a:pt x="84732" y="9267"/>
                  <a:pt x="176153" y="0"/>
                </a:cubicBezTo>
                <a:cubicBezTo>
                  <a:pt x="279217" y="9567"/>
                  <a:pt x="379665" y="-891"/>
                  <a:pt x="431800" y="0"/>
                </a:cubicBezTo>
                <a:lnTo>
                  <a:pt x="431800" y="0"/>
                </a:lnTo>
                <a:cubicBezTo>
                  <a:pt x="724727" y="-13327"/>
                  <a:pt x="881376" y="8111"/>
                  <a:pt x="1079499" y="0"/>
                </a:cubicBezTo>
                <a:cubicBezTo>
                  <a:pt x="1345355" y="-16024"/>
                  <a:pt x="1496364" y="-16674"/>
                  <a:pt x="1747072" y="0"/>
                </a:cubicBezTo>
                <a:cubicBezTo>
                  <a:pt x="1997780" y="16674"/>
                  <a:pt x="2141064" y="25983"/>
                  <a:pt x="2414644" y="0"/>
                </a:cubicBezTo>
                <a:cubicBezTo>
                  <a:pt x="2506106" y="6416"/>
                  <a:pt x="2590876" y="84887"/>
                  <a:pt x="2590797" y="176153"/>
                </a:cubicBezTo>
                <a:cubicBezTo>
                  <a:pt x="2586939" y="288646"/>
                  <a:pt x="2591806" y="474000"/>
                  <a:pt x="2590797" y="616524"/>
                </a:cubicBezTo>
                <a:lnTo>
                  <a:pt x="2590797" y="616524"/>
                </a:lnTo>
                <a:cubicBezTo>
                  <a:pt x="2589960" y="722508"/>
                  <a:pt x="2588391" y="753229"/>
                  <a:pt x="2590797" y="880749"/>
                </a:cubicBezTo>
                <a:lnTo>
                  <a:pt x="2590797" y="880746"/>
                </a:lnTo>
                <a:cubicBezTo>
                  <a:pt x="2577334" y="985226"/>
                  <a:pt x="2509340" y="1058898"/>
                  <a:pt x="2414644" y="1056899"/>
                </a:cubicBezTo>
                <a:cubicBezTo>
                  <a:pt x="2170728" y="1048898"/>
                  <a:pt x="2073406" y="1065272"/>
                  <a:pt x="1733720" y="1056899"/>
                </a:cubicBezTo>
                <a:cubicBezTo>
                  <a:pt x="1394034" y="1048526"/>
                  <a:pt x="1404575" y="1034190"/>
                  <a:pt x="1079499" y="1056899"/>
                </a:cubicBezTo>
                <a:cubicBezTo>
                  <a:pt x="1141620" y="1147562"/>
                  <a:pt x="1163265" y="1227306"/>
                  <a:pt x="1231976" y="1336977"/>
                </a:cubicBezTo>
                <a:cubicBezTo>
                  <a:pt x="1145100" y="1295690"/>
                  <a:pt x="985287" y="1233366"/>
                  <a:pt x="823886" y="1194137"/>
                </a:cubicBezTo>
                <a:cubicBezTo>
                  <a:pt x="662485" y="1154908"/>
                  <a:pt x="607988" y="1112403"/>
                  <a:pt x="431800" y="1056899"/>
                </a:cubicBezTo>
                <a:cubicBezTo>
                  <a:pt x="309286" y="1058348"/>
                  <a:pt x="247317" y="1066870"/>
                  <a:pt x="176153" y="1056899"/>
                </a:cubicBezTo>
                <a:cubicBezTo>
                  <a:pt x="66667" y="1043883"/>
                  <a:pt x="-2679" y="979208"/>
                  <a:pt x="0" y="880746"/>
                </a:cubicBezTo>
                <a:lnTo>
                  <a:pt x="0" y="880749"/>
                </a:lnTo>
                <a:cubicBezTo>
                  <a:pt x="4955" y="771144"/>
                  <a:pt x="2352" y="735329"/>
                  <a:pt x="0" y="616524"/>
                </a:cubicBezTo>
                <a:lnTo>
                  <a:pt x="0" y="616524"/>
                </a:lnTo>
                <a:cubicBezTo>
                  <a:pt x="11732" y="462691"/>
                  <a:pt x="-12131" y="369814"/>
                  <a:pt x="0" y="17615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1822248103">
                  <a:prstGeom prst="wedgeRoundRectCallout">
                    <a:avLst>
                      <a:gd name="adj1" fmla="val -2448"/>
                      <a:gd name="adj2" fmla="val 76500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800" b="0" i="1" u="none" strike="noStrike" baseline="0" dirty="0">
                <a:solidFill>
                  <a:schemeClr val="accent6"/>
                </a:solidFill>
                <a:latin typeface="HarmoniaSansW1G-SemiBdItalic"/>
              </a:rPr>
              <a:t>Yes, it’s true for me. </a:t>
            </a:r>
          </a:p>
        </p:txBody>
      </p:sp>
    </p:spTree>
    <p:extLst>
      <p:ext uri="{BB962C8B-B14F-4D97-AF65-F5344CB8AC3E}">
        <p14:creationId xmlns:p14="http://schemas.microsoft.com/office/powerpoint/2010/main" val="303668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Folded Corner 11">
            <a:extLst>
              <a:ext uri="{FF2B5EF4-FFF2-40B4-BE49-F238E27FC236}">
                <a16:creationId xmlns:a16="http://schemas.microsoft.com/office/drawing/2014/main" id="{C995C123-B858-4D8E-B248-6961A87E9117}"/>
              </a:ext>
            </a:extLst>
          </p:cNvPr>
          <p:cNvSpPr/>
          <p:nvPr/>
        </p:nvSpPr>
        <p:spPr>
          <a:xfrm>
            <a:off x="6624984" y="2823899"/>
            <a:ext cx="4693920" cy="2303446"/>
          </a:xfrm>
          <a:prstGeom prst="foldedCorner">
            <a:avLst/>
          </a:prstGeom>
          <a:solidFill>
            <a:srgbClr val="94BAC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F58D31-8473-4154-8F55-6BB5E6787166}"/>
              </a:ext>
            </a:extLst>
          </p:cNvPr>
          <p:cNvSpPr/>
          <p:nvPr/>
        </p:nvSpPr>
        <p:spPr>
          <a:xfrm>
            <a:off x="116704" y="722848"/>
            <a:ext cx="524293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5 (SB page 47)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22B98-F6FD-4B64-B7E1-C6E6BFD73A1C}"/>
              </a:ext>
            </a:extLst>
          </p:cNvPr>
          <p:cNvSpPr txBox="1"/>
          <p:nvPr/>
        </p:nvSpPr>
        <p:spPr>
          <a:xfrm>
            <a:off x="231018" y="1383340"/>
            <a:ext cx="11363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/>
              </a:rPr>
              <a:t>Work in groups. Write sentences to describe your classroom.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3B22EE-3D23-470C-B12B-77EB30217F05}"/>
              </a:ext>
            </a:extLst>
          </p:cNvPr>
          <p:cNvSpPr txBox="1"/>
          <p:nvPr/>
        </p:nvSpPr>
        <p:spPr>
          <a:xfrm>
            <a:off x="10500090" y="2858132"/>
            <a:ext cx="1293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  <p:pic>
        <p:nvPicPr>
          <p:cNvPr id="8" name="Picture 7" descr="A group of children's drawings&#10;&#10;Description automatically generated with low confidence">
            <a:extLst>
              <a:ext uri="{FF2B5EF4-FFF2-40B4-BE49-F238E27FC236}">
                <a16:creationId xmlns:a16="http://schemas.microsoft.com/office/drawing/2014/main" id="{585CE607-CD2B-4FF7-87DA-F3459EC9B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98874" y="1944702"/>
            <a:ext cx="5858087" cy="4190450"/>
          </a:xfrm>
          <a:prstGeom prst="round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09922A6-38BE-45A9-A698-11B120C3242E}"/>
              </a:ext>
            </a:extLst>
          </p:cNvPr>
          <p:cNvSpPr txBox="1"/>
          <p:nvPr/>
        </p:nvSpPr>
        <p:spPr>
          <a:xfrm>
            <a:off x="6879923" y="3168872"/>
            <a:ext cx="4184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Poor Richard" panose="02080502050505020702" pitchFamily="18" charset="0"/>
                <a:cs typeface="Poppins" panose="00000500000000000000" pitchFamily="2" charset="0"/>
              </a:rPr>
              <a:t>There’s a blue ruler on the table.</a:t>
            </a:r>
          </a:p>
        </p:txBody>
      </p:sp>
    </p:spTree>
    <p:extLst>
      <p:ext uri="{BB962C8B-B14F-4D97-AF65-F5344CB8AC3E}">
        <p14:creationId xmlns:p14="http://schemas.microsoft.com/office/powerpoint/2010/main" val="3372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queen, container&#10;&#10;Description automatically generated">
            <a:extLst>
              <a:ext uri="{FF2B5EF4-FFF2-40B4-BE49-F238E27FC236}">
                <a16:creationId xmlns:a16="http://schemas.microsoft.com/office/drawing/2014/main" id="{1AA1B303-59F2-4073-97DE-32EA555911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9"/>
          <a:stretch/>
        </p:blipFill>
        <p:spPr>
          <a:xfrm>
            <a:off x="3789251" y="1047750"/>
            <a:ext cx="4613498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70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F58D31-8473-4154-8F55-6BB5E6787166}"/>
              </a:ext>
            </a:extLst>
          </p:cNvPr>
          <p:cNvSpPr/>
          <p:nvPr/>
        </p:nvSpPr>
        <p:spPr>
          <a:xfrm>
            <a:off x="116704" y="978029"/>
            <a:ext cx="5507920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Rock – Paper – Scissors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22B98-F6FD-4B64-B7E1-C6E6BFD73A1C}"/>
              </a:ext>
            </a:extLst>
          </p:cNvPr>
          <p:cNvSpPr txBox="1"/>
          <p:nvPr/>
        </p:nvSpPr>
        <p:spPr>
          <a:xfrm>
            <a:off x="116704" y="2089094"/>
            <a:ext cx="6827327" cy="1970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Describe the people doing in pairs.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Play rock-paper-scissors.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winner gets one point.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0BCDE8-1BCB-42DE-AD13-AEBC581AF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957629" y="630515"/>
            <a:ext cx="3336279" cy="1655762"/>
          </a:xfrm>
          <a:prstGeom prst="rect">
            <a:avLst/>
          </a:prstGeom>
        </p:spPr>
      </p:pic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3C0F5C5B-1183-4513-B636-8297B6535B0F}"/>
              </a:ext>
            </a:extLst>
          </p:cNvPr>
          <p:cNvSpPr/>
          <p:nvPr/>
        </p:nvSpPr>
        <p:spPr>
          <a:xfrm>
            <a:off x="6302970" y="2838822"/>
            <a:ext cx="3073204" cy="1394474"/>
          </a:xfrm>
          <a:custGeom>
            <a:avLst/>
            <a:gdLst>
              <a:gd name="connsiteX0" fmla="*/ 0 w 3073204"/>
              <a:gd name="connsiteY0" fmla="*/ 232417 h 1394474"/>
              <a:gd name="connsiteX1" fmla="*/ 232417 w 3073204"/>
              <a:gd name="connsiteY1" fmla="*/ 0 h 1394474"/>
              <a:gd name="connsiteX2" fmla="*/ 512201 w 3073204"/>
              <a:gd name="connsiteY2" fmla="*/ 0 h 1394474"/>
              <a:gd name="connsiteX3" fmla="*/ 512201 w 3073204"/>
              <a:gd name="connsiteY3" fmla="*/ 0 h 1394474"/>
              <a:gd name="connsiteX4" fmla="*/ 904035 w 3073204"/>
              <a:gd name="connsiteY4" fmla="*/ 0 h 1394474"/>
              <a:gd name="connsiteX5" fmla="*/ 1280502 w 3073204"/>
              <a:gd name="connsiteY5" fmla="*/ 0 h 1394474"/>
              <a:gd name="connsiteX6" fmla="*/ 1784994 w 3073204"/>
              <a:gd name="connsiteY6" fmla="*/ 0 h 1394474"/>
              <a:gd name="connsiteX7" fmla="*/ 2258281 w 3073204"/>
              <a:gd name="connsiteY7" fmla="*/ 0 h 1394474"/>
              <a:gd name="connsiteX8" fmla="*/ 2840787 w 3073204"/>
              <a:gd name="connsiteY8" fmla="*/ 0 h 1394474"/>
              <a:gd name="connsiteX9" fmla="*/ 3073204 w 3073204"/>
              <a:gd name="connsiteY9" fmla="*/ 232417 h 1394474"/>
              <a:gd name="connsiteX10" fmla="*/ 3073204 w 3073204"/>
              <a:gd name="connsiteY10" fmla="*/ 813443 h 1394474"/>
              <a:gd name="connsiteX11" fmla="*/ 3073204 w 3073204"/>
              <a:gd name="connsiteY11" fmla="*/ 813443 h 1394474"/>
              <a:gd name="connsiteX12" fmla="*/ 3073204 w 3073204"/>
              <a:gd name="connsiteY12" fmla="*/ 1162062 h 1394474"/>
              <a:gd name="connsiteX13" fmla="*/ 3073204 w 3073204"/>
              <a:gd name="connsiteY13" fmla="*/ 1162057 h 1394474"/>
              <a:gd name="connsiteX14" fmla="*/ 2840787 w 3073204"/>
              <a:gd name="connsiteY14" fmla="*/ 1394474 h 1394474"/>
              <a:gd name="connsiteX15" fmla="*/ 2320692 w 3073204"/>
              <a:gd name="connsiteY15" fmla="*/ 1394474 h 1394474"/>
              <a:gd name="connsiteX16" fmla="*/ 1769391 w 3073204"/>
              <a:gd name="connsiteY16" fmla="*/ 1394474 h 1394474"/>
              <a:gd name="connsiteX17" fmla="*/ 1280502 w 3073204"/>
              <a:gd name="connsiteY17" fmla="*/ 1394474 h 1394474"/>
              <a:gd name="connsiteX18" fmla="*/ 1461370 w 3073204"/>
              <a:gd name="connsiteY18" fmla="*/ 1764010 h 1394474"/>
              <a:gd name="connsiteX19" fmla="*/ 986786 w 3073204"/>
              <a:gd name="connsiteY19" fmla="*/ 1579242 h 1394474"/>
              <a:gd name="connsiteX20" fmla="*/ 512201 w 3073204"/>
              <a:gd name="connsiteY20" fmla="*/ 1394474 h 1394474"/>
              <a:gd name="connsiteX21" fmla="*/ 232417 w 3073204"/>
              <a:gd name="connsiteY21" fmla="*/ 1394474 h 1394474"/>
              <a:gd name="connsiteX22" fmla="*/ 0 w 3073204"/>
              <a:gd name="connsiteY22" fmla="*/ 1162057 h 1394474"/>
              <a:gd name="connsiteX23" fmla="*/ 0 w 3073204"/>
              <a:gd name="connsiteY23" fmla="*/ 1162062 h 1394474"/>
              <a:gd name="connsiteX24" fmla="*/ 0 w 3073204"/>
              <a:gd name="connsiteY24" fmla="*/ 813443 h 1394474"/>
              <a:gd name="connsiteX25" fmla="*/ 0 w 3073204"/>
              <a:gd name="connsiteY25" fmla="*/ 813443 h 1394474"/>
              <a:gd name="connsiteX26" fmla="*/ 0 w 3073204"/>
              <a:gd name="connsiteY26" fmla="*/ 232417 h 139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073204" h="1394474" fill="none" extrusionOk="0">
                <a:moveTo>
                  <a:pt x="0" y="232417"/>
                </a:moveTo>
                <a:cubicBezTo>
                  <a:pt x="-10773" y="120379"/>
                  <a:pt x="119233" y="3347"/>
                  <a:pt x="232417" y="0"/>
                </a:cubicBezTo>
                <a:cubicBezTo>
                  <a:pt x="292596" y="-13202"/>
                  <a:pt x="447014" y="804"/>
                  <a:pt x="512201" y="0"/>
                </a:cubicBezTo>
                <a:lnTo>
                  <a:pt x="512201" y="0"/>
                </a:lnTo>
                <a:cubicBezTo>
                  <a:pt x="595504" y="-11991"/>
                  <a:pt x="743480" y="-8783"/>
                  <a:pt x="904035" y="0"/>
                </a:cubicBezTo>
                <a:cubicBezTo>
                  <a:pt x="1064590" y="8783"/>
                  <a:pt x="1193688" y="-3634"/>
                  <a:pt x="1280502" y="0"/>
                </a:cubicBezTo>
                <a:cubicBezTo>
                  <a:pt x="1415774" y="16005"/>
                  <a:pt x="1672904" y="15170"/>
                  <a:pt x="1784994" y="0"/>
                </a:cubicBezTo>
                <a:cubicBezTo>
                  <a:pt x="1897084" y="-15170"/>
                  <a:pt x="2097404" y="18740"/>
                  <a:pt x="2258281" y="0"/>
                </a:cubicBezTo>
                <a:cubicBezTo>
                  <a:pt x="2419158" y="-18740"/>
                  <a:pt x="2621789" y="17593"/>
                  <a:pt x="2840787" y="0"/>
                </a:cubicBezTo>
                <a:cubicBezTo>
                  <a:pt x="2991436" y="11216"/>
                  <a:pt x="3080603" y="115738"/>
                  <a:pt x="3073204" y="232417"/>
                </a:cubicBezTo>
                <a:cubicBezTo>
                  <a:pt x="3067935" y="424554"/>
                  <a:pt x="3095671" y="624285"/>
                  <a:pt x="3073204" y="813443"/>
                </a:cubicBezTo>
                <a:lnTo>
                  <a:pt x="3073204" y="813443"/>
                </a:lnTo>
                <a:cubicBezTo>
                  <a:pt x="3072198" y="888760"/>
                  <a:pt x="3083847" y="999116"/>
                  <a:pt x="3073204" y="1162062"/>
                </a:cubicBezTo>
                <a:lnTo>
                  <a:pt x="3073204" y="1162057"/>
                </a:lnTo>
                <a:cubicBezTo>
                  <a:pt x="3078664" y="1294387"/>
                  <a:pt x="2972631" y="1397120"/>
                  <a:pt x="2840787" y="1394474"/>
                </a:cubicBezTo>
                <a:cubicBezTo>
                  <a:pt x="2643330" y="1373406"/>
                  <a:pt x="2551007" y="1393685"/>
                  <a:pt x="2320692" y="1394474"/>
                </a:cubicBezTo>
                <a:cubicBezTo>
                  <a:pt x="2090377" y="1395263"/>
                  <a:pt x="1921962" y="1369108"/>
                  <a:pt x="1769391" y="1394474"/>
                </a:cubicBezTo>
                <a:cubicBezTo>
                  <a:pt x="1616820" y="1419840"/>
                  <a:pt x="1471101" y="1382504"/>
                  <a:pt x="1280502" y="1394474"/>
                </a:cubicBezTo>
                <a:cubicBezTo>
                  <a:pt x="1356259" y="1554641"/>
                  <a:pt x="1359618" y="1594798"/>
                  <a:pt x="1461370" y="1764010"/>
                </a:cubicBezTo>
                <a:cubicBezTo>
                  <a:pt x="1336167" y="1726599"/>
                  <a:pt x="1154615" y="1639918"/>
                  <a:pt x="986786" y="1579242"/>
                </a:cubicBezTo>
                <a:cubicBezTo>
                  <a:pt x="818957" y="1518566"/>
                  <a:pt x="743069" y="1488319"/>
                  <a:pt x="512201" y="1394474"/>
                </a:cubicBezTo>
                <a:cubicBezTo>
                  <a:pt x="452445" y="1382014"/>
                  <a:pt x="295846" y="1387785"/>
                  <a:pt x="232417" y="1394474"/>
                </a:cubicBezTo>
                <a:cubicBezTo>
                  <a:pt x="72682" y="1400185"/>
                  <a:pt x="3277" y="1282576"/>
                  <a:pt x="0" y="1162057"/>
                </a:cubicBezTo>
                <a:lnTo>
                  <a:pt x="0" y="1162062"/>
                </a:lnTo>
                <a:cubicBezTo>
                  <a:pt x="-48" y="1039109"/>
                  <a:pt x="-8018" y="962013"/>
                  <a:pt x="0" y="813443"/>
                </a:cubicBezTo>
                <a:lnTo>
                  <a:pt x="0" y="813443"/>
                </a:lnTo>
                <a:cubicBezTo>
                  <a:pt x="16967" y="634960"/>
                  <a:pt x="1635" y="415202"/>
                  <a:pt x="0" y="232417"/>
                </a:cubicBezTo>
                <a:close/>
              </a:path>
              <a:path w="3073204" h="1394474" stroke="0" extrusionOk="0">
                <a:moveTo>
                  <a:pt x="0" y="232417"/>
                </a:moveTo>
                <a:cubicBezTo>
                  <a:pt x="-413" y="108890"/>
                  <a:pt x="121036" y="26823"/>
                  <a:pt x="232417" y="0"/>
                </a:cubicBezTo>
                <a:cubicBezTo>
                  <a:pt x="367022" y="-9550"/>
                  <a:pt x="405019" y="5987"/>
                  <a:pt x="512201" y="0"/>
                </a:cubicBezTo>
                <a:lnTo>
                  <a:pt x="512201" y="0"/>
                </a:lnTo>
                <a:cubicBezTo>
                  <a:pt x="650031" y="-7183"/>
                  <a:pt x="733530" y="-5002"/>
                  <a:pt x="911718" y="0"/>
                </a:cubicBezTo>
                <a:cubicBezTo>
                  <a:pt x="1089906" y="5002"/>
                  <a:pt x="1193197" y="13664"/>
                  <a:pt x="1280502" y="0"/>
                </a:cubicBezTo>
                <a:cubicBezTo>
                  <a:pt x="1511276" y="-10414"/>
                  <a:pt x="1562552" y="-13502"/>
                  <a:pt x="1769391" y="0"/>
                </a:cubicBezTo>
                <a:cubicBezTo>
                  <a:pt x="1976230" y="13502"/>
                  <a:pt x="2168319" y="-26254"/>
                  <a:pt x="2305089" y="0"/>
                </a:cubicBezTo>
                <a:cubicBezTo>
                  <a:pt x="2441859" y="26254"/>
                  <a:pt x="2601138" y="-25187"/>
                  <a:pt x="2840787" y="0"/>
                </a:cubicBezTo>
                <a:cubicBezTo>
                  <a:pt x="2959842" y="6006"/>
                  <a:pt x="3073073" y="111358"/>
                  <a:pt x="3073204" y="232417"/>
                </a:cubicBezTo>
                <a:cubicBezTo>
                  <a:pt x="3086419" y="382267"/>
                  <a:pt x="3088010" y="638203"/>
                  <a:pt x="3073204" y="813443"/>
                </a:cubicBezTo>
                <a:lnTo>
                  <a:pt x="3073204" y="813443"/>
                </a:lnTo>
                <a:cubicBezTo>
                  <a:pt x="3059203" y="940570"/>
                  <a:pt x="3089800" y="1023672"/>
                  <a:pt x="3073204" y="1162062"/>
                </a:cubicBezTo>
                <a:lnTo>
                  <a:pt x="3073204" y="1162057"/>
                </a:lnTo>
                <a:cubicBezTo>
                  <a:pt x="3080836" y="1308105"/>
                  <a:pt x="2976867" y="1379340"/>
                  <a:pt x="2840787" y="1394474"/>
                </a:cubicBezTo>
                <a:cubicBezTo>
                  <a:pt x="2712547" y="1407555"/>
                  <a:pt x="2446624" y="1388830"/>
                  <a:pt x="2336295" y="1394474"/>
                </a:cubicBezTo>
                <a:cubicBezTo>
                  <a:pt x="2225966" y="1400118"/>
                  <a:pt x="2087515" y="1392983"/>
                  <a:pt x="1847406" y="1394474"/>
                </a:cubicBezTo>
                <a:cubicBezTo>
                  <a:pt x="1607297" y="1395965"/>
                  <a:pt x="1489842" y="1404277"/>
                  <a:pt x="1280502" y="1394474"/>
                </a:cubicBezTo>
                <a:cubicBezTo>
                  <a:pt x="1361325" y="1519843"/>
                  <a:pt x="1409915" y="1669911"/>
                  <a:pt x="1461370" y="1764010"/>
                </a:cubicBezTo>
                <a:cubicBezTo>
                  <a:pt x="1310174" y="1709411"/>
                  <a:pt x="1166134" y="1642851"/>
                  <a:pt x="996277" y="1582937"/>
                </a:cubicBezTo>
                <a:cubicBezTo>
                  <a:pt x="826420" y="1523023"/>
                  <a:pt x="614830" y="1457807"/>
                  <a:pt x="512201" y="1394474"/>
                </a:cubicBezTo>
                <a:cubicBezTo>
                  <a:pt x="378424" y="1405442"/>
                  <a:pt x="346031" y="1386298"/>
                  <a:pt x="232417" y="1394474"/>
                </a:cubicBezTo>
                <a:cubicBezTo>
                  <a:pt x="108379" y="1398456"/>
                  <a:pt x="5804" y="1287773"/>
                  <a:pt x="0" y="1162057"/>
                </a:cubicBezTo>
                <a:lnTo>
                  <a:pt x="0" y="1162062"/>
                </a:lnTo>
                <a:cubicBezTo>
                  <a:pt x="-10619" y="1029525"/>
                  <a:pt x="-12607" y="904977"/>
                  <a:pt x="0" y="813443"/>
                </a:cubicBezTo>
                <a:lnTo>
                  <a:pt x="0" y="813443"/>
                </a:lnTo>
                <a:cubicBezTo>
                  <a:pt x="20862" y="679940"/>
                  <a:pt x="13704" y="423296"/>
                  <a:pt x="0" y="23241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1822248103">
                  <a:prstGeom prst="wedgeRoundRectCallout">
                    <a:avLst>
                      <a:gd name="adj1" fmla="val -2448"/>
                      <a:gd name="adj2" fmla="val 76500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800" i="1" dirty="0">
                <a:solidFill>
                  <a:schemeClr val="accent6"/>
                </a:solidFill>
                <a:latin typeface="HarmoniaSansW1G-SemiBdItalic"/>
              </a:rPr>
              <a:t>My turns. Tom and James are playing cards.</a:t>
            </a:r>
            <a:endParaRPr lang="en-US" sz="2800" b="0" i="1" u="none" strike="noStrike" baseline="0" dirty="0">
              <a:solidFill>
                <a:schemeClr val="accent6"/>
              </a:solidFill>
              <a:latin typeface="HarmoniaSansW1G-SemiBdItalic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EFD0787F-29E3-4DB2-A22D-F7DDFC284630}"/>
              </a:ext>
            </a:extLst>
          </p:cNvPr>
          <p:cNvSpPr/>
          <p:nvPr/>
        </p:nvSpPr>
        <p:spPr>
          <a:xfrm>
            <a:off x="9069692" y="4364253"/>
            <a:ext cx="2599362" cy="1237542"/>
          </a:xfrm>
          <a:custGeom>
            <a:avLst/>
            <a:gdLst>
              <a:gd name="connsiteX0" fmla="*/ 0 w 2599362"/>
              <a:gd name="connsiteY0" fmla="*/ 206261 h 1237542"/>
              <a:gd name="connsiteX1" fmla="*/ 206261 w 2599362"/>
              <a:gd name="connsiteY1" fmla="*/ 0 h 1237542"/>
              <a:gd name="connsiteX2" fmla="*/ 821977 w 2599362"/>
              <a:gd name="connsiteY2" fmla="*/ 0 h 1237542"/>
              <a:gd name="connsiteX3" fmla="*/ 1516295 w 2599362"/>
              <a:gd name="connsiteY3" fmla="*/ 0 h 1237542"/>
              <a:gd name="connsiteX4" fmla="*/ 1516295 w 2599362"/>
              <a:gd name="connsiteY4" fmla="*/ 0 h 1237542"/>
              <a:gd name="connsiteX5" fmla="*/ 2166135 w 2599362"/>
              <a:gd name="connsiteY5" fmla="*/ 0 h 1237542"/>
              <a:gd name="connsiteX6" fmla="*/ 2393101 w 2599362"/>
              <a:gd name="connsiteY6" fmla="*/ 0 h 1237542"/>
              <a:gd name="connsiteX7" fmla="*/ 2599362 w 2599362"/>
              <a:gd name="connsiteY7" fmla="*/ 206261 h 1237542"/>
              <a:gd name="connsiteX8" fmla="*/ 2599362 w 2599362"/>
              <a:gd name="connsiteY8" fmla="*/ 721900 h 1237542"/>
              <a:gd name="connsiteX9" fmla="*/ 2599362 w 2599362"/>
              <a:gd name="connsiteY9" fmla="*/ 721900 h 1237542"/>
              <a:gd name="connsiteX10" fmla="*/ 2599362 w 2599362"/>
              <a:gd name="connsiteY10" fmla="*/ 1031285 h 1237542"/>
              <a:gd name="connsiteX11" fmla="*/ 2599362 w 2599362"/>
              <a:gd name="connsiteY11" fmla="*/ 1031281 h 1237542"/>
              <a:gd name="connsiteX12" fmla="*/ 2393101 w 2599362"/>
              <a:gd name="connsiteY12" fmla="*/ 1237542 h 1237542"/>
              <a:gd name="connsiteX13" fmla="*/ 2166135 w 2599362"/>
              <a:gd name="connsiteY13" fmla="*/ 1237542 h 1237542"/>
              <a:gd name="connsiteX14" fmla="*/ 1753898 w 2599362"/>
              <a:gd name="connsiteY14" fmla="*/ 1487538 h 1237542"/>
              <a:gd name="connsiteX15" fmla="*/ 1341661 w 2599362"/>
              <a:gd name="connsiteY15" fmla="*/ 1737534 h 1237542"/>
              <a:gd name="connsiteX16" fmla="*/ 1516295 w 2599362"/>
              <a:gd name="connsiteY16" fmla="*/ 1237542 h 1237542"/>
              <a:gd name="connsiteX17" fmla="*/ 900579 w 2599362"/>
              <a:gd name="connsiteY17" fmla="*/ 1237542 h 1237542"/>
              <a:gd name="connsiteX18" fmla="*/ 206261 w 2599362"/>
              <a:gd name="connsiteY18" fmla="*/ 1237542 h 1237542"/>
              <a:gd name="connsiteX19" fmla="*/ 0 w 2599362"/>
              <a:gd name="connsiteY19" fmla="*/ 1031281 h 1237542"/>
              <a:gd name="connsiteX20" fmla="*/ 0 w 2599362"/>
              <a:gd name="connsiteY20" fmla="*/ 1031285 h 1237542"/>
              <a:gd name="connsiteX21" fmla="*/ 0 w 2599362"/>
              <a:gd name="connsiteY21" fmla="*/ 721900 h 1237542"/>
              <a:gd name="connsiteX22" fmla="*/ 0 w 2599362"/>
              <a:gd name="connsiteY22" fmla="*/ 721900 h 1237542"/>
              <a:gd name="connsiteX23" fmla="*/ 0 w 2599362"/>
              <a:gd name="connsiteY23" fmla="*/ 206261 h 123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599362" h="1237542" fill="none" extrusionOk="0">
                <a:moveTo>
                  <a:pt x="0" y="206261"/>
                </a:moveTo>
                <a:cubicBezTo>
                  <a:pt x="8494" y="66599"/>
                  <a:pt x="82659" y="19891"/>
                  <a:pt x="206261" y="0"/>
                </a:cubicBezTo>
                <a:cubicBezTo>
                  <a:pt x="442735" y="-29144"/>
                  <a:pt x="630781" y="-3231"/>
                  <a:pt x="821977" y="0"/>
                </a:cubicBezTo>
                <a:cubicBezTo>
                  <a:pt x="1013173" y="3231"/>
                  <a:pt x="1287269" y="-4457"/>
                  <a:pt x="1516295" y="0"/>
                </a:cubicBezTo>
                <a:lnTo>
                  <a:pt x="1516295" y="0"/>
                </a:lnTo>
                <a:cubicBezTo>
                  <a:pt x="1702859" y="-14125"/>
                  <a:pt x="1910569" y="-11237"/>
                  <a:pt x="2166135" y="0"/>
                </a:cubicBezTo>
                <a:cubicBezTo>
                  <a:pt x="2271829" y="5818"/>
                  <a:pt x="2299266" y="-2885"/>
                  <a:pt x="2393101" y="0"/>
                </a:cubicBezTo>
                <a:cubicBezTo>
                  <a:pt x="2519896" y="10398"/>
                  <a:pt x="2589503" y="116863"/>
                  <a:pt x="2599362" y="206261"/>
                </a:cubicBezTo>
                <a:cubicBezTo>
                  <a:pt x="2608523" y="373398"/>
                  <a:pt x="2587491" y="582284"/>
                  <a:pt x="2599362" y="721900"/>
                </a:cubicBezTo>
                <a:lnTo>
                  <a:pt x="2599362" y="721900"/>
                </a:lnTo>
                <a:cubicBezTo>
                  <a:pt x="2612922" y="794635"/>
                  <a:pt x="2607123" y="944503"/>
                  <a:pt x="2599362" y="1031285"/>
                </a:cubicBezTo>
                <a:lnTo>
                  <a:pt x="2599362" y="1031281"/>
                </a:lnTo>
                <a:cubicBezTo>
                  <a:pt x="2599937" y="1170428"/>
                  <a:pt x="2513848" y="1239198"/>
                  <a:pt x="2393101" y="1237542"/>
                </a:cubicBezTo>
                <a:cubicBezTo>
                  <a:pt x="2294097" y="1239526"/>
                  <a:pt x="2236990" y="1236923"/>
                  <a:pt x="2166135" y="1237542"/>
                </a:cubicBezTo>
                <a:cubicBezTo>
                  <a:pt x="1995774" y="1321838"/>
                  <a:pt x="1915800" y="1367392"/>
                  <a:pt x="1753898" y="1487538"/>
                </a:cubicBezTo>
                <a:cubicBezTo>
                  <a:pt x="1591996" y="1607684"/>
                  <a:pt x="1486196" y="1644120"/>
                  <a:pt x="1341661" y="1737534"/>
                </a:cubicBezTo>
                <a:cubicBezTo>
                  <a:pt x="1427391" y="1559578"/>
                  <a:pt x="1430649" y="1413628"/>
                  <a:pt x="1516295" y="1237542"/>
                </a:cubicBezTo>
                <a:cubicBezTo>
                  <a:pt x="1218319" y="1257946"/>
                  <a:pt x="1198209" y="1258347"/>
                  <a:pt x="900579" y="1237542"/>
                </a:cubicBezTo>
                <a:cubicBezTo>
                  <a:pt x="602949" y="1216737"/>
                  <a:pt x="370632" y="1247688"/>
                  <a:pt x="206261" y="1237542"/>
                </a:cubicBezTo>
                <a:cubicBezTo>
                  <a:pt x="95482" y="1241926"/>
                  <a:pt x="4941" y="1147125"/>
                  <a:pt x="0" y="1031281"/>
                </a:cubicBezTo>
                <a:lnTo>
                  <a:pt x="0" y="1031285"/>
                </a:lnTo>
                <a:cubicBezTo>
                  <a:pt x="13942" y="886736"/>
                  <a:pt x="-3705" y="862502"/>
                  <a:pt x="0" y="721900"/>
                </a:cubicBezTo>
                <a:lnTo>
                  <a:pt x="0" y="721900"/>
                </a:lnTo>
                <a:cubicBezTo>
                  <a:pt x="8368" y="614286"/>
                  <a:pt x="21797" y="409193"/>
                  <a:pt x="0" y="206261"/>
                </a:cubicBezTo>
                <a:close/>
              </a:path>
              <a:path w="2599362" h="1237542" stroke="0" extrusionOk="0">
                <a:moveTo>
                  <a:pt x="0" y="206261"/>
                </a:moveTo>
                <a:cubicBezTo>
                  <a:pt x="-1455" y="109376"/>
                  <a:pt x="94588" y="3542"/>
                  <a:pt x="206261" y="0"/>
                </a:cubicBezTo>
                <a:cubicBezTo>
                  <a:pt x="410048" y="-10520"/>
                  <a:pt x="736276" y="-154"/>
                  <a:pt x="874378" y="0"/>
                </a:cubicBezTo>
                <a:cubicBezTo>
                  <a:pt x="1012480" y="154"/>
                  <a:pt x="1239528" y="-18448"/>
                  <a:pt x="1516295" y="0"/>
                </a:cubicBezTo>
                <a:lnTo>
                  <a:pt x="1516295" y="0"/>
                </a:lnTo>
                <a:cubicBezTo>
                  <a:pt x="1690647" y="17317"/>
                  <a:pt x="1929091" y="-7091"/>
                  <a:pt x="2166135" y="0"/>
                </a:cubicBezTo>
                <a:cubicBezTo>
                  <a:pt x="2242296" y="1314"/>
                  <a:pt x="2282785" y="5418"/>
                  <a:pt x="2393101" y="0"/>
                </a:cubicBezTo>
                <a:cubicBezTo>
                  <a:pt x="2503561" y="3806"/>
                  <a:pt x="2599517" y="104246"/>
                  <a:pt x="2599362" y="206261"/>
                </a:cubicBezTo>
                <a:cubicBezTo>
                  <a:pt x="2574821" y="420675"/>
                  <a:pt x="2596196" y="575804"/>
                  <a:pt x="2599362" y="721900"/>
                </a:cubicBezTo>
                <a:lnTo>
                  <a:pt x="2599362" y="721900"/>
                </a:lnTo>
                <a:cubicBezTo>
                  <a:pt x="2595392" y="869159"/>
                  <a:pt x="2609406" y="924001"/>
                  <a:pt x="2599362" y="1031285"/>
                </a:cubicBezTo>
                <a:lnTo>
                  <a:pt x="2599362" y="1031281"/>
                </a:lnTo>
                <a:cubicBezTo>
                  <a:pt x="2588797" y="1150840"/>
                  <a:pt x="2492370" y="1248840"/>
                  <a:pt x="2393101" y="1237542"/>
                </a:cubicBezTo>
                <a:cubicBezTo>
                  <a:pt x="2298933" y="1239107"/>
                  <a:pt x="2216985" y="1230891"/>
                  <a:pt x="2166135" y="1237542"/>
                </a:cubicBezTo>
                <a:cubicBezTo>
                  <a:pt x="2018156" y="1303131"/>
                  <a:pt x="1942814" y="1389311"/>
                  <a:pt x="1770387" y="1477538"/>
                </a:cubicBezTo>
                <a:cubicBezTo>
                  <a:pt x="1597960" y="1565766"/>
                  <a:pt x="1524205" y="1617687"/>
                  <a:pt x="1341661" y="1737534"/>
                </a:cubicBezTo>
                <a:cubicBezTo>
                  <a:pt x="1408320" y="1533746"/>
                  <a:pt x="1458550" y="1405608"/>
                  <a:pt x="1516295" y="1237542"/>
                </a:cubicBezTo>
                <a:cubicBezTo>
                  <a:pt x="1214058" y="1226438"/>
                  <a:pt x="1066595" y="1259041"/>
                  <a:pt x="874378" y="1237542"/>
                </a:cubicBezTo>
                <a:cubicBezTo>
                  <a:pt x="682161" y="1216043"/>
                  <a:pt x="359296" y="1237141"/>
                  <a:pt x="206261" y="1237542"/>
                </a:cubicBezTo>
                <a:cubicBezTo>
                  <a:pt x="85772" y="1230527"/>
                  <a:pt x="-13327" y="1151042"/>
                  <a:pt x="0" y="1031281"/>
                </a:cubicBezTo>
                <a:lnTo>
                  <a:pt x="0" y="1031285"/>
                </a:lnTo>
                <a:cubicBezTo>
                  <a:pt x="1481" y="967295"/>
                  <a:pt x="14881" y="866757"/>
                  <a:pt x="0" y="721900"/>
                </a:cubicBezTo>
                <a:lnTo>
                  <a:pt x="0" y="721900"/>
                </a:lnTo>
                <a:cubicBezTo>
                  <a:pt x="20221" y="593111"/>
                  <a:pt x="-14338" y="437782"/>
                  <a:pt x="0" y="20626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1822248103">
                  <a:prstGeom prst="wedgeRoundRectCallout">
                    <a:avLst>
                      <a:gd name="adj1" fmla="val 1615"/>
                      <a:gd name="adj2" fmla="val 90402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800" i="1" dirty="0">
                <a:solidFill>
                  <a:srgbClr val="00B0F0"/>
                </a:solidFill>
                <a:latin typeface="HarmoniaSansW1G-SemiBdItalic"/>
              </a:rPr>
              <a:t>It’s correct. Rick is listening to music.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30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1" animBg="1"/>
      <p:bldP spid="2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EF7353C9-3C5B-48D8-9FD2-7C3529C17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35ECD1-C49B-42EF-B501-46FBD6863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0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4DE1BA-A9F2-4D8C-81D1-10371360EC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00" r="-1" b="2556"/>
          <a:stretch/>
        </p:blipFill>
        <p:spPr>
          <a:xfrm>
            <a:off x="-1" y="685798"/>
            <a:ext cx="12188953" cy="61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20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elay 6">
            <a:extLst>
              <a:ext uri="{FF2B5EF4-FFF2-40B4-BE49-F238E27FC236}">
                <a16:creationId xmlns:a16="http://schemas.microsoft.com/office/drawing/2014/main" id="{1E4D4BD9-FF65-4ABE-99A5-17C4A1E945AE}"/>
              </a:ext>
            </a:extLst>
          </p:cNvPr>
          <p:cNvSpPr/>
          <p:nvPr/>
        </p:nvSpPr>
        <p:spPr>
          <a:xfrm>
            <a:off x="420329" y="715172"/>
            <a:ext cx="3663992" cy="747733"/>
          </a:xfrm>
          <a:prstGeom prst="flowChartDelay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4675"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Objective</a:t>
            </a:r>
          </a:p>
        </p:txBody>
      </p:sp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4340A8A0-ED33-44EE-AB60-E4148B98FAD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234" y="631860"/>
            <a:ext cx="933165" cy="9765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82A181-31AB-4813-AAC8-8D598FA5947F}"/>
              </a:ext>
            </a:extLst>
          </p:cNvPr>
          <p:cNvSpPr txBox="1"/>
          <p:nvPr/>
        </p:nvSpPr>
        <p:spPr>
          <a:xfrm>
            <a:off x="1046399" y="1608427"/>
            <a:ext cx="105926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200" b="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I can </a:t>
            </a:r>
            <a:r>
              <a:rPr lang="en-US" sz="32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use prepositions of place to describe position.</a:t>
            </a:r>
            <a:endParaRPr lang="en-US" sz="3200" b="1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32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32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6" name="Picture 15" descr="A picture containing furniture, plant, decorated, arranged&#10;&#10;Description automatically generated">
            <a:extLst>
              <a:ext uri="{FF2B5EF4-FFF2-40B4-BE49-F238E27FC236}">
                <a16:creationId xmlns:a16="http://schemas.microsoft.com/office/drawing/2014/main" id="{B30BB029-BE5B-45C1-AC94-FB4ED6E41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562402" y="2394074"/>
            <a:ext cx="7067195" cy="37487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1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F58D31-8473-4154-8F55-6BB5E6787166}"/>
              </a:ext>
            </a:extLst>
          </p:cNvPr>
          <p:cNvSpPr/>
          <p:nvPr/>
        </p:nvSpPr>
        <p:spPr>
          <a:xfrm>
            <a:off x="347403" y="644605"/>
            <a:ext cx="524293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1 (SB page 47)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22B98-F6FD-4B64-B7E1-C6E6BFD73A1C}"/>
              </a:ext>
            </a:extLst>
          </p:cNvPr>
          <p:cNvSpPr txBox="1"/>
          <p:nvPr/>
        </p:nvSpPr>
        <p:spPr>
          <a:xfrm>
            <a:off x="532150" y="1271731"/>
            <a:ext cx="4178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/>
              </a:rPr>
              <a:t>Look and answer.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255AD7-1BA8-4453-8E07-3AC8FAD476DD}"/>
              </a:ext>
            </a:extLst>
          </p:cNvPr>
          <p:cNvSpPr txBox="1"/>
          <p:nvPr/>
        </p:nvSpPr>
        <p:spPr>
          <a:xfrm>
            <a:off x="5832297" y="1966007"/>
            <a:ext cx="5455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3200" dirty="0">
              <a:solidFill>
                <a:schemeClr val="accent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178EA-D392-41EA-BEE4-03C3DA70F478}"/>
              </a:ext>
            </a:extLst>
          </p:cNvPr>
          <p:cNvSpPr txBox="1"/>
          <p:nvPr/>
        </p:nvSpPr>
        <p:spPr>
          <a:xfrm>
            <a:off x="7047529" y="2294744"/>
            <a:ext cx="5439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"/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What can you see?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B2C639-C9F2-4613-8A57-2D40E20D5CAF}"/>
              </a:ext>
            </a:extLst>
          </p:cNvPr>
          <p:cNvSpPr txBox="1"/>
          <p:nvPr/>
        </p:nvSpPr>
        <p:spPr>
          <a:xfrm>
            <a:off x="7126321" y="3174867"/>
            <a:ext cx="4624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6304"/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What subject are they</a:t>
            </a:r>
          </a:p>
          <a:p>
            <a:pPr marL="146304"/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learning? Why do you know?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8E56B0-A5CA-491F-85F6-97833FFC22BF}"/>
              </a:ext>
            </a:extLst>
          </p:cNvPr>
          <p:cNvSpPr txBox="1"/>
          <p:nvPr/>
        </p:nvSpPr>
        <p:spPr>
          <a:xfrm>
            <a:off x="677743" y="2713323"/>
            <a:ext cx="963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0A5175-DC89-4FA8-98D7-0A09EE96077F}"/>
              </a:ext>
            </a:extLst>
          </p:cNvPr>
          <p:cNvSpPr txBox="1"/>
          <p:nvPr/>
        </p:nvSpPr>
        <p:spPr>
          <a:xfrm>
            <a:off x="2482623" y="3031052"/>
            <a:ext cx="1097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Max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3B22EE-3D23-470C-B12B-77EB30217F05}"/>
              </a:ext>
            </a:extLst>
          </p:cNvPr>
          <p:cNvSpPr txBox="1"/>
          <p:nvPr/>
        </p:nvSpPr>
        <p:spPr>
          <a:xfrm>
            <a:off x="10502835" y="3033380"/>
            <a:ext cx="1293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  <p:pic>
        <p:nvPicPr>
          <p:cNvPr id="10" name="Picture 9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AF4E810-92F1-4C56-A63A-566BF809F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03" y="1926668"/>
            <a:ext cx="5817608" cy="4225333"/>
          </a:xfrm>
          <a:prstGeom prst="round2SameRect">
            <a:avLst/>
          </a:prstGeom>
        </p:spPr>
      </p:pic>
      <p:pic>
        <p:nvPicPr>
          <p:cNvPr id="16" name="Picture 2" descr="Sticker Of A Cartoon Question Mark Stock Vector - Illustration of silly,  retro: 150409854">
            <a:extLst>
              <a:ext uri="{FF2B5EF4-FFF2-40B4-BE49-F238E27FC236}">
                <a16:creationId xmlns:a16="http://schemas.microsoft.com/office/drawing/2014/main" id="{182916E3-1037-49F8-9B0E-34C37AB04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577" y="2168346"/>
            <a:ext cx="764871" cy="76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Sticker Of A Cartoon Question Mark Stock Vector - Illustration of silly,  retro: 150409854">
            <a:extLst>
              <a:ext uri="{FF2B5EF4-FFF2-40B4-BE49-F238E27FC236}">
                <a16:creationId xmlns:a16="http://schemas.microsoft.com/office/drawing/2014/main" id="{FB921F13-CBBB-4B44-9476-A31F6FCB8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91" y="3204085"/>
            <a:ext cx="764871" cy="76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24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F58D31-8473-4154-8F55-6BB5E6787166}"/>
              </a:ext>
            </a:extLst>
          </p:cNvPr>
          <p:cNvSpPr/>
          <p:nvPr/>
        </p:nvSpPr>
        <p:spPr>
          <a:xfrm>
            <a:off x="323812" y="630905"/>
            <a:ext cx="524293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1 (SB page 47)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22B98-F6FD-4B64-B7E1-C6E6BFD73A1C}"/>
              </a:ext>
            </a:extLst>
          </p:cNvPr>
          <p:cNvSpPr txBox="1"/>
          <p:nvPr/>
        </p:nvSpPr>
        <p:spPr>
          <a:xfrm>
            <a:off x="520809" y="1280049"/>
            <a:ext cx="3726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/>
              </a:rPr>
              <a:t>Look and answer.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255AD7-1BA8-4453-8E07-3AC8FAD476DD}"/>
              </a:ext>
            </a:extLst>
          </p:cNvPr>
          <p:cNvSpPr txBox="1"/>
          <p:nvPr/>
        </p:nvSpPr>
        <p:spPr>
          <a:xfrm>
            <a:off x="5832297" y="1966007"/>
            <a:ext cx="5455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3200" dirty="0">
              <a:solidFill>
                <a:schemeClr val="accent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178EA-D392-41EA-BEE4-03C3DA70F478}"/>
              </a:ext>
            </a:extLst>
          </p:cNvPr>
          <p:cNvSpPr txBox="1"/>
          <p:nvPr/>
        </p:nvSpPr>
        <p:spPr>
          <a:xfrm>
            <a:off x="6752421" y="3693072"/>
            <a:ext cx="5557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6304"/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How many mice are there?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660CEE-2BCA-48D6-9A49-8C6FBC4646CA}"/>
              </a:ext>
            </a:extLst>
          </p:cNvPr>
          <p:cNvSpPr txBox="1"/>
          <p:nvPr/>
        </p:nvSpPr>
        <p:spPr>
          <a:xfrm>
            <a:off x="7052321" y="4232838"/>
            <a:ext cx="4983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  <a:sym typeface="Wingdings 3" panose="05040102010807070707" pitchFamily="18" charset="2"/>
              </a:rPr>
              <a:t> </a:t>
            </a:r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There are 19 mice.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C2DEA2-8FDB-4BC4-8321-C56AB7A88F7C}"/>
              </a:ext>
            </a:extLst>
          </p:cNvPr>
          <p:cNvSpPr txBox="1"/>
          <p:nvPr/>
        </p:nvSpPr>
        <p:spPr>
          <a:xfrm>
            <a:off x="6752421" y="1897943"/>
            <a:ext cx="5439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6304"/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Why are they scared?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1C7997-1B92-41A4-83ED-ECA53C7DF693}"/>
              </a:ext>
            </a:extLst>
          </p:cNvPr>
          <p:cNvSpPr txBox="1"/>
          <p:nvPr/>
        </p:nvSpPr>
        <p:spPr>
          <a:xfrm>
            <a:off x="7052321" y="2399025"/>
            <a:ext cx="47332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  <a:sym typeface="Wingdings 3" panose="05040102010807070707" pitchFamily="18" charset="2"/>
              </a:rPr>
              <a:t> </a:t>
            </a:r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Because the mice are </a:t>
            </a:r>
          </a:p>
          <a:p>
            <a:pPr marL="396875" fontAlgn="base"/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running around the class.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8E56B0-A5CA-491F-85F6-97833FFC22BF}"/>
              </a:ext>
            </a:extLst>
          </p:cNvPr>
          <p:cNvSpPr txBox="1"/>
          <p:nvPr/>
        </p:nvSpPr>
        <p:spPr>
          <a:xfrm>
            <a:off x="677743" y="2713323"/>
            <a:ext cx="963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0A5175-DC89-4FA8-98D7-0A09EE96077F}"/>
              </a:ext>
            </a:extLst>
          </p:cNvPr>
          <p:cNvSpPr txBox="1"/>
          <p:nvPr/>
        </p:nvSpPr>
        <p:spPr>
          <a:xfrm>
            <a:off x="2482623" y="3031052"/>
            <a:ext cx="1097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Max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3B22EE-3D23-470C-B12B-77EB30217F05}"/>
              </a:ext>
            </a:extLst>
          </p:cNvPr>
          <p:cNvSpPr txBox="1"/>
          <p:nvPr/>
        </p:nvSpPr>
        <p:spPr>
          <a:xfrm>
            <a:off x="10635718" y="2830674"/>
            <a:ext cx="1293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  <p:pic>
        <p:nvPicPr>
          <p:cNvPr id="10" name="Picture 9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AF4E810-92F1-4C56-A63A-566BF809F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86" y="1876350"/>
            <a:ext cx="5799413" cy="4225333"/>
          </a:xfrm>
          <a:prstGeom prst="round2Same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24473F9-E054-4084-BCFD-39B4B100953C}"/>
              </a:ext>
            </a:extLst>
          </p:cNvPr>
          <p:cNvSpPr txBox="1"/>
          <p:nvPr/>
        </p:nvSpPr>
        <p:spPr>
          <a:xfrm>
            <a:off x="6752421" y="4721724"/>
            <a:ext cx="5557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6304"/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Where is the mouse?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700310-ED0A-40BF-9140-AD6C769FB74D}"/>
              </a:ext>
            </a:extLst>
          </p:cNvPr>
          <p:cNvSpPr txBox="1"/>
          <p:nvPr/>
        </p:nvSpPr>
        <p:spPr>
          <a:xfrm>
            <a:off x="7052321" y="5226591"/>
            <a:ext cx="523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  <a:sym typeface="Wingdings 3" panose="05040102010807070707" pitchFamily="18" charset="2"/>
              </a:rPr>
              <a:t> </a:t>
            </a:r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It’s on the boy’s shoulder.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48E50A6-4B5D-495B-96F5-C29664DD3102}"/>
              </a:ext>
            </a:extLst>
          </p:cNvPr>
          <p:cNvSpPr/>
          <p:nvPr/>
        </p:nvSpPr>
        <p:spPr>
          <a:xfrm>
            <a:off x="1118438" y="4875383"/>
            <a:ext cx="468887" cy="4744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" descr="Sticker Of A Cartoon Question Mark Stock Vector - Illustration of silly,  retro: 150409854">
            <a:extLst>
              <a:ext uri="{FF2B5EF4-FFF2-40B4-BE49-F238E27FC236}">
                <a16:creationId xmlns:a16="http://schemas.microsoft.com/office/drawing/2014/main" id="{3003CD22-3405-406D-A013-2E6B2CF51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230" y="1836479"/>
            <a:ext cx="675190" cy="67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Sticker Of A Cartoon Question Mark Stock Vector - Illustration of silly,  retro: 150409854">
            <a:extLst>
              <a:ext uri="{FF2B5EF4-FFF2-40B4-BE49-F238E27FC236}">
                <a16:creationId xmlns:a16="http://schemas.microsoft.com/office/drawing/2014/main" id="{0D5ADDED-0B86-40B5-96E9-82195DF63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230" y="3555923"/>
            <a:ext cx="675190" cy="67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Sticker Of A Cartoon Question Mark Stock Vector - Illustration of silly,  retro: 150409854">
            <a:extLst>
              <a:ext uri="{FF2B5EF4-FFF2-40B4-BE49-F238E27FC236}">
                <a16:creationId xmlns:a16="http://schemas.microsoft.com/office/drawing/2014/main" id="{72B1D5AE-C2E5-4813-BA4B-2B6665989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230" y="4585735"/>
            <a:ext cx="675190" cy="67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68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F58D31-8473-4154-8F55-6BB5E6787166}"/>
              </a:ext>
            </a:extLst>
          </p:cNvPr>
          <p:cNvSpPr/>
          <p:nvPr/>
        </p:nvSpPr>
        <p:spPr>
          <a:xfrm>
            <a:off x="116704" y="722848"/>
            <a:ext cx="524293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2 (SB page 47)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22B98-F6FD-4B64-B7E1-C6E6BFD73A1C}"/>
              </a:ext>
            </a:extLst>
          </p:cNvPr>
          <p:cNvSpPr txBox="1"/>
          <p:nvPr/>
        </p:nvSpPr>
        <p:spPr>
          <a:xfrm>
            <a:off x="220745" y="1383340"/>
            <a:ext cx="450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/>
              </a:rPr>
              <a:t>Read, look and say.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255AD7-1BA8-4453-8E07-3AC8FAD476DD}"/>
              </a:ext>
            </a:extLst>
          </p:cNvPr>
          <p:cNvSpPr txBox="1"/>
          <p:nvPr/>
        </p:nvSpPr>
        <p:spPr>
          <a:xfrm>
            <a:off x="5832297" y="1966007"/>
            <a:ext cx="5455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3200" dirty="0">
              <a:solidFill>
                <a:schemeClr val="accent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3B22EE-3D23-470C-B12B-77EB30217F05}"/>
              </a:ext>
            </a:extLst>
          </p:cNvPr>
          <p:cNvSpPr txBox="1"/>
          <p:nvPr/>
        </p:nvSpPr>
        <p:spPr>
          <a:xfrm>
            <a:off x="10500090" y="2858132"/>
            <a:ext cx="1293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A74F75C-0ACE-4B30-8450-2CD53DA72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297" y="1131495"/>
            <a:ext cx="5767676" cy="5137078"/>
          </a:xfrm>
          <a:prstGeom prst="roundRect">
            <a:avLst/>
          </a:prstGeom>
        </p:spPr>
      </p:pic>
      <p:pic>
        <p:nvPicPr>
          <p:cNvPr id="20" name="Picture 19" descr="Graphical user interface&#10;&#10;Description automatically generated">
            <a:extLst>
              <a:ext uri="{FF2B5EF4-FFF2-40B4-BE49-F238E27FC236}">
                <a16:creationId xmlns:a16="http://schemas.microsoft.com/office/drawing/2014/main" id="{5FA48BDD-0449-44D9-BCC4-E0C748F3F5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41170" y="2858132"/>
            <a:ext cx="5242933" cy="3265863"/>
          </a:xfrm>
          <a:prstGeom prst="round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8D81D35-546B-4C11-8822-8B6A3307DD68}"/>
              </a:ext>
            </a:extLst>
          </p:cNvPr>
          <p:cNvSpPr txBox="1"/>
          <p:nvPr/>
        </p:nvSpPr>
        <p:spPr>
          <a:xfrm>
            <a:off x="7078894" y="7553629"/>
            <a:ext cx="37326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5" tooltip="http://burbujadelenguaje.blogspot.com/2015/08/imagenes-para-hablar-el-colegio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6" tooltip="https://creativecommons.org/licenses/by-nc-sa/3.0/"/>
              </a:rPr>
              <a:t>CC BY-SA-NC</a:t>
            </a:r>
            <a:endParaRPr lang="en-US" sz="900"/>
          </a:p>
        </p:txBody>
      </p:sp>
      <p:pic>
        <p:nvPicPr>
          <p:cNvPr id="36" name="Picture 35" descr="Text, whiteboard&#10;&#10;Description automatically generated">
            <a:extLst>
              <a:ext uri="{FF2B5EF4-FFF2-40B4-BE49-F238E27FC236}">
                <a16:creationId xmlns:a16="http://schemas.microsoft.com/office/drawing/2014/main" id="{56A7041E-B8EF-4869-9DF3-E469AAFD95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rot="20857139">
            <a:off x="626733" y="1883926"/>
            <a:ext cx="1783958" cy="86447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9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45B51C2-2941-4FB2-8609-554B28503750}"/>
              </a:ext>
            </a:extLst>
          </p:cNvPr>
          <p:cNvSpPr/>
          <p:nvPr/>
        </p:nvSpPr>
        <p:spPr>
          <a:xfrm>
            <a:off x="286825" y="610890"/>
            <a:ext cx="524293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47)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AFC4CF-A0FE-40A7-B1EC-F6BEBE5F398A}"/>
              </a:ext>
            </a:extLst>
          </p:cNvPr>
          <p:cNvSpPr txBox="1"/>
          <p:nvPr/>
        </p:nvSpPr>
        <p:spPr>
          <a:xfrm>
            <a:off x="395668" y="1213069"/>
            <a:ext cx="5700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Work in pairs. Look and write</a:t>
            </a:r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2" name="Picture 11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FB3E5942-1A99-4826-B459-1C2B62E39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69" y="1908769"/>
            <a:ext cx="5851019" cy="4225333"/>
          </a:xfrm>
          <a:prstGeom prst="round2SameRect">
            <a:avLst/>
          </a:prstGeom>
        </p:spPr>
      </p:pic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C532A71C-433F-445A-9ED8-6C890E0B40BA}"/>
              </a:ext>
            </a:extLst>
          </p:cNvPr>
          <p:cNvSpPr/>
          <p:nvPr/>
        </p:nvSpPr>
        <p:spPr>
          <a:xfrm>
            <a:off x="6624985" y="2274528"/>
            <a:ext cx="4693920" cy="3658912"/>
          </a:xfrm>
          <a:prstGeom prst="foldedCorner">
            <a:avLst/>
          </a:prstGeom>
          <a:solidFill>
            <a:srgbClr val="A5826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DB2E84-CD59-42F9-80E7-9482F3D7DEE6}"/>
              </a:ext>
            </a:extLst>
          </p:cNvPr>
          <p:cNvSpPr txBox="1"/>
          <p:nvPr/>
        </p:nvSpPr>
        <p:spPr>
          <a:xfrm rot="21575024">
            <a:off x="6971063" y="2439209"/>
            <a:ext cx="4271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cs typeface="Poppins" panose="00000500000000000000" pitchFamily="2" charset="0"/>
              </a:rPr>
              <a:t>There’s a mouse under the table.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6A3DD6-C2BB-425B-A9A2-543995C16DDA}"/>
              </a:ext>
            </a:extLst>
          </p:cNvPr>
          <p:cNvSpPr txBox="1"/>
          <p:nvPr/>
        </p:nvSpPr>
        <p:spPr>
          <a:xfrm rot="21575024">
            <a:off x="6971062" y="3878379"/>
            <a:ext cx="4343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cs typeface="Poppins" panose="00000500000000000000" pitchFamily="2" charset="0"/>
              </a:rPr>
              <a:t>There’s a mouse on the teacher’s head.</a:t>
            </a:r>
          </a:p>
        </p:txBody>
      </p:sp>
    </p:spTree>
    <p:extLst>
      <p:ext uri="{BB962C8B-B14F-4D97-AF65-F5344CB8AC3E}">
        <p14:creationId xmlns:p14="http://schemas.microsoft.com/office/powerpoint/2010/main" val="310832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46FD80F2-3F9E-4C5C-A08F-41E8B0BE85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821"/>
          <a:stretch/>
        </p:blipFill>
        <p:spPr>
          <a:xfrm>
            <a:off x="-1608733" y="0"/>
            <a:ext cx="1380073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93930C-7EFD-2143-8A26-8AA13BFDE078}"/>
              </a:ext>
            </a:extLst>
          </p:cNvPr>
          <p:cNvSpPr txBox="1"/>
          <p:nvPr/>
        </p:nvSpPr>
        <p:spPr>
          <a:xfrm>
            <a:off x="1770494" y="97850"/>
            <a:ext cx="7450430" cy="919401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WATERFFALL QUIZ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Скругленный прямоугольник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0904A43-C1BD-A84E-8A02-196198F31C12}"/>
              </a:ext>
            </a:extLst>
          </p:cNvPr>
          <p:cNvSpPr/>
          <p:nvPr/>
        </p:nvSpPr>
        <p:spPr>
          <a:xfrm>
            <a:off x="4491264" y="5423969"/>
            <a:ext cx="2884714" cy="620485"/>
          </a:xfrm>
          <a:prstGeom prst="round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F19719-CE16-465C-907A-57DDA036831B}"/>
              </a:ext>
            </a:extLst>
          </p:cNvPr>
          <p:cNvSpPr/>
          <p:nvPr/>
        </p:nvSpPr>
        <p:spPr>
          <a:xfrm>
            <a:off x="713854" y="2544009"/>
            <a:ext cx="7450431" cy="2109387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Read the sentences carefully.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Choose the correct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answer.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Get 1 point for a correct answer.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19B76C-F6EE-5040-8D4F-22864A8532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565548" y="1361139"/>
            <a:ext cx="4816022" cy="49958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34CEC2-1594-4BF9-97D3-B2B8EBA8CD66}"/>
              </a:ext>
            </a:extLst>
          </p:cNvPr>
          <p:cNvSpPr txBox="1"/>
          <p:nvPr/>
        </p:nvSpPr>
        <p:spPr>
          <a:xfrm>
            <a:off x="6762750" y="6475946"/>
            <a:ext cx="6997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Exercise 4 (SB page 47)</a:t>
            </a:r>
          </a:p>
        </p:txBody>
      </p:sp>
      <p:pic>
        <p:nvPicPr>
          <p:cNvPr id="2" name="waterfall">
            <a:hlinkClick r:id="" action="ppaction://media"/>
            <a:extLst>
              <a:ext uri="{FF2B5EF4-FFF2-40B4-BE49-F238E27FC236}">
                <a16:creationId xmlns:a16="http://schemas.microsoft.com/office/drawing/2014/main" id="{13A3D22E-F381-4F2A-8630-C769B2FB85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281211" y="-140391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73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sndAc>
          <p:stSnd>
            <p:snd r:embed="rId4" name="chimes.wav"/>
          </p:stSnd>
        </p:sndAc>
      </p:transition>
    </mc:Choice>
    <mc:Fallback xmlns="">
      <p:transition advClick="0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452</Words>
  <Application>Microsoft Office PowerPoint</Application>
  <PresentationFormat>Widescreen</PresentationFormat>
  <Paragraphs>80</Paragraphs>
  <Slides>18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Britannic Bold</vt:lpstr>
      <vt:lpstr>Calibri</vt:lpstr>
      <vt:lpstr>Calibri Light</vt:lpstr>
      <vt:lpstr>HarmoniaSansW1G-Italic</vt:lpstr>
      <vt:lpstr>HarmoniaSansW1G-Regular</vt:lpstr>
      <vt:lpstr>HarmoniaSansW1G-SemiBdItalic</vt:lpstr>
      <vt:lpstr>Poor Richard</vt:lpstr>
      <vt:lpstr>Poppins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phuong hoa</dc:creator>
  <cp:lastModifiedBy>Super</cp:lastModifiedBy>
  <cp:revision>94</cp:revision>
  <dcterms:created xsi:type="dcterms:W3CDTF">2021-06-28T15:44:34Z</dcterms:created>
  <dcterms:modified xsi:type="dcterms:W3CDTF">2021-07-28T01:41:11Z</dcterms:modified>
</cp:coreProperties>
</file>