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 id="2147483658" r:id="rId2"/>
    <p:sldMasterId id="2147483728" r:id="rId3"/>
  </p:sldMasterIdLst>
  <p:notesMasterIdLst>
    <p:notesMasterId r:id="rId37"/>
  </p:notesMasterIdLst>
  <p:sldIdLst>
    <p:sldId id="295" r:id="rId4"/>
    <p:sldId id="296" r:id="rId5"/>
    <p:sldId id="388" r:id="rId6"/>
    <p:sldId id="257" r:id="rId7"/>
    <p:sldId id="356" r:id="rId8"/>
    <p:sldId id="359" r:id="rId9"/>
    <p:sldId id="360" r:id="rId10"/>
    <p:sldId id="362" r:id="rId11"/>
    <p:sldId id="363" r:id="rId12"/>
    <p:sldId id="365" r:id="rId13"/>
    <p:sldId id="364" r:id="rId14"/>
    <p:sldId id="366" r:id="rId15"/>
    <p:sldId id="361" r:id="rId16"/>
    <p:sldId id="367" r:id="rId17"/>
    <p:sldId id="369" r:id="rId18"/>
    <p:sldId id="368" r:id="rId19"/>
    <p:sldId id="370" r:id="rId20"/>
    <p:sldId id="371" r:id="rId21"/>
    <p:sldId id="372" r:id="rId22"/>
    <p:sldId id="373" r:id="rId23"/>
    <p:sldId id="374" r:id="rId24"/>
    <p:sldId id="375" r:id="rId25"/>
    <p:sldId id="376" r:id="rId26"/>
    <p:sldId id="377" r:id="rId27"/>
    <p:sldId id="379" r:id="rId28"/>
    <p:sldId id="380" r:id="rId29"/>
    <p:sldId id="382" r:id="rId30"/>
    <p:sldId id="383" r:id="rId31"/>
    <p:sldId id="384" r:id="rId32"/>
    <p:sldId id="385" r:id="rId33"/>
    <p:sldId id="386" r:id="rId34"/>
    <p:sldId id="387" r:id="rId35"/>
    <p:sldId id="342" r:id="rId36"/>
  </p:sldIdLst>
  <p:sldSz cx="9144000" cy="5143500" type="screen16x9"/>
  <p:notesSz cx="6858000" cy="9144000"/>
  <p:embeddedFontLst>
    <p:embeddedFont>
      <p:font typeface="UTM Avo" pitchFamily="18" charset="0"/>
      <p:regular r:id="rId38"/>
      <p:bold r:id="rId39"/>
    </p:embeddedFont>
    <p:embeddedFont>
      <p:font typeface="Calibri" pitchFamily="34" charset="0"/>
      <p:regular r:id="rId40"/>
      <p:bold r:id="rId41"/>
      <p:italic r:id="rId42"/>
      <p:boldItalic r:id="rId43"/>
    </p:embeddedFont>
    <p:embeddedFont>
      <p:font typeface="Barlow Medium" charset="0"/>
      <p:regular r:id="rId44"/>
      <p:bold r:id="rId45"/>
      <p:italic r:id="rId46"/>
      <p:boldItalic r:id="rId47"/>
    </p:embeddedFont>
    <p:embeddedFont>
      <p:font typeface="Barlow Light" charset="0"/>
      <p:regular r:id="rId48"/>
      <p:bold r:id="rId49"/>
      <p:italic r:id="rId50"/>
      <p:boldItalic r:id="rId51"/>
    </p:embeddedFont>
    <p:embeddedFont>
      <p:font typeface="Bebas Neue" charset="0"/>
      <p:regular r:id="rId52"/>
    </p:embeddedFont>
    <p:embeddedFont>
      <p:font typeface="Cambria Math" pitchFamily="18" charset="0"/>
      <p:regular r:id="rId53"/>
    </p:embeddedFont>
    <p:embeddedFont>
      <p:font typeface="Palatino Linotype" pitchFamily="18" charset="0"/>
      <p:regular r:id="rId54"/>
      <p:bold r:id="rId55"/>
      <p:italic r:id="rId56"/>
      <p:boldItalic r:id="rId57"/>
    </p:embeddedFont>
    <p:embeddedFont>
      <p:font typeface="Tahoma" pitchFamily="34" charset="0"/>
      <p:regular r:id="rId58"/>
      <p:bold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26EC5275-DAFC-4D1D-BB08-226AE4820BEA}">
  <a:tblStyle styleId="{26EC5275-DAFC-4D1D-BB08-226AE4820BE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7D29FD1-D880-4DB6-BB14-3170E5B727E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1"/>
  </p:normalViewPr>
  <p:slideViewPr>
    <p:cSldViewPr>
      <p:cViewPr varScale="1">
        <p:scale>
          <a:sx n="110" d="100"/>
          <a:sy n="110" d="100"/>
        </p:scale>
        <p:origin x="-658"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2.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2.fntdata"/><Relationship Id="rId57" Type="http://schemas.openxmlformats.org/officeDocument/2006/relationships/font" Target="fonts/font20.fntdata"/><Relationship Id="rId61"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5.xml"/><Relationship Id="rId51" Type="http://schemas.openxmlformats.org/officeDocument/2006/relationships/font" Target="fonts/font14.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88869774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5209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4932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20084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8"/>
        <p:cNvGrpSpPr/>
        <p:nvPr/>
      </p:nvGrpSpPr>
      <p:grpSpPr>
        <a:xfrm>
          <a:off x="0" y="0"/>
          <a:ext cx="0" cy="0"/>
          <a:chOff x="0" y="0"/>
          <a:chExt cx="0" cy="0"/>
        </a:xfrm>
      </p:grpSpPr>
      <p:pic>
        <p:nvPicPr>
          <p:cNvPr id="29" name="Google Shape;29;p6"/>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0" name="Google Shape;30;p6"/>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6"/>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6"/>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3" name="Google Shape;33;p6"/>
          <p:cNvSpPr txBox="1">
            <a:spLocks noGrp="1"/>
          </p:cNvSpPr>
          <p:nvPr>
            <p:ph type="body" idx="1"/>
          </p:nvPr>
        </p:nvSpPr>
        <p:spPr>
          <a:xfrm>
            <a:off x="855275" y="1576550"/>
            <a:ext cx="3473100" cy="3097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4" name="Google Shape;34;p6"/>
          <p:cNvSpPr txBox="1">
            <a:spLocks noGrp="1"/>
          </p:cNvSpPr>
          <p:nvPr>
            <p:ph type="body" idx="2"/>
          </p:nvPr>
        </p:nvSpPr>
        <p:spPr>
          <a:xfrm>
            <a:off x="4815599" y="1576550"/>
            <a:ext cx="3473100" cy="3097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5" name="Google Shape;35;p6"/>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pic>
        <p:nvPicPr>
          <p:cNvPr id="58" name="Google Shape;58;p10"/>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59" name="Google Shape;59;p10"/>
          <p:cNvSpPr/>
          <p:nvPr/>
        </p:nvSpPr>
        <p:spPr>
          <a:xfrm rot="5400000">
            <a:off x="390600" y="-390600"/>
            <a:ext cx="1005900" cy="17871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endParaRPr/>
          </a:p>
        </p:txBody>
      </p:sp>
      <p:sp>
        <p:nvSpPr>
          <p:cNvPr id="60" name="Google Shape;60;p10"/>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endParaRPr/>
          </a:p>
        </p:txBody>
      </p:sp>
      <p:sp>
        <p:nvSpPr>
          <p:cNvPr id="61" name="Google Shape;61;p10"/>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1059095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1"/>
            </a:gs>
            <a:gs pos="50000">
              <a:schemeClr val="accent2"/>
            </a:gs>
            <a:gs pos="100000">
              <a:schemeClr val="accent3"/>
            </a:gs>
          </a:gsLst>
          <a:path path="circle">
            <a:fillToRect l="100000" b="100000"/>
          </a:path>
          <a:tileRect t="-100000" r="-100000"/>
        </a:gra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 name="Google Shape;11;p2"/>
          <p:cNvSpPr txBox="1">
            <a:spLocks noGrp="1"/>
          </p:cNvSpPr>
          <p:nvPr>
            <p:ph type="ctrTitle"/>
          </p:nvPr>
        </p:nvSpPr>
        <p:spPr>
          <a:xfrm>
            <a:off x="626700" y="620225"/>
            <a:ext cx="5693400" cy="1958400"/>
          </a:xfrm>
          <a:prstGeom prst="rect">
            <a:avLst/>
          </a:prstGeom>
          <a:effectLst>
            <a:outerShdw blurRad="28575" dist="19050" dir="2700000" algn="bl" rotWithShape="0">
              <a:schemeClr val="dk1">
                <a:alpha val="20000"/>
              </a:schemeClr>
            </a:outerShdw>
          </a:effectLst>
        </p:spPr>
        <p:txBody>
          <a:bodyPr spcFirstLastPara="1" wrap="square" lIns="0" tIns="0" rIns="0" bIns="0" anchor="t" anchorCtr="0">
            <a:noAutofit/>
          </a:bodyPr>
          <a:lstStyle>
            <a:lvl1pPr lvl="0" rtl="0">
              <a:spcBef>
                <a:spcPts val="0"/>
              </a:spcBef>
              <a:spcAft>
                <a:spcPts val="0"/>
              </a:spcAft>
              <a:buClr>
                <a:schemeClr val="lt1"/>
              </a:buClr>
              <a:buSzPts val="7200"/>
              <a:buNone/>
              <a:defRPr sz="7200">
                <a:solidFill>
                  <a:schemeClr val="lt1"/>
                </a:solidFill>
              </a:defRPr>
            </a:lvl1pPr>
            <a:lvl2pPr lvl="1" rtl="0">
              <a:spcBef>
                <a:spcPts val="0"/>
              </a:spcBef>
              <a:spcAft>
                <a:spcPts val="0"/>
              </a:spcAft>
              <a:buClr>
                <a:schemeClr val="lt1"/>
              </a:buClr>
              <a:buSzPts val="7200"/>
              <a:buNone/>
              <a:defRPr sz="7200">
                <a:solidFill>
                  <a:schemeClr val="lt1"/>
                </a:solidFill>
              </a:defRPr>
            </a:lvl2pPr>
            <a:lvl3pPr lvl="2" rtl="0">
              <a:spcBef>
                <a:spcPts val="0"/>
              </a:spcBef>
              <a:spcAft>
                <a:spcPts val="0"/>
              </a:spcAft>
              <a:buClr>
                <a:schemeClr val="lt1"/>
              </a:buClr>
              <a:buSzPts val="7200"/>
              <a:buNone/>
              <a:defRPr sz="7200">
                <a:solidFill>
                  <a:schemeClr val="lt1"/>
                </a:solidFill>
              </a:defRPr>
            </a:lvl3pPr>
            <a:lvl4pPr lvl="3" rtl="0">
              <a:spcBef>
                <a:spcPts val="0"/>
              </a:spcBef>
              <a:spcAft>
                <a:spcPts val="0"/>
              </a:spcAft>
              <a:buClr>
                <a:schemeClr val="lt1"/>
              </a:buClr>
              <a:buSzPts val="7200"/>
              <a:buNone/>
              <a:defRPr sz="7200">
                <a:solidFill>
                  <a:schemeClr val="lt1"/>
                </a:solidFill>
              </a:defRPr>
            </a:lvl4pPr>
            <a:lvl5pPr lvl="4" rtl="0">
              <a:spcBef>
                <a:spcPts val="0"/>
              </a:spcBef>
              <a:spcAft>
                <a:spcPts val="0"/>
              </a:spcAft>
              <a:buClr>
                <a:schemeClr val="lt1"/>
              </a:buClr>
              <a:buSzPts val="7200"/>
              <a:buNone/>
              <a:defRPr sz="7200">
                <a:solidFill>
                  <a:schemeClr val="lt1"/>
                </a:solidFill>
              </a:defRPr>
            </a:lvl5pPr>
            <a:lvl6pPr lvl="5" rtl="0">
              <a:spcBef>
                <a:spcPts val="0"/>
              </a:spcBef>
              <a:spcAft>
                <a:spcPts val="0"/>
              </a:spcAft>
              <a:buClr>
                <a:schemeClr val="lt1"/>
              </a:buClr>
              <a:buSzPts val="7200"/>
              <a:buNone/>
              <a:defRPr sz="7200">
                <a:solidFill>
                  <a:schemeClr val="lt1"/>
                </a:solidFill>
              </a:defRPr>
            </a:lvl6pPr>
            <a:lvl7pPr lvl="6" rtl="0">
              <a:spcBef>
                <a:spcPts val="0"/>
              </a:spcBef>
              <a:spcAft>
                <a:spcPts val="0"/>
              </a:spcAft>
              <a:buClr>
                <a:schemeClr val="lt1"/>
              </a:buClr>
              <a:buSzPts val="7200"/>
              <a:buNone/>
              <a:defRPr sz="7200">
                <a:solidFill>
                  <a:schemeClr val="lt1"/>
                </a:solidFill>
              </a:defRPr>
            </a:lvl7pPr>
            <a:lvl8pPr lvl="7" rtl="0">
              <a:spcBef>
                <a:spcPts val="0"/>
              </a:spcBef>
              <a:spcAft>
                <a:spcPts val="0"/>
              </a:spcAft>
              <a:buClr>
                <a:schemeClr val="lt1"/>
              </a:buClr>
              <a:buSzPts val="7200"/>
              <a:buNone/>
              <a:defRPr sz="7200">
                <a:solidFill>
                  <a:schemeClr val="lt1"/>
                </a:solidFill>
              </a:defRPr>
            </a:lvl8pPr>
            <a:lvl9pPr lvl="8" rtl="0">
              <a:spcBef>
                <a:spcPts val="0"/>
              </a:spcBef>
              <a:spcAft>
                <a:spcPts val="0"/>
              </a:spcAft>
              <a:buClr>
                <a:schemeClr val="lt1"/>
              </a:buClr>
              <a:buSzPts val="7200"/>
              <a:buNone/>
              <a:defRPr sz="7200">
                <a:solidFill>
                  <a:schemeClr val="lt1"/>
                </a:solidFill>
              </a:defRPr>
            </a:lvl9pPr>
          </a:lstStyle>
          <a:p>
            <a:endParaRPr/>
          </a:p>
        </p:txBody>
      </p:sp>
    </p:spTree>
    <p:extLst>
      <p:ext uri="{BB962C8B-B14F-4D97-AF65-F5344CB8AC3E}">
        <p14:creationId xmlns:p14="http://schemas.microsoft.com/office/powerpoint/2010/main" val="3222353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gradFill>
          <a:gsLst>
            <a:gs pos="0">
              <a:schemeClr val="lt1"/>
            </a:gs>
            <a:gs pos="50000">
              <a:schemeClr val="accent1"/>
            </a:gs>
            <a:gs pos="100000">
              <a:schemeClr val="accent2"/>
            </a:gs>
          </a:gsLst>
          <a:path path="circle">
            <a:fillToRect t="100000" r="100000"/>
          </a:path>
          <a:tileRect l="-100000" b="-100000"/>
        </a:gradFill>
        <a:effectLst/>
      </p:bgPr>
    </p:bg>
    <p:spTree>
      <p:nvGrpSpPr>
        <p:cNvPr id="1" name="Shape 12"/>
        <p:cNvGrpSpPr/>
        <p:nvPr/>
      </p:nvGrpSpPr>
      <p:grpSpPr>
        <a:xfrm>
          <a:off x="0" y="0"/>
          <a:ext cx="0" cy="0"/>
          <a:chOff x="0" y="0"/>
          <a:chExt cx="0" cy="0"/>
        </a:xfrm>
      </p:grpSpPr>
      <p:pic>
        <p:nvPicPr>
          <p:cNvPr id="13" name="Google Shape;13;p3"/>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14" name="Google Shape;14;p3"/>
          <p:cNvSpPr txBox="1">
            <a:spLocks noGrp="1"/>
          </p:cNvSpPr>
          <p:nvPr>
            <p:ph type="ctrTitle"/>
          </p:nvPr>
        </p:nvSpPr>
        <p:spPr>
          <a:xfrm>
            <a:off x="626700" y="620225"/>
            <a:ext cx="7433400" cy="723300"/>
          </a:xfrm>
          <a:prstGeom prst="rect">
            <a:avLst/>
          </a:prstGeom>
        </p:spPr>
        <p:txBody>
          <a:bodyPr spcFirstLastPara="1" wrap="square" lIns="0" tIns="0" rIns="0" bIns="0" anchor="t"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15" name="Google Shape;15;p3"/>
          <p:cNvSpPr txBox="1">
            <a:spLocks noGrp="1"/>
          </p:cNvSpPr>
          <p:nvPr>
            <p:ph type="subTitle" idx="1"/>
          </p:nvPr>
        </p:nvSpPr>
        <p:spPr>
          <a:xfrm>
            <a:off x="626700" y="1419727"/>
            <a:ext cx="7433400" cy="4002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a:lvl1pPr>
            <a:lvl2pPr lvl="1" rtl="0">
              <a:spcBef>
                <a:spcPts val="800"/>
              </a:spcBef>
              <a:spcAft>
                <a:spcPts val="0"/>
              </a:spcAft>
              <a:buClr>
                <a:schemeClr val="dk2"/>
              </a:buClr>
              <a:buSzPts val="3000"/>
              <a:buNone/>
              <a:defRPr sz="3000"/>
            </a:lvl2pPr>
            <a:lvl3pPr lvl="2" rtl="0">
              <a:spcBef>
                <a:spcPts val="800"/>
              </a:spcBef>
              <a:spcAft>
                <a:spcPts val="0"/>
              </a:spcAft>
              <a:buClr>
                <a:schemeClr val="dk2"/>
              </a:buClr>
              <a:buSzPts val="3000"/>
              <a:buNone/>
              <a:defRPr sz="3000"/>
            </a:lvl3pPr>
            <a:lvl4pPr lvl="3" rtl="0">
              <a:spcBef>
                <a:spcPts val="800"/>
              </a:spcBef>
              <a:spcAft>
                <a:spcPts val="0"/>
              </a:spcAft>
              <a:buSzPts val="3000"/>
              <a:buNone/>
              <a:defRPr sz="3000"/>
            </a:lvl4pPr>
            <a:lvl5pPr lvl="4" rtl="0">
              <a:spcBef>
                <a:spcPts val="800"/>
              </a:spcBef>
              <a:spcAft>
                <a:spcPts val="0"/>
              </a:spcAft>
              <a:buSzPts val="3000"/>
              <a:buNone/>
              <a:defRPr sz="3000"/>
            </a:lvl5pPr>
            <a:lvl6pPr lvl="5" rtl="0">
              <a:spcBef>
                <a:spcPts val="800"/>
              </a:spcBef>
              <a:spcAft>
                <a:spcPts val="0"/>
              </a:spcAft>
              <a:buSzPts val="3000"/>
              <a:buNone/>
              <a:defRPr sz="3000"/>
            </a:lvl6pPr>
            <a:lvl7pPr lvl="6" rtl="0">
              <a:spcBef>
                <a:spcPts val="800"/>
              </a:spcBef>
              <a:spcAft>
                <a:spcPts val="0"/>
              </a:spcAft>
              <a:buSzPts val="3000"/>
              <a:buNone/>
              <a:defRPr sz="3000"/>
            </a:lvl7pPr>
            <a:lvl8pPr lvl="7" rtl="0">
              <a:spcBef>
                <a:spcPts val="800"/>
              </a:spcBef>
              <a:spcAft>
                <a:spcPts val="0"/>
              </a:spcAft>
              <a:buSzPts val="3000"/>
              <a:buNone/>
              <a:defRPr sz="3000"/>
            </a:lvl8pPr>
            <a:lvl9pPr lvl="8" rtl="0">
              <a:spcBef>
                <a:spcPts val="800"/>
              </a:spcBef>
              <a:spcAft>
                <a:spcPts val="800"/>
              </a:spcAft>
              <a:buSzPts val="3000"/>
              <a:buNone/>
              <a:defRPr sz="3000"/>
            </a:lvl9pPr>
          </a:lstStyle>
          <a:p>
            <a:endParaRPr/>
          </a:p>
        </p:txBody>
      </p:sp>
    </p:spTree>
    <p:extLst>
      <p:ext uri="{BB962C8B-B14F-4D97-AF65-F5344CB8AC3E}">
        <p14:creationId xmlns:p14="http://schemas.microsoft.com/office/powerpoint/2010/main" val="2474175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bg>
      <p:bgPr>
        <a:gradFill>
          <a:gsLst>
            <a:gs pos="0">
              <a:schemeClr val="accent3"/>
            </a:gs>
            <a:gs pos="100000">
              <a:schemeClr val="dk1"/>
            </a:gs>
          </a:gsLst>
          <a:path path="circle">
            <a:fillToRect l="100000" b="100000"/>
          </a:path>
          <a:tileRect t="-100000" r="-100000"/>
        </a:gradFill>
        <a:effectLst/>
      </p:bgPr>
    </p:bg>
    <p:spTree>
      <p:nvGrpSpPr>
        <p:cNvPr id="1" name="Shape 16"/>
        <p:cNvGrpSpPr/>
        <p:nvPr/>
      </p:nvGrpSpPr>
      <p:grpSpPr>
        <a:xfrm>
          <a:off x="0" y="0"/>
          <a:ext cx="0" cy="0"/>
          <a:chOff x="0" y="0"/>
          <a:chExt cx="0" cy="0"/>
        </a:xfrm>
      </p:grpSpPr>
      <p:pic>
        <p:nvPicPr>
          <p:cNvPr id="17" name="Google Shape;17;p4"/>
          <p:cNvPicPr preferRelativeResize="0"/>
          <p:nvPr/>
        </p:nvPicPr>
        <p:blipFill>
          <a:blip r:embed="rId2">
            <a:alphaModFix/>
          </a:blip>
          <a:stretch>
            <a:fillRect/>
          </a:stretch>
        </p:blipFill>
        <p:spPr>
          <a:xfrm>
            <a:off x="0" y="0"/>
            <a:ext cx="9144000" cy="5143500"/>
          </a:xfrm>
          <a:prstGeom prst="rect">
            <a:avLst/>
          </a:prstGeom>
          <a:noFill/>
          <a:ln>
            <a:noFill/>
          </a:ln>
        </p:spPr>
      </p:pic>
      <p:sp>
        <p:nvSpPr>
          <p:cNvPr id="18" name="Google Shape;18;p4"/>
          <p:cNvSpPr txBox="1">
            <a:spLocks noGrp="1"/>
          </p:cNvSpPr>
          <p:nvPr>
            <p:ph type="body" idx="1"/>
          </p:nvPr>
        </p:nvSpPr>
        <p:spPr>
          <a:xfrm>
            <a:off x="1007700" y="971525"/>
            <a:ext cx="6117300" cy="3415800"/>
          </a:xfrm>
          <a:prstGeom prst="rect">
            <a:avLst/>
          </a:prstGeom>
        </p:spPr>
        <p:txBody>
          <a:bodyPr spcFirstLastPara="1" wrap="square" lIns="0" tIns="0" rIns="0" bIns="0" anchor="t" anchorCtr="0">
            <a:noAutofit/>
          </a:bodyPr>
          <a:lstStyle>
            <a:lvl1pPr marL="457200" lvl="0" indent="-457200" rtl="0">
              <a:spcBef>
                <a:spcPts val="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1pPr>
            <a:lvl2pPr marL="914400" lvl="1"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2pPr>
            <a:lvl3pPr marL="1371600" lvl="2"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3pPr>
            <a:lvl4pPr marL="1828800" lvl="3"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4pPr>
            <a:lvl5pPr marL="2286000" lvl="4"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5pPr>
            <a:lvl6pPr marL="2743200" lvl="5"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6pPr>
            <a:lvl7pPr marL="3200400" lvl="6"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7pPr>
            <a:lvl8pPr marL="3657600" lvl="7"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8pPr>
            <a:lvl9pPr marL="4114800" lvl="8" indent="-457200" rtl="0">
              <a:spcBef>
                <a:spcPts val="800"/>
              </a:spcBef>
              <a:spcAft>
                <a:spcPts val="800"/>
              </a:spcAft>
              <a:buClr>
                <a:schemeClr val="lt1"/>
              </a:buClr>
              <a:buSzPts val="3600"/>
              <a:buFont typeface="Barlow Medium"/>
              <a:buChar char="■"/>
              <a:defRPr sz="3600">
                <a:solidFill>
                  <a:schemeClr val="lt1"/>
                </a:solidFill>
                <a:latin typeface="Barlow Medium"/>
                <a:ea typeface="Barlow Medium"/>
                <a:cs typeface="Barlow Medium"/>
                <a:sym typeface="Barlow Medium"/>
              </a:defRPr>
            </a:lvl9pPr>
          </a:lstStyle>
          <a:p>
            <a:endParaRPr/>
          </a:p>
        </p:txBody>
      </p:sp>
      <p:sp>
        <p:nvSpPr>
          <p:cNvPr id="19" name="Google Shape;19;p4"/>
          <p:cNvSpPr txBox="1"/>
          <p:nvPr/>
        </p:nvSpPr>
        <p:spPr>
          <a:xfrm>
            <a:off x="531375" y="607944"/>
            <a:ext cx="1957200" cy="653700"/>
          </a:xfrm>
          <a:prstGeom prst="rect">
            <a:avLst/>
          </a:prstGeom>
          <a:noFill/>
          <a:ln>
            <a:noFill/>
          </a:ln>
        </p:spPr>
        <p:txBody>
          <a:bodyPr spcFirstLastPara="1" wrap="square" lIns="0" tIns="0" rIns="0" bIns="0" anchor="t" anchorCtr="0">
            <a:noAutofit/>
          </a:bodyPr>
          <a:lstStyle/>
          <a:p>
            <a:r>
              <a:rPr lang="en" sz="9600">
                <a:solidFill>
                  <a:srgbClr val="50DD8B"/>
                </a:solidFill>
                <a:latin typeface="Bebas Neue"/>
                <a:ea typeface="Bebas Neue"/>
                <a:cs typeface="Bebas Neue"/>
                <a:sym typeface="Bebas Neue"/>
              </a:rPr>
              <a:t>“</a:t>
            </a:r>
            <a:endParaRPr sz="9600">
              <a:solidFill>
                <a:srgbClr val="50DD8B"/>
              </a:solidFill>
              <a:latin typeface="Bebas Neue"/>
              <a:ea typeface="Bebas Neue"/>
              <a:cs typeface="Bebas Neue"/>
              <a:sym typeface="Bebas Neue"/>
            </a:endParaRPr>
          </a:p>
        </p:txBody>
      </p:sp>
      <p:sp>
        <p:nvSpPr>
          <p:cNvPr id="20" name="Google Shape;20;p4"/>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fld id="{00000000-1234-1234-1234-123412341234}" type="slidenum">
              <a:rPr lang="en">
                <a:solidFill>
                  <a:srgbClr val="50DD8B"/>
                </a:solidFill>
              </a:rPr>
              <a:pPr/>
              <a:t>‹#›</a:t>
            </a:fld>
            <a:endParaRPr>
              <a:solidFill>
                <a:srgbClr val="50DD8B"/>
              </a:solidFill>
            </a:endParaRPr>
          </a:p>
        </p:txBody>
      </p:sp>
    </p:spTree>
    <p:extLst>
      <p:ext uri="{BB962C8B-B14F-4D97-AF65-F5344CB8AC3E}">
        <p14:creationId xmlns:p14="http://schemas.microsoft.com/office/powerpoint/2010/main" val="366013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1"/>
        <p:cNvGrpSpPr/>
        <p:nvPr/>
      </p:nvGrpSpPr>
      <p:grpSpPr>
        <a:xfrm>
          <a:off x="0" y="0"/>
          <a:ext cx="0" cy="0"/>
          <a:chOff x="0" y="0"/>
          <a:chExt cx="0" cy="0"/>
        </a:xfrm>
      </p:grpSpPr>
      <p:pic>
        <p:nvPicPr>
          <p:cNvPr id="22" name="Google Shape;22;p5"/>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23" name="Google Shape;23;p5"/>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endParaRPr/>
          </a:p>
        </p:txBody>
      </p:sp>
      <p:sp>
        <p:nvSpPr>
          <p:cNvPr id="24" name="Google Shape;24;p5"/>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endParaRPr/>
          </a:p>
        </p:txBody>
      </p:sp>
      <p:sp>
        <p:nvSpPr>
          <p:cNvPr id="25" name="Google Shape;25;p5"/>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6" name="Google Shape;26;p5"/>
          <p:cNvSpPr txBox="1">
            <a:spLocks noGrp="1"/>
          </p:cNvSpPr>
          <p:nvPr>
            <p:ph type="body" idx="1"/>
          </p:nvPr>
        </p:nvSpPr>
        <p:spPr>
          <a:xfrm>
            <a:off x="855300" y="1576550"/>
            <a:ext cx="7440300" cy="28113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800"/>
              </a:spcBef>
              <a:spcAft>
                <a:spcPts val="0"/>
              </a:spcAft>
              <a:buSzPts val="2400"/>
              <a:buChar char="▹"/>
              <a:defRPr/>
            </a:lvl2pPr>
            <a:lvl3pPr marL="1371600" lvl="2" indent="-381000" rtl="0">
              <a:spcBef>
                <a:spcPts val="800"/>
              </a:spcBef>
              <a:spcAft>
                <a:spcPts val="0"/>
              </a:spcAft>
              <a:buSzPts val="2400"/>
              <a:buChar char="▹"/>
              <a:defRPr/>
            </a:lvl3pPr>
            <a:lvl4pPr marL="1828800" lvl="3" indent="-381000" rtl="0">
              <a:spcBef>
                <a:spcPts val="800"/>
              </a:spcBef>
              <a:spcAft>
                <a:spcPts val="0"/>
              </a:spcAft>
              <a:buSzPts val="2400"/>
              <a:buChar char="●"/>
              <a:defRPr/>
            </a:lvl4pPr>
            <a:lvl5pPr marL="2286000" lvl="4" indent="-381000" rtl="0">
              <a:spcBef>
                <a:spcPts val="800"/>
              </a:spcBef>
              <a:spcAft>
                <a:spcPts val="0"/>
              </a:spcAft>
              <a:buSzPts val="2400"/>
              <a:buChar char="○"/>
              <a:defRPr/>
            </a:lvl5pPr>
            <a:lvl6pPr marL="2743200" lvl="5" indent="-381000" rtl="0">
              <a:spcBef>
                <a:spcPts val="800"/>
              </a:spcBef>
              <a:spcAft>
                <a:spcPts val="0"/>
              </a:spcAft>
              <a:buSzPts val="2400"/>
              <a:buChar char="■"/>
              <a:defRPr/>
            </a:lvl6pPr>
            <a:lvl7pPr marL="3200400" lvl="6" indent="-381000" rtl="0">
              <a:spcBef>
                <a:spcPts val="800"/>
              </a:spcBef>
              <a:spcAft>
                <a:spcPts val="0"/>
              </a:spcAft>
              <a:buSzPts val="2400"/>
              <a:buChar char="●"/>
              <a:defRPr/>
            </a:lvl7pPr>
            <a:lvl8pPr marL="3657600" lvl="7" indent="-381000" rtl="0">
              <a:spcBef>
                <a:spcPts val="800"/>
              </a:spcBef>
              <a:spcAft>
                <a:spcPts val="0"/>
              </a:spcAft>
              <a:buSzPts val="2400"/>
              <a:buChar char="○"/>
              <a:defRPr/>
            </a:lvl8pPr>
            <a:lvl9pPr marL="4114800" lvl="8" indent="-381000" rtl="0">
              <a:spcBef>
                <a:spcPts val="800"/>
              </a:spcBef>
              <a:spcAft>
                <a:spcPts val="800"/>
              </a:spcAft>
              <a:buSzPts val="2400"/>
              <a:buChar char="■"/>
              <a:defRPr/>
            </a:lvl9pPr>
          </a:lstStyle>
          <a:p>
            <a:endParaRPr/>
          </a:p>
        </p:txBody>
      </p:sp>
      <p:sp>
        <p:nvSpPr>
          <p:cNvPr id="27" name="Google Shape;27;p5"/>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2649043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pic>
        <p:nvPicPr>
          <p:cNvPr id="29" name="Google Shape;29;p6"/>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0" name="Google Shape;30;p6"/>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endParaRPr/>
          </a:p>
        </p:txBody>
      </p:sp>
      <p:sp>
        <p:nvSpPr>
          <p:cNvPr id="31" name="Google Shape;31;p6"/>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endParaRPr/>
          </a:p>
        </p:txBody>
      </p:sp>
      <p:sp>
        <p:nvSpPr>
          <p:cNvPr id="32" name="Google Shape;32;p6"/>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3" name="Google Shape;33;p6"/>
          <p:cNvSpPr txBox="1">
            <a:spLocks noGrp="1"/>
          </p:cNvSpPr>
          <p:nvPr>
            <p:ph type="body" idx="1"/>
          </p:nvPr>
        </p:nvSpPr>
        <p:spPr>
          <a:xfrm>
            <a:off x="855275" y="1576550"/>
            <a:ext cx="3473100" cy="3097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4" name="Google Shape;34;p6"/>
          <p:cNvSpPr txBox="1">
            <a:spLocks noGrp="1"/>
          </p:cNvSpPr>
          <p:nvPr>
            <p:ph type="body" idx="2"/>
          </p:nvPr>
        </p:nvSpPr>
        <p:spPr>
          <a:xfrm>
            <a:off x="4815599" y="1576550"/>
            <a:ext cx="3473100" cy="3097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5" name="Google Shape;35;p6"/>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4209790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6"/>
        <p:cNvGrpSpPr/>
        <p:nvPr/>
      </p:nvGrpSpPr>
      <p:grpSpPr>
        <a:xfrm>
          <a:off x="0" y="0"/>
          <a:ext cx="0" cy="0"/>
          <a:chOff x="0" y="0"/>
          <a:chExt cx="0" cy="0"/>
        </a:xfrm>
      </p:grpSpPr>
      <p:pic>
        <p:nvPicPr>
          <p:cNvPr id="37" name="Google Shape;37;p7"/>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8" name="Google Shape;38;p7"/>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endParaRPr/>
          </a:p>
        </p:txBody>
      </p:sp>
      <p:sp>
        <p:nvSpPr>
          <p:cNvPr id="39" name="Google Shape;39;p7"/>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endParaRPr/>
          </a:p>
        </p:txBody>
      </p:sp>
      <p:sp>
        <p:nvSpPr>
          <p:cNvPr id="40" name="Google Shape;40;p7"/>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1" name="Google Shape;41;p7"/>
          <p:cNvSpPr txBox="1">
            <a:spLocks noGrp="1"/>
          </p:cNvSpPr>
          <p:nvPr>
            <p:ph type="body" idx="1"/>
          </p:nvPr>
        </p:nvSpPr>
        <p:spPr>
          <a:xfrm>
            <a:off x="855300" y="1576550"/>
            <a:ext cx="2315700" cy="3097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2" name="Google Shape;42;p7"/>
          <p:cNvSpPr txBox="1">
            <a:spLocks noGrp="1"/>
          </p:cNvSpPr>
          <p:nvPr>
            <p:ph type="body" idx="2"/>
          </p:nvPr>
        </p:nvSpPr>
        <p:spPr>
          <a:xfrm>
            <a:off x="3414200" y="1576550"/>
            <a:ext cx="2315700" cy="3097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3" name="Google Shape;43;p7"/>
          <p:cNvSpPr txBox="1">
            <a:spLocks noGrp="1"/>
          </p:cNvSpPr>
          <p:nvPr>
            <p:ph type="body" idx="3"/>
          </p:nvPr>
        </p:nvSpPr>
        <p:spPr>
          <a:xfrm>
            <a:off x="5973099" y="1576550"/>
            <a:ext cx="2315700" cy="3097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4" name="Google Shape;44;p7"/>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756636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pic>
        <p:nvPicPr>
          <p:cNvPr id="46" name="Google Shape;46;p8"/>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47" name="Google Shape;47;p8"/>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endParaRPr/>
          </a:p>
        </p:txBody>
      </p:sp>
      <p:sp>
        <p:nvSpPr>
          <p:cNvPr id="48" name="Google Shape;48;p8"/>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endParaRPr/>
          </a:p>
        </p:txBody>
      </p:sp>
      <p:sp>
        <p:nvSpPr>
          <p:cNvPr id="49" name="Google Shape;49;p8"/>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50" name="Google Shape;50;p8"/>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107286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lt2"/>
        </a:solidFill>
        <a:effectLst/>
      </p:bgPr>
    </p:bg>
    <p:spTree>
      <p:nvGrpSpPr>
        <p:cNvPr id="1" name="Shape 51"/>
        <p:cNvGrpSpPr/>
        <p:nvPr/>
      </p:nvGrpSpPr>
      <p:grpSpPr>
        <a:xfrm>
          <a:off x="0" y="0"/>
          <a:ext cx="0" cy="0"/>
          <a:chOff x="0" y="0"/>
          <a:chExt cx="0" cy="0"/>
        </a:xfrm>
      </p:grpSpPr>
      <p:pic>
        <p:nvPicPr>
          <p:cNvPr id="52" name="Google Shape;52;p9"/>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53" name="Google Shape;53;p9"/>
          <p:cNvSpPr/>
          <p:nvPr/>
        </p:nvSpPr>
        <p:spPr>
          <a:xfrm rot="-5400000">
            <a:off x="7741875" y="3741400"/>
            <a:ext cx="1010400" cy="1793700"/>
          </a:xfrm>
          <a:prstGeom prst="rtTriangle">
            <a:avLst/>
          </a:prstGeom>
          <a:solidFill>
            <a:schemeClr val="lt1"/>
          </a:solidFill>
          <a:ln>
            <a:noFill/>
          </a:ln>
        </p:spPr>
        <p:txBody>
          <a:bodyPr spcFirstLastPara="1" wrap="square" lIns="91425" tIns="91425" rIns="91425" bIns="91425" anchor="ctr" anchorCtr="0">
            <a:noAutofit/>
          </a:bodyPr>
          <a:lstStyle/>
          <a:p>
            <a:endParaRPr/>
          </a:p>
        </p:txBody>
      </p:sp>
      <p:sp>
        <p:nvSpPr>
          <p:cNvPr id="54" name="Google Shape;54;p9"/>
          <p:cNvSpPr txBox="1">
            <a:spLocks noGrp="1"/>
          </p:cNvSpPr>
          <p:nvPr>
            <p:ph type="body" idx="1"/>
          </p:nvPr>
        </p:nvSpPr>
        <p:spPr>
          <a:xfrm>
            <a:off x="855300" y="4406300"/>
            <a:ext cx="7433400" cy="519600"/>
          </a:xfrm>
          <a:prstGeom prst="rect">
            <a:avLst/>
          </a:prstGeom>
        </p:spPr>
        <p:txBody>
          <a:bodyPr spcFirstLastPara="1" wrap="square" lIns="0" tIns="0" rIns="0" bIns="0" anchor="t" anchorCtr="0">
            <a:noAutofit/>
          </a:bodyPr>
          <a:lstStyle>
            <a:lvl1pPr marL="457200" lvl="0" indent="-228600" algn="ctr" rtl="0">
              <a:spcBef>
                <a:spcPts val="0"/>
              </a:spcBef>
              <a:spcAft>
                <a:spcPts val="800"/>
              </a:spcAft>
              <a:buSzPts val="1800"/>
              <a:buNone/>
              <a:defRPr sz="1800"/>
            </a:lvl1pPr>
          </a:lstStyle>
          <a:p>
            <a:endParaRPr/>
          </a:p>
        </p:txBody>
      </p:sp>
      <p:sp>
        <p:nvSpPr>
          <p:cNvPr id="55" name="Google Shape;55;p9"/>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fld id="{00000000-1234-1234-1234-123412341234}" type="slidenum">
              <a:rPr lang="en">
                <a:solidFill>
                  <a:srgbClr val="1A2A30"/>
                </a:solidFill>
              </a:rPr>
              <a:pPr/>
              <a:t>‹#›</a:t>
            </a:fld>
            <a:endParaRPr>
              <a:solidFill>
                <a:srgbClr val="1A2A30"/>
              </a:solidFill>
            </a:endParaRPr>
          </a:p>
        </p:txBody>
      </p:sp>
      <p:sp>
        <p:nvSpPr>
          <p:cNvPr id="56" name="Google Shape;56;p9"/>
          <p:cNvSpPr/>
          <p:nvPr/>
        </p:nvSpPr>
        <p:spPr>
          <a:xfrm rot="5400000">
            <a:off x="390600" y="-390600"/>
            <a:ext cx="1005900" cy="1787100"/>
          </a:xfrm>
          <a:prstGeom prst="rtTriangle">
            <a:avLst/>
          </a:prstGeom>
          <a:solidFill>
            <a:schemeClr val="lt1"/>
          </a:solidFill>
          <a:ln>
            <a:noFill/>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64347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pic>
        <p:nvPicPr>
          <p:cNvPr id="58" name="Google Shape;58;p10"/>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59" name="Google Shape;59;p10"/>
          <p:cNvSpPr/>
          <p:nvPr/>
        </p:nvSpPr>
        <p:spPr>
          <a:xfrm rot="5400000">
            <a:off x="390600" y="-390600"/>
            <a:ext cx="1005900" cy="17871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endParaRPr/>
          </a:p>
        </p:txBody>
      </p:sp>
      <p:sp>
        <p:nvSpPr>
          <p:cNvPr id="60" name="Google Shape;60;p10"/>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endParaRPr/>
          </a:p>
        </p:txBody>
      </p:sp>
      <p:sp>
        <p:nvSpPr>
          <p:cNvPr id="61" name="Google Shape;61;p10"/>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15080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1"/>
            </a:gs>
            <a:gs pos="50000">
              <a:schemeClr val="accent2"/>
            </a:gs>
            <a:gs pos="100000">
              <a:schemeClr val="accent3"/>
            </a:gs>
          </a:gsLst>
          <a:path path="circle">
            <a:fillToRect l="100000" b="100000"/>
          </a:path>
          <a:tileRect t="-100000" r="-100000"/>
        </a:gra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 name="Google Shape;11;p2"/>
          <p:cNvSpPr txBox="1">
            <a:spLocks noGrp="1"/>
          </p:cNvSpPr>
          <p:nvPr>
            <p:ph type="ctrTitle"/>
          </p:nvPr>
        </p:nvSpPr>
        <p:spPr>
          <a:xfrm>
            <a:off x="626700" y="620225"/>
            <a:ext cx="5693400" cy="1958400"/>
          </a:xfrm>
          <a:prstGeom prst="rect">
            <a:avLst/>
          </a:prstGeom>
          <a:effectLst>
            <a:outerShdw blurRad="28575" dist="19050" dir="2700000" algn="bl" rotWithShape="0">
              <a:schemeClr val="dk1">
                <a:alpha val="20000"/>
              </a:schemeClr>
            </a:outerShdw>
          </a:effectLst>
        </p:spPr>
        <p:txBody>
          <a:bodyPr spcFirstLastPara="1" wrap="square" lIns="0" tIns="0" rIns="0" bIns="0" anchor="t" anchorCtr="0">
            <a:noAutofit/>
          </a:bodyPr>
          <a:lstStyle>
            <a:lvl1pPr lvl="0" rtl="0">
              <a:spcBef>
                <a:spcPts val="0"/>
              </a:spcBef>
              <a:spcAft>
                <a:spcPts val="0"/>
              </a:spcAft>
              <a:buClr>
                <a:schemeClr val="lt1"/>
              </a:buClr>
              <a:buSzPts val="7200"/>
              <a:buNone/>
              <a:defRPr sz="7200">
                <a:solidFill>
                  <a:schemeClr val="lt1"/>
                </a:solidFill>
              </a:defRPr>
            </a:lvl1pPr>
            <a:lvl2pPr lvl="1" rtl="0">
              <a:spcBef>
                <a:spcPts val="0"/>
              </a:spcBef>
              <a:spcAft>
                <a:spcPts val="0"/>
              </a:spcAft>
              <a:buClr>
                <a:schemeClr val="lt1"/>
              </a:buClr>
              <a:buSzPts val="7200"/>
              <a:buNone/>
              <a:defRPr sz="7200">
                <a:solidFill>
                  <a:schemeClr val="lt1"/>
                </a:solidFill>
              </a:defRPr>
            </a:lvl2pPr>
            <a:lvl3pPr lvl="2" rtl="0">
              <a:spcBef>
                <a:spcPts val="0"/>
              </a:spcBef>
              <a:spcAft>
                <a:spcPts val="0"/>
              </a:spcAft>
              <a:buClr>
                <a:schemeClr val="lt1"/>
              </a:buClr>
              <a:buSzPts val="7200"/>
              <a:buNone/>
              <a:defRPr sz="7200">
                <a:solidFill>
                  <a:schemeClr val="lt1"/>
                </a:solidFill>
              </a:defRPr>
            </a:lvl3pPr>
            <a:lvl4pPr lvl="3" rtl="0">
              <a:spcBef>
                <a:spcPts val="0"/>
              </a:spcBef>
              <a:spcAft>
                <a:spcPts val="0"/>
              </a:spcAft>
              <a:buClr>
                <a:schemeClr val="lt1"/>
              </a:buClr>
              <a:buSzPts val="7200"/>
              <a:buNone/>
              <a:defRPr sz="7200">
                <a:solidFill>
                  <a:schemeClr val="lt1"/>
                </a:solidFill>
              </a:defRPr>
            </a:lvl4pPr>
            <a:lvl5pPr lvl="4" rtl="0">
              <a:spcBef>
                <a:spcPts val="0"/>
              </a:spcBef>
              <a:spcAft>
                <a:spcPts val="0"/>
              </a:spcAft>
              <a:buClr>
                <a:schemeClr val="lt1"/>
              </a:buClr>
              <a:buSzPts val="7200"/>
              <a:buNone/>
              <a:defRPr sz="7200">
                <a:solidFill>
                  <a:schemeClr val="lt1"/>
                </a:solidFill>
              </a:defRPr>
            </a:lvl5pPr>
            <a:lvl6pPr lvl="5" rtl="0">
              <a:spcBef>
                <a:spcPts val="0"/>
              </a:spcBef>
              <a:spcAft>
                <a:spcPts val="0"/>
              </a:spcAft>
              <a:buClr>
                <a:schemeClr val="lt1"/>
              </a:buClr>
              <a:buSzPts val="7200"/>
              <a:buNone/>
              <a:defRPr sz="7200">
                <a:solidFill>
                  <a:schemeClr val="lt1"/>
                </a:solidFill>
              </a:defRPr>
            </a:lvl6pPr>
            <a:lvl7pPr lvl="6" rtl="0">
              <a:spcBef>
                <a:spcPts val="0"/>
              </a:spcBef>
              <a:spcAft>
                <a:spcPts val="0"/>
              </a:spcAft>
              <a:buClr>
                <a:schemeClr val="lt1"/>
              </a:buClr>
              <a:buSzPts val="7200"/>
              <a:buNone/>
              <a:defRPr sz="7200">
                <a:solidFill>
                  <a:schemeClr val="lt1"/>
                </a:solidFill>
              </a:defRPr>
            </a:lvl7pPr>
            <a:lvl8pPr lvl="7" rtl="0">
              <a:spcBef>
                <a:spcPts val="0"/>
              </a:spcBef>
              <a:spcAft>
                <a:spcPts val="0"/>
              </a:spcAft>
              <a:buClr>
                <a:schemeClr val="lt1"/>
              </a:buClr>
              <a:buSzPts val="7200"/>
              <a:buNone/>
              <a:defRPr sz="7200">
                <a:solidFill>
                  <a:schemeClr val="lt1"/>
                </a:solidFill>
              </a:defRPr>
            </a:lvl8pPr>
            <a:lvl9pPr lvl="8" rtl="0">
              <a:spcBef>
                <a:spcPts val="0"/>
              </a:spcBef>
              <a:spcAft>
                <a:spcPts val="0"/>
              </a:spcAft>
              <a:buClr>
                <a:schemeClr val="lt1"/>
              </a:buClr>
              <a:buSzPts val="7200"/>
              <a:buNone/>
              <a:defRPr sz="7200">
                <a:solidFill>
                  <a:schemeClr val="lt1"/>
                </a:solidFill>
              </a:defRPr>
            </a:lvl9pPr>
          </a:lstStyle>
          <a:p>
            <a:endParaRPr/>
          </a:p>
        </p:txBody>
      </p:sp>
    </p:spTree>
    <p:extLst>
      <p:ext uri="{BB962C8B-B14F-4D97-AF65-F5344CB8AC3E}">
        <p14:creationId xmlns:p14="http://schemas.microsoft.com/office/powerpoint/2010/main" val="2215599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title">
  <p:cSld name="Subtitle">
    <p:bg>
      <p:bgPr>
        <a:gradFill>
          <a:gsLst>
            <a:gs pos="0">
              <a:schemeClr val="lt1"/>
            </a:gs>
            <a:gs pos="50000">
              <a:schemeClr val="accent1"/>
            </a:gs>
            <a:gs pos="100000">
              <a:schemeClr val="accent2"/>
            </a:gs>
          </a:gsLst>
          <a:path path="circle">
            <a:fillToRect t="100000" r="100000"/>
          </a:path>
          <a:tileRect l="-100000" b="-100000"/>
        </a:gradFill>
        <a:effectLst/>
      </p:bgPr>
    </p:bg>
    <p:spTree>
      <p:nvGrpSpPr>
        <p:cNvPr id="1" name="Shape 12"/>
        <p:cNvGrpSpPr/>
        <p:nvPr/>
      </p:nvGrpSpPr>
      <p:grpSpPr>
        <a:xfrm>
          <a:off x="0" y="0"/>
          <a:ext cx="0" cy="0"/>
          <a:chOff x="0" y="0"/>
          <a:chExt cx="0" cy="0"/>
        </a:xfrm>
      </p:grpSpPr>
      <p:pic>
        <p:nvPicPr>
          <p:cNvPr id="13" name="Google Shape;13;p3"/>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14" name="Google Shape;14;p3"/>
          <p:cNvSpPr txBox="1">
            <a:spLocks noGrp="1"/>
          </p:cNvSpPr>
          <p:nvPr>
            <p:ph type="ctrTitle"/>
          </p:nvPr>
        </p:nvSpPr>
        <p:spPr>
          <a:xfrm>
            <a:off x="626700" y="620225"/>
            <a:ext cx="7433400" cy="723300"/>
          </a:xfrm>
          <a:prstGeom prst="rect">
            <a:avLst/>
          </a:prstGeom>
        </p:spPr>
        <p:txBody>
          <a:bodyPr spcFirstLastPara="1" wrap="square" lIns="0" tIns="0" rIns="0" bIns="0" anchor="t"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15" name="Google Shape;15;p3"/>
          <p:cNvSpPr txBox="1">
            <a:spLocks noGrp="1"/>
          </p:cNvSpPr>
          <p:nvPr>
            <p:ph type="subTitle" idx="1"/>
          </p:nvPr>
        </p:nvSpPr>
        <p:spPr>
          <a:xfrm>
            <a:off x="626700" y="1419727"/>
            <a:ext cx="7433400" cy="4002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a:lvl1pPr>
            <a:lvl2pPr lvl="1" rtl="0">
              <a:spcBef>
                <a:spcPts val="800"/>
              </a:spcBef>
              <a:spcAft>
                <a:spcPts val="0"/>
              </a:spcAft>
              <a:buClr>
                <a:schemeClr val="dk2"/>
              </a:buClr>
              <a:buSzPts val="3000"/>
              <a:buNone/>
              <a:defRPr sz="3000"/>
            </a:lvl2pPr>
            <a:lvl3pPr lvl="2" rtl="0">
              <a:spcBef>
                <a:spcPts val="800"/>
              </a:spcBef>
              <a:spcAft>
                <a:spcPts val="0"/>
              </a:spcAft>
              <a:buClr>
                <a:schemeClr val="dk2"/>
              </a:buClr>
              <a:buSzPts val="3000"/>
              <a:buNone/>
              <a:defRPr sz="3000"/>
            </a:lvl3pPr>
            <a:lvl4pPr lvl="3" rtl="0">
              <a:spcBef>
                <a:spcPts val="800"/>
              </a:spcBef>
              <a:spcAft>
                <a:spcPts val="0"/>
              </a:spcAft>
              <a:buSzPts val="3000"/>
              <a:buNone/>
              <a:defRPr sz="3000"/>
            </a:lvl4pPr>
            <a:lvl5pPr lvl="4" rtl="0">
              <a:spcBef>
                <a:spcPts val="800"/>
              </a:spcBef>
              <a:spcAft>
                <a:spcPts val="0"/>
              </a:spcAft>
              <a:buSzPts val="3000"/>
              <a:buNone/>
              <a:defRPr sz="3000"/>
            </a:lvl5pPr>
            <a:lvl6pPr lvl="5" rtl="0">
              <a:spcBef>
                <a:spcPts val="800"/>
              </a:spcBef>
              <a:spcAft>
                <a:spcPts val="0"/>
              </a:spcAft>
              <a:buSzPts val="3000"/>
              <a:buNone/>
              <a:defRPr sz="3000"/>
            </a:lvl6pPr>
            <a:lvl7pPr lvl="6" rtl="0">
              <a:spcBef>
                <a:spcPts val="800"/>
              </a:spcBef>
              <a:spcAft>
                <a:spcPts val="0"/>
              </a:spcAft>
              <a:buSzPts val="3000"/>
              <a:buNone/>
              <a:defRPr sz="3000"/>
            </a:lvl7pPr>
            <a:lvl8pPr lvl="7" rtl="0">
              <a:spcBef>
                <a:spcPts val="800"/>
              </a:spcBef>
              <a:spcAft>
                <a:spcPts val="0"/>
              </a:spcAft>
              <a:buSzPts val="3000"/>
              <a:buNone/>
              <a:defRPr sz="3000"/>
            </a:lvl8pPr>
            <a:lvl9pPr lvl="8" rtl="0">
              <a:spcBef>
                <a:spcPts val="800"/>
              </a:spcBef>
              <a:spcAft>
                <a:spcPts val="800"/>
              </a:spcAft>
              <a:buSzPts val="3000"/>
              <a:buNone/>
              <a:defRPr sz="3000"/>
            </a:lvl9pPr>
          </a:lstStyle>
          <a:p>
            <a:endParaRPr/>
          </a:p>
        </p:txBody>
      </p:sp>
    </p:spTree>
    <p:extLst>
      <p:ext uri="{BB962C8B-B14F-4D97-AF65-F5344CB8AC3E}">
        <p14:creationId xmlns:p14="http://schemas.microsoft.com/office/powerpoint/2010/main" val="2274576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Quote">
    <p:bg>
      <p:bgPr>
        <a:gradFill>
          <a:gsLst>
            <a:gs pos="0">
              <a:schemeClr val="accent3"/>
            </a:gs>
            <a:gs pos="100000">
              <a:schemeClr val="dk1"/>
            </a:gs>
          </a:gsLst>
          <a:path path="circle">
            <a:fillToRect l="100000" b="100000"/>
          </a:path>
          <a:tileRect t="-100000" r="-100000"/>
        </a:gradFill>
        <a:effectLst/>
      </p:bgPr>
    </p:bg>
    <p:spTree>
      <p:nvGrpSpPr>
        <p:cNvPr id="1" name="Shape 16"/>
        <p:cNvGrpSpPr/>
        <p:nvPr/>
      </p:nvGrpSpPr>
      <p:grpSpPr>
        <a:xfrm>
          <a:off x="0" y="0"/>
          <a:ext cx="0" cy="0"/>
          <a:chOff x="0" y="0"/>
          <a:chExt cx="0" cy="0"/>
        </a:xfrm>
      </p:grpSpPr>
      <p:pic>
        <p:nvPicPr>
          <p:cNvPr id="17" name="Google Shape;17;p4"/>
          <p:cNvPicPr preferRelativeResize="0"/>
          <p:nvPr/>
        </p:nvPicPr>
        <p:blipFill>
          <a:blip r:embed="rId2">
            <a:alphaModFix/>
          </a:blip>
          <a:stretch>
            <a:fillRect/>
          </a:stretch>
        </p:blipFill>
        <p:spPr>
          <a:xfrm>
            <a:off x="0" y="0"/>
            <a:ext cx="9144000" cy="5143500"/>
          </a:xfrm>
          <a:prstGeom prst="rect">
            <a:avLst/>
          </a:prstGeom>
          <a:noFill/>
          <a:ln>
            <a:noFill/>
          </a:ln>
        </p:spPr>
      </p:pic>
      <p:sp>
        <p:nvSpPr>
          <p:cNvPr id="18" name="Google Shape;18;p4"/>
          <p:cNvSpPr txBox="1">
            <a:spLocks noGrp="1"/>
          </p:cNvSpPr>
          <p:nvPr>
            <p:ph type="body" idx="1"/>
          </p:nvPr>
        </p:nvSpPr>
        <p:spPr>
          <a:xfrm>
            <a:off x="1007700" y="971525"/>
            <a:ext cx="6117300" cy="3415800"/>
          </a:xfrm>
          <a:prstGeom prst="rect">
            <a:avLst/>
          </a:prstGeom>
        </p:spPr>
        <p:txBody>
          <a:bodyPr spcFirstLastPara="1" wrap="square" lIns="0" tIns="0" rIns="0" bIns="0" anchor="t" anchorCtr="0">
            <a:noAutofit/>
          </a:bodyPr>
          <a:lstStyle>
            <a:lvl1pPr marL="457200" lvl="0" indent="-457200" rtl="0">
              <a:spcBef>
                <a:spcPts val="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1pPr>
            <a:lvl2pPr marL="914400" lvl="1"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2pPr>
            <a:lvl3pPr marL="1371600" lvl="2"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3pPr>
            <a:lvl4pPr marL="1828800" lvl="3"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4pPr>
            <a:lvl5pPr marL="2286000" lvl="4"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5pPr>
            <a:lvl6pPr marL="2743200" lvl="5"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6pPr>
            <a:lvl7pPr marL="3200400" lvl="6"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7pPr>
            <a:lvl8pPr marL="3657600" lvl="7"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8pPr>
            <a:lvl9pPr marL="4114800" lvl="8" indent="-457200" rtl="0">
              <a:spcBef>
                <a:spcPts val="800"/>
              </a:spcBef>
              <a:spcAft>
                <a:spcPts val="800"/>
              </a:spcAft>
              <a:buClr>
                <a:schemeClr val="lt1"/>
              </a:buClr>
              <a:buSzPts val="3600"/>
              <a:buFont typeface="Barlow Medium"/>
              <a:buChar char="■"/>
              <a:defRPr sz="3600">
                <a:solidFill>
                  <a:schemeClr val="lt1"/>
                </a:solidFill>
                <a:latin typeface="Barlow Medium"/>
                <a:ea typeface="Barlow Medium"/>
                <a:cs typeface="Barlow Medium"/>
                <a:sym typeface="Barlow Medium"/>
              </a:defRPr>
            </a:lvl9pPr>
          </a:lstStyle>
          <a:p>
            <a:endParaRPr/>
          </a:p>
        </p:txBody>
      </p:sp>
      <p:sp>
        <p:nvSpPr>
          <p:cNvPr id="19" name="Google Shape;19;p4"/>
          <p:cNvSpPr txBox="1"/>
          <p:nvPr/>
        </p:nvSpPr>
        <p:spPr>
          <a:xfrm>
            <a:off x="531375" y="607944"/>
            <a:ext cx="1957200" cy="653700"/>
          </a:xfrm>
          <a:prstGeom prst="rect">
            <a:avLst/>
          </a:prstGeom>
          <a:noFill/>
          <a:ln>
            <a:noFill/>
          </a:ln>
        </p:spPr>
        <p:txBody>
          <a:bodyPr spcFirstLastPara="1" wrap="square" lIns="0" tIns="0" rIns="0" bIns="0" anchor="t" anchorCtr="0">
            <a:noAutofit/>
          </a:bodyPr>
          <a:lstStyle/>
          <a:p>
            <a:r>
              <a:rPr lang="en" sz="9600">
                <a:solidFill>
                  <a:srgbClr val="50DD8B"/>
                </a:solidFill>
                <a:latin typeface="Bebas Neue"/>
                <a:ea typeface="Bebas Neue"/>
                <a:cs typeface="Bebas Neue"/>
                <a:sym typeface="Bebas Neue"/>
              </a:rPr>
              <a:t>“</a:t>
            </a:r>
            <a:endParaRPr sz="9600">
              <a:solidFill>
                <a:srgbClr val="50DD8B"/>
              </a:solidFill>
              <a:latin typeface="Bebas Neue"/>
              <a:ea typeface="Bebas Neue"/>
              <a:cs typeface="Bebas Neue"/>
              <a:sym typeface="Bebas Neue"/>
            </a:endParaRPr>
          </a:p>
        </p:txBody>
      </p:sp>
      <p:sp>
        <p:nvSpPr>
          <p:cNvPr id="20" name="Google Shape;20;p4"/>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fld id="{00000000-1234-1234-1234-123412341234}" type="slidenum">
              <a:rPr lang="en">
                <a:solidFill>
                  <a:srgbClr val="50DD8B"/>
                </a:solidFill>
              </a:rPr>
              <a:pPr/>
              <a:t>‹#›</a:t>
            </a:fld>
            <a:endParaRPr>
              <a:solidFill>
                <a:srgbClr val="50DD8B"/>
              </a:solidFill>
            </a:endParaRPr>
          </a:p>
        </p:txBody>
      </p:sp>
    </p:spTree>
    <p:extLst>
      <p:ext uri="{BB962C8B-B14F-4D97-AF65-F5344CB8AC3E}">
        <p14:creationId xmlns:p14="http://schemas.microsoft.com/office/powerpoint/2010/main" val="213814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1"/>
        <p:cNvGrpSpPr/>
        <p:nvPr/>
      </p:nvGrpSpPr>
      <p:grpSpPr>
        <a:xfrm>
          <a:off x="0" y="0"/>
          <a:ext cx="0" cy="0"/>
          <a:chOff x="0" y="0"/>
          <a:chExt cx="0" cy="0"/>
        </a:xfrm>
      </p:grpSpPr>
      <p:pic>
        <p:nvPicPr>
          <p:cNvPr id="22" name="Google Shape;22;p5"/>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23" name="Google Shape;23;p5"/>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endParaRPr/>
          </a:p>
        </p:txBody>
      </p:sp>
      <p:sp>
        <p:nvSpPr>
          <p:cNvPr id="24" name="Google Shape;24;p5"/>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endParaRPr/>
          </a:p>
        </p:txBody>
      </p:sp>
      <p:sp>
        <p:nvSpPr>
          <p:cNvPr id="25" name="Google Shape;25;p5"/>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6" name="Google Shape;26;p5"/>
          <p:cNvSpPr txBox="1">
            <a:spLocks noGrp="1"/>
          </p:cNvSpPr>
          <p:nvPr>
            <p:ph type="body" idx="1"/>
          </p:nvPr>
        </p:nvSpPr>
        <p:spPr>
          <a:xfrm>
            <a:off x="855300" y="1576550"/>
            <a:ext cx="7440300" cy="28113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800"/>
              </a:spcBef>
              <a:spcAft>
                <a:spcPts val="0"/>
              </a:spcAft>
              <a:buSzPts val="2400"/>
              <a:buChar char="▹"/>
              <a:defRPr/>
            </a:lvl2pPr>
            <a:lvl3pPr marL="1371600" lvl="2" indent="-381000" rtl="0">
              <a:spcBef>
                <a:spcPts val="800"/>
              </a:spcBef>
              <a:spcAft>
                <a:spcPts val="0"/>
              </a:spcAft>
              <a:buSzPts val="2400"/>
              <a:buChar char="▹"/>
              <a:defRPr/>
            </a:lvl3pPr>
            <a:lvl4pPr marL="1828800" lvl="3" indent="-381000" rtl="0">
              <a:spcBef>
                <a:spcPts val="800"/>
              </a:spcBef>
              <a:spcAft>
                <a:spcPts val="0"/>
              </a:spcAft>
              <a:buSzPts val="2400"/>
              <a:buChar char="●"/>
              <a:defRPr/>
            </a:lvl4pPr>
            <a:lvl5pPr marL="2286000" lvl="4" indent="-381000" rtl="0">
              <a:spcBef>
                <a:spcPts val="800"/>
              </a:spcBef>
              <a:spcAft>
                <a:spcPts val="0"/>
              </a:spcAft>
              <a:buSzPts val="2400"/>
              <a:buChar char="○"/>
              <a:defRPr/>
            </a:lvl5pPr>
            <a:lvl6pPr marL="2743200" lvl="5" indent="-381000" rtl="0">
              <a:spcBef>
                <a:spcPts val="800"/>
              </a:spcBef>
              <a:spcAft>
                <a:spcPts val="0"/>
              </a:spcAft>
              <a:buSzPts val="2400"/>
              <a:buChar char="■"/>
              <a:defRPr/>
            </a:lvl6pPr>
            <a:lvl7pPr marL="3200400" lvl="6" indent="-381000" rtl="0">
              <a:spcBef>
                <a:spcPts val="800"/>
              </a:spcBef>
              <a:spcAft>
                <a:spcPts val="0"/>
              </a:spcAft>
              <a:buSzPts val="2400"/>
              <a:buChar char="●"/>
              <a:defRPr/>
            </a:lvl7pPr>
            <a:lvl8pPr marL="3657600" lvl="7" indent="-381000" rtl="0">
              <a:spcBef>
                <a:spcPts val="800"/>
              </a:spcBef>
              <a:spcAft>
                <a:spcPts val="0"/>
              </a:spcAft>
              <a:buSzPts val="2400"/>
              <a:buChar char="○"/>
              <a:defRPr/>
            </a:lvl8pPr>
            <a:lvl9pPr marL="4114800" lvl="8" indent="-381000" rtl="0">
              <a:spcBef>
                <a:spcPts val="800"/>
              </a:spcBef>
              <a:spcAft>
                <a:spcPts val="800"/>
              </a:spcAft>
              <a:buSzPts val="2400"/>
              <a:buChar char="■"/>
              <a:defRPr/>
            </a:lvl9pPr>
          </a:lstStyle>
          <a:p>
            <a:endParaRPr/>
          </a:p>
        </p:txBody>
      </p:sp>
      <p:sp>
        <p:nvSpPr>
          <p:cNvPr id="27" name="Google Shape;27;p5"/>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1942334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pic>
        <p:nvPicPr>
          <p:cNvPr id="29" name="Google Shape;29;p6"/>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0" name="Google Shape;30;p6"/>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endParaRPr/>
          </a:p>
        </p:txBody>
      </p:sp>
      <p:sp>
        <p:nvSpPr>
          <p:cNvPr id="31" name="Google Shape;31;p6"/>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endParaRPr/>
          </a:p>
        </p:txBody>
      </p:sp>
      <p:sp>
        <p:nvSpPr>
          <p:cNvPr id="32" name="Google Shape;32;p6"/>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3" name="Google Shape;33;p6"/>
          <p:cNvSpPr txBox="1">
            <a:spLocks noGrp="1"/>
          </p:cNvSpPr>
          <p:nvPr>
            <p:ph type="body" idx="1"/>
          </p:nvPr>
        </p:nvSpPr>
        <p:spPr>
          <a:xfrm>
            <a:off x="855275" y="1576550"/>
            <a:ext cx="3473100" cy="3097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4" name="Google Shape;34;p6"/>
          <p:cNvSpPr txBox="1">
            <a:spLocks noGrp="1"/>
          </p:cNvSpPr>
          <p:nvPr>
            <p:ph type="body" idx="2"/>
          </p:nvPr>
        </p:nvSpPr>
        <p:spPr>
          <a:xfrm>
            <a:off x="4815599" y="1576550"/>
            <a:ext cx="3473100" cy="3097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5" name="Google Shape;35;p6"/>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826707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6"/>
        <p:cNvGrpSpPr/>
        <p:nvPr/>
      </p:nvGrpSpPr>
      <p:grpSpPr>
        <a:xfrm>
          <a:off x="0" y="0"/>
          <a:ext cx="0" cy="0"/>
          <a:chOff x="0" y="0"/>
          <a:chExt cx="0" cy="0"/>
        </a:xfrm>
      </p:grpSpPr>
      <p:pic>
        <p:nvPicPr>
          <p:cNvPr id="37" name="Google Shape;37;p7"/>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8" name="Google Shape;38;p7"/>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endParaRPr/>
          </a:p>
        </p:txBody>
      </p:sp>
      <p:sp>
        <p:nvSpPr>
          <p:cNvPr id="39" name="Google Shape;39;p7"/>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endParaRPr/>
          </a:p>
        </p:txBody>
      </p:sp>
      <p:sp>
        <p:nvSpPr>
          <p:cNvPr id="40" name="Google Shape;40;p7"/>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1" name="Google Shape;41;p7"/>
          <p:cNvSpPr txBox="1">
            <a:spLocks noGrp="1"/>
          </p:cNvSpPr>
          <p:nvPr>
            <p:ph type="body" idx="1"/>
          </p:nvPr>
        </p:nvSpPr>
        <p:spPr>
          <a:xfrm>
            <a:off x="855300" y="1576550"/>
            <a:ext cx="2315700" cy="3097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2" name="Google Shape;42;p7"/>
          <p:cNvSpPr txBox="1">
            <a:spLocks noGrp="1"/>
          </p:cNvSpPr>
          <p:nvPr>
            <p:ph type="body" idx="2"/>
          </p:nvPr>
        </p:nvSpPr>
        <p:spPr>
          <a:xfrm>
            <a:off x="3414200" y="1576550"/>
            <a:ext cx="2315700" cy="3097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3" name="Google Shape;43;p7"/>
          <p:cNvSpPr txBox="1">
            <a:spLocks noGrp="1"/>
          </p:cNvSpPr>
          <p:nvPr>
            <p:ph type="body" idx="3"/>
          </p:nvPr>
        </p:nvSpPr>
        <p:spPr>
          <a:xfrm>
            <a:off x="5973099" y="1576550"/>
            <a:ext cx="2315700" cy="3097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4" name="Google Shape;44;p7"/>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1377675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pic>
        <p:nvPicPr>
          <p:cNvPr id="46" name="Google Shape;46;p8"/>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47" name="Google Shape;47;p8"/>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endParaRPr/>
          </a:p>
        </p:txBody>
      </p:sp>
      <p:sp>
        <p:nvSpPr>
          <p:cNvPr id="48" name="Google Shape;48;p8"/>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endParaRPr/>
          </a:p>
        </p:txBody>
      </p:sp>
      <p:sp>
        <p:nvSpPr>
          <p:cNvPr id="49" name="Google Shape;49;p8"/>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50" name="Google Shape;50;p8"/>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2414072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lt2"/>
        </a:solidFill>
        <a:effectLst/>
      </p:bgPr>
    </p:bg>
    <p:spTree>
      <p:nvGrpSpPr>
        <p:cNvPr id="1" name="Shape 51"/>
        <p:cNvGrpSpPr/>
        <p:nvPr/>
      </p:nvGrpSpPr>
      <p:grpSpPr>
        <a:xfrm>
          <a:off x="0" y="0"/>
          <a:ext cx="0" cy="0"/>
          <a:chOff x="0" y="0"/>
          <a:chExt cx="0" cy="0"/>
        </a:xfrm>
      </p:grpSpPr>
      <p:pic>
        <p:nvPicPr>
          <p:cNvPr id="52" name="Google Shape;52;p9"/>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53" name="Google Shape;53;p9"/>
          <p:cNvSpPr/>
          <p:nvPr/>
        </p:nvSpPr>
        <p:spPr>
          <a:xfrm rot="-5400000">
            <a:off x="7741875" y="3741400"/>
            <a:ext cx="1010400" cy="1793700"/>
          </a:xfrm>
          <a:prstGeom prst="rtTriangle">
            <a:avLst/>
          </a:prstGeom>
          <a:solidFill>
            <a:schemeClr val="lt1"/>
          </a:solidFill>
          <a:ln>
            <a:noFill/>
          </a:ln>
        </p:spPr>
        <p:txBody>
          <a:bodyPr spcFirstLastPara="1" wrap="square" lIns="91425" tIns="91425" rIns="91425" bIns="91425" anchor="ctr" anchorCtr="0">
            <a:noAutofit/>
          </a:bodyPr>
          <a:lstStyle/>
          <a:p>
            <a:endParaRPr/>
          </a:p>
        </p:txBody>
      </p:sp>
      <p:sp>
        <p:nvSpPr>
          <p:cNvPr id="54" name="Google Shape;54;p9"/>
          <p:cNvSpPr txBox="1">
            <a:spLocks noGrp="1"/>
          </p:cNvSpPr>
          <p:nvPr>
            <p:ph type="body" idx="1"/>
          </p:nvPr>
        </p:nvSpPr>
        <p:spPr>
          <a:xfrm>
            <a:off x="855300" y="4406300"/>
            <a:ext cx="7433400" cy="519600"/>
          </a:xfrm>
          <a:prstGeom prst="rect">
            <a:avLst/>
          </a:prstGeom>
        </p:spPr>
        <p:txBody>
          <a:bodyPr spcFirstLastPara="1" wrap="square" lIns="0" tIns="0" rIns="0" bIns="0" anchor="t" anchorCtr="0">
            <a:noAutofit/>
          </a:bodyPr>
          <a:lstStyle>
            <a:lvl1pPr marL="457200" lvl="0" indent="-228600" algn="ctr" rtl="0">
              <a:spcBef>
                <a:spcPts val="0"/>
              </a:spcBef>
              <a:spcAft>
                <a:spcPts val="800"/>
              </a:spcAft>
              <a:buSzPts val="1800"/>
              <a:buNone/>
              <a:defRPr sz="1800"/>
            </a:lvl1pPr>
          </a:lstStyle>
          <a:p>
            <a:endParaRPr/>
          </a:p>
        </p:txBody>
      </p:sp>
      <p:sp>
        <p:nvSpPr>
          <p:cNvPr id="55" name="Google Shape;55;p9"/>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fld id="{00000000-1234-1234-1234-123412341234}" type="slidenum">
              <a:rPr lang="en">
                <a:solidFill>
                  <a:srgbClr val="1A2A30"/>
                </a:solidFill>
              </a:rPr>
              <a:pPr/>
              <a:t>‹#›</a:t>
            </a:fld>
            <a:endParaRPr>
              <a:solidFill>
                <a:srgbClr val="1A2A30"/>
              </a:solidFill>
            </a:endParaRPr>
          </a:p>
        </p:txBody>
      </p:sp>
      <p:sp>
        <p:nvSpPr>
          <p:cNvPr id="56" name="Google Shape;56;p9"/>
          <p:cNvSpPr/>
          <p:nvPr/>
        </p:nvSpPr>
        <p:spPr>
          <a:xfrm rot="5400000">
            <a:off x="390600" y="-390600"/>
            <a:ext cx="1005900" cy="1787100"/>
          </a:xfrm>
          <a:prstGeom prst="rtTriangle">
            <a:avLst/>
          </a:prstGeom>
          <a:solidFill>
            <a:schemeClr val="lt1"/>
          </a:solidFill>
          <a:ln>
            <a:noFill/>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384195342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theme" Target="../theme/theme3.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403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1pPr>
            <a:lvl2pPr lvl="1"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2pPr>
            <a:lvl3pPr lvl="2"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3pPr>
            <a:lvl4pPr lvl="3"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4pPr>
            <a:lvl5pPr lvl="4"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5pPr>
            <a:lvl6pPr lvl="5"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6pPr>
            <a:lvl7pPr lvl="6"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7pPr>
            <a:lvl8pPr lvl="7"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8pPr>
            <a:lvl9pPr lvl="8"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855300" y="1576550"/>
            <a:ext cx="7440300" cy="28113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2"/>
              </a:buClr>
              <a:buSzPts val="2400"/>
              <a:buFont typeface="Barlow Light"/>
              <a:buChar char="▸"/>
              <a:defRPr sz="2400">
                <a:solidFill>
                  <a:schemeClr val="dk2"/>
                </a:solidFill>
                <a:latin typeface="Barlow Light"/>
                <a:ea typeface="Barlow Light"/>
                <a:cs typeface="Barlow Light"/>
                <a:sym typeface="Barlow Light"/>
              </a:defRPr>
            </a:lvl1pPr>
            <a:lvl2pPr marL="914400" lvl="1" indent="-3810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2pPr>
            <a:lvl3pPr marL="1371600" lvl="2" indent="-3810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3pPr>
            <a:lvl4pPr marL="1828800" lvl="3"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4pPr>
            <a:lvl5pPr marL="2286000" lvl="4"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5pPr>
            <a:lvl6pPr marL="2743200" lvl="5"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6pPr>
            <a:lvl7pPr marL="3200400" lvl="6"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7pPr>
            <a:lvl8pPr marL="3657600" lvl="7"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8pPr>
            <a:lvl9pPr marL="4114800" lvl="8" indent="-381000" rtl="0">
              <a:lnSpc>
                <a:spcPct val="115000"/>
              </a:lnSpc>
              <a:spcBef>
                <a:spcPts val="800"/>
              </a:spcBef>
              <a:spcAft>
                <a:spcPts val="800"/>
              </a:spcAft>
              <a:buClr>
                <a:schemeClr val="dk2"/>
              </a:buClr>
              <a:buSzPts val="2400"/>
              <a:buFont typeface="Barlow Light"/>
              <a:buChar char="■"/>
              <a:defRPr sz="2400">
                <a:solidFill>
                  <a:schemeClr val="dk2"/>
                </a:solidFill>
                <a:latin typeface="Barlow Light"/>
                <a:ea typeface="Barlow Light"/>
                <a:cs typeface="Barlow Light"/>
                <a:sym typeface="Barlow Light"/>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0" tIns="0" rIns="0" bIns="0" anchor="ctr" anchorCtr="0">
            <a:noAutofit/>
          </a:bodyPr>
          <a:lstStyle>
            <a:lvl1pPr lvl="0" algn="r" rtl="0">
              <a:buNone/>
              <a:defRPr sz="1500">
                <a:solidFill>
                  <a:schemeClr val="lt1"/>
                </a:solidFill>
                <a:latin typeface="Bebas Neue"/>
                <a:ea typeface="Bebas Neue"/>
                <a:cs typeface="Bebas Neue"/>
                <a:sym typeface="Bebas Neue"/>
              </a:defRPr>
            </a:lvl1pPr>
            <a:lvl2pPr lvl="1" algn="r" rtl="0">
              <a:buNone/>
              <a:defRPr sz="1500">
                <a:solidFill>
                  <a:schemeClr val="lt1"/>
                </a:solidFill>
                <a:latin typeface="Bebas Neue"/>
                <a:ea typeface="Bebas Neue"/>
                <a:cs typeface="Bebas Neue"/>
                <a:sym typeface="Bebas Neue"/>
              </a:defRPr>
            </a:lvl2pPr>
            <a:lvl3pPr lvl="2" algn="r" rtl="0">
              <a:buNone/>
              <a:defRPr sz="1500">
                <a:solidFill>
                  <a:schemeClr val="lt1"/>
                </a:solidFill>
                <a:latin typeface="Bebas Neue"/>
                <a:ea typeface="Bebas Neue"/>
                <a:cs typeface="Bebas Neue"/>
                <a:sym typeface="Bebas Neue"/>
              </a:defRPr>
            </a:lvl3pPr>
            <a:lvl4pPr lvl="3" algn="r" rtl="0">
              <a:buNone/>
              <a:defRPr sz="1500">
                <a:solidFill>
                  <a:schemeClr val="lt1"/>
                </a:solidFill>
                <a:latin typeface="Bebas Neue"/>
                <a:ea typeface="Bebas Neue"/>
                <a:cs typeface="Bebas Neue"/>
                <a:sym typeface="Bebas Neue"/>
              </a:defRPr>
            </a:lvl4pPr>
            <a:lvl5pPr lvl="4" algn="r" rtl="0">
              <a:buNone/>
              <a:defRPr sz="1500">
                <a:solidFill>
                  <a:schemeClr val="lt1"/>
                </a:solidFill>
                <a:latin typeface="Bebas Neue"/>
                <a:ea typeface="Bebas Neue"/>
                <a:cs typeface="Bebas Neue"/>
                <a:sym typeface="Bebas Neue"/>
              </a:defRPr>
            </a:lvl5pPr>
            <a:lvl6pPr lvl="5" algn="r" rtl="0">
              <a:buNone/>
              <a:defRPr sz="1500">
                <a:solidFill>
                  <a:schemeClr val="lt1"/>
                </a:solidFill>
                <a:latin typeface="Bebas Neue"/>
                <a:ea typeface="Bebas Neue"/>
                <a:cs typeface="Bebas Neue"/>
                <a:sym typeface="Bebas Neue"/>
              </a:defRPr>
            </a:lvl6pPr>
            <a:lvl7pPr lvl="6" algn="r" rtl="0">
              <a:buNone/>
              <a:defRPr sz="1500">
                <a:solidFill>
                  <a:schemeClr val="lt1"/>
                </a:solidFill>
                <a:latin typeface="Bebas Neue"/>
                <a:ea typeface="Bebas Neue"/>
                <a:cs typeface="Bebas Neue"/>
                <a:sym typeface="Bebas Neue"/>
              </a:defRPr>
            </a:lvl7pPr>
            <a:lvl8pPr lvl="7" algn="r" rtl="0">
              <a:buNone/>
              <a:defRPr sz="1500">
                <a:solidFill>
                  <a:schemeClr val="lt1"/>
                </a:solidFill>
                <a:latin typeface="Bebas Neue"/>
                <a:ea typeface="Bebas Neue"/>
                <a:cs typeface="Bebas Neue"/>
                <a:sym typeface="Bebas Neue"/>
              </a:defRPr>
            </a:lvl8pPr>
            <a:lvl9pPr lvl="8" algn="r" rtl="0">
              <a:buNone/>
              <a:defRPr sz="1500">
                <a:solidFill>
                  <a:schemeClr val="lt1"/>
                </a:solidFill>
                <a:latin typeface="Bebas Neue"/>
                <a:ea typeface="Bebas Neue"/>
                <a:cs typeface="Bebas Neue"/>
                <a:sym typeface="Bebas Neu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2"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403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1pPr>
            <a:lvl2pPr lvl="1"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2pPr>
            <a:lvl3pPr lvl="2"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3pPr>
            <a:lvl4pPr lvl="3"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4pPr>
            <a:lvl5pPr lvl="4"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5pPr>
            <a:lvl6pPr lvl="5"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6pPr>
            <a:lvl7pPr lvl="6"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7pPr>
            <a:lvl8pPr lvl="7"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8pPr>
            <a:lvl9pPr lvl="8"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855300" y="1576550"/>
            <a:ext cx="7440300" cy="28113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2"/>
              </a:buClr>
              <a:buSzPts val="2400"/>
              <a:buFont typeface="Barlow Light"/>
              <a:buChar char="▸"/>
              <a:defRPr sz="2400">
                <a:solidFill>
                  <a:schemeClr val="dk2"/>
                </a:solidFill>
                <a:latin typeface="Barlow Light"/>
                <a:ea typeface="Barlow Light"/>
                <a:cs typeface="Barlow Light"/>
                <a:sym typeface="Barlow Light"/>
              </a:defRPr>
            </a:lvl1pPr>
            <a:lvl2pPr marL="914400" lvl="1" indent="-3810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2pPr>
            <a:lvl3pPr marL="1371600" lvl="2" indent="-3810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3pPr>
            <a:lvl4pPr marL="1828800" lvl="3"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4pPr>
            <a:lvl5pPr marL="2286000" lvl="4"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5pPr>
            <a:lvl6pPr marL="2743200" lvl="5"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6pPr>
            <a:lvl7pPr marL="3200400" lvl="6"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7pPr>
            <a:lvl8pPr marL="3657600" lvl="7"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8pPr>
            <a:lvl9pPr marL="4114800" lvl="8" indent="-381000" rtl="0">
              <a:lnSpc>
                <a:spcPct val="115000"/>
              </a:lnSpc>
              <a:spcBef>
                <a:spcPts val="800"/>
              </a:spcBef>
              <a:spcAft>
                <a:spcPts val="800"/>
              </a:spcAft>
              <a:buClr>
                <a:schemeClr val="dk2"/>
              </a:buClr>
              <a:buSzPts val="2400"/>
              <a:buFont typeface="Barlow Light"/>
              <a:buChar char="■"/>
              <a:defRPr sz="2400">
                <a:solidFill>
                  <a:schemeClr val="dk2"/>
                </a:solidFill>
                <a:latin typeface="Barlow Light"/>
                <a:ea typeface="Barlow Light"/>
                <a:cs typeface="Barlow Light"/>
                <a:sym typeface="Barlow Light"/>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0" tIns="0" rIns="0" bIns="0" anchor="ctr" anchorCtr="0">
            <a:noAutofit/>
          </a:bodyPr>
          <a:lstStyle>
            <a:lvl1pPr lvl="0" algn="r" rtl="0">
              <a:buNone/>
              <a:defRPr sz="1500">
                <a:solidFill>
                  <a:schemeClr val="lt1"/>
                </a:solidFill>
                <a:latin typeface="Bebas Neue"/>
                <a:ea typeface="Bebas Neue"/>
                <a:cs typeface="Bebas Neue"/>
                <a:sym typeface="Bebas Neue"/>
              </a:defRPr>
            </a:lvl1pPr>
            <a:lvl2pPr lvl="1" algn="r" rtl="0">
              <a:buNone/>
              <a:defRPr sz="1500">
                <a:solidFill>
                  <a:schemeClr val="lt1"/>
                </a:solidFill>
                <a:latin typeface="Bebas Neue"/>
                <a:ea typeface="Bebas Neue"/>
                <a:cs typeface="Bebas Neue"/>
                <a:sym typeface="Bebas Neue"/>
              </a:defRPr>
            </a:lvl2pPr>
            <a:lvl3pPr lvl="2" algn="r" rtl="0">
              <a:buNone/>
              <a:defRPr sz="1500">
                <a:solidFill>
                  <a:schemeClr val="lt1"/>
                </a:solidFill>
                <a:latin typeface="Bebas Neue"/>
                <a:ea typeface="Bebas Neue"/>
                <a:cs typeface="Bebas Neue"/>
                <a:sym typeface="Bebas Neue"/>
              </a:defRPr>
            </a:lvl3pPr>
            <a:lvl4pPr lvl="3" algn="r" rtl="0">
              <a:buNone/>
              <a:defRPr sz="1500">
                <a:solidFill>
                  <a:schemeClr val="lt1"/>
                </a:solidFill>
                <a:latin typeface="Bebas Neue"/>
                <a:ea typeface="Bebas Neue"/>
                <a:cs typeface="Bebas Neue"/>
                <a:sym typeface="Bebas Neue"/>
              </a:defRPr>
            </a:lvl4pPr>
            <a:lvl5pPr lvl="4" algn="r" rtl="0">
              <a:buNone/>
              <a:defRPr sz="1500">
                <a:solidFill>
                  <a:schemeClr val="lt1"/>
                </a:solidFill>
                <a:latin typeface="Bebas Neue"/>
                <a:ea typeface="Bebas Neue"/>
                <a:cs typeface="Bebas Neue"/>
                <a:sym typeface="Bebas Neue"/>
              </a:defRPr>
            </a:lvl5pPr>
            <a:lvl6pPr lvl="5" algn="r" rtl="0">
              <a:buNone/>
              <a:defRPr sz="1500">
                <a:solidFill>
                  <a:schemeClr val="lt1"/>
                </a:solidFill>
                <a:latin typeface="Bebas Neue"/>
                <a:ea typeface="Bebas Neue"/>
                <a:cs typeface="Bebas Neue"/>
                <a:sym typeface="Bebas Neue"/>
              </a:defRPr>
            </a:lvl6pPr>
            <a:lvl7pPr lvl="6" algn="r" rtl="0">
              <a:buNone/>
              <a:defRPr sz="1500">
                <a:solidFill>
                  <a:schemeClr val="lt1"/>
                </a:solidFill>
                <a:latin typeface="Bebas Neue"/>
                <a:ea typeface="Bebas Neue"/>
                <a:cs typeface="Bebas Neue"/>
                <a:sym typeface="Bebas Neue"/>
              </a:defRPr>
            </a:lvl7pPr>
            <a:lvl8pPr lvl="7" algn="r" rtl="0">
              <a:buNone/>
              <a:defRPr sz="1500">
                <a:solidFill>
                  <a:schemeClr val="lt1"/>
                </a:solidFill>
                <a:latin typeface="Bebas Neue"/>
                <a:ea typeface="Bebas Neue"/>
                <a:cs typeface="Bebas Neue"/>
                <a:sym typeface="Bebas Neue"/>
              </a:defRPr>
            </a:lvl8pPr>
            <a:lvl9pPr lvl="8" algn="r" rtl="0">
              <a:buNone/>
              <a:defRPr sz="1500">
                <a:solidFill>
                  <a:schemeClr val="lt1"/>
                </a:solidFill>
                <a:latin typeface="Bebas Neue"/>
                <a:ea typeface="Bebas Neue"/>
                <a:cs typeface="Bebas Neue"/>
                <a:sym typeface="Bebas Neu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1766236494"/>
      </p:ext>
    </p:extLst>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403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1pPr>
            <a:lvl2pPr lvl="1"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2pPr>
            <a:lvl3pPr lvl="2"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3pPr>
            <a:lvl4pPr lvl="3"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4pPr>
            <a:lvl5pPr lvl="4"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5pPr>
            <a:lvl6pPr lvl="5"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6pPr>
            <a:lvl7pPr lvl="6"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7pPr>
            <a:lvl8pPr lvl="7"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8pPr>
            <a:lvl9pPr lvl="8"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855300" y="1576550"/>
            <a:ext cx="7440300" cy="28113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2"/>
              </a:buClr>
              <a:buSzPts val="2400"/>
              <a:buFont typeface="Barlow Light"/>
              <a:buChar char="▸"/>
              <a:defRPr sz="2400">
                <a:solidFill>
                  <a:schemeClr val="dk2"/>
                </a:solidFill>
                <a:latin typeface="Barlow Light"/>
                <a:ea typeface="Barlow Light"/>
                <a:cs typeface="Barlow Light"/>
                <a:sym typeface="Barlow Light"/>
              </a:defRPr>
            </a:lvl1pPr>
            <a:lvl2pPr marL="914400" lvl="1" indent="-3810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2pPr>
            <a:lvl3pPr marL="1371600" lvl="2" indent="-3810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3pPr>
            <a:lvl4pPr marL="1828800" lvl="3"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4pPr>
            <a:lvl5pPr marL="2286000" lvl="4"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5pPr>
            <a:lvl6pPr marL="2743200" lvl="5"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6pPr>
            <a:lvl7pPr marL="3200400" lvl="6"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7pPr>
            <a:lvl8pPr marL="3657600" lvl="7"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8pPr>
            <a:lvl9pPr marL="4114800" lvl="8" indent="-381000" rtl="0">
              <a:lnSpc>
                <a:spcPct val="115000"/>
              </a:lnSpc>
              <a:spcBef>
                <a:spcPts val="800"/>
              </a:spcBef>
              <a:spcAft>
                <a:spcPts val="800"/>
              </a:spcAft>
              <a:buClr>
                <a:schemeClr val="dk2"/>
              </a:buClr>
              <a:buSzPts val="2400"/>
              <a:buFont typeface="Barlow Light"/>
              <a:buChar char="■"/>
              <a:defRPr sz="2400">
                <a:solidFill>
                  <a:schemeClr val="dk2"/>
                </a:solidFill>
                <a:latin typeface="Barlow Light"/>
                <a:ea typeface="Barlow Light"/>
                <a:cs typeface="Barlow Light"/>
                <a:sym typeface="Barlow Light"/>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0" tIns="0" rIns="0" bIns="0" anchor="ctr" anchorCtr="0">
            <a:noAutofit/>
          </a:bodyPr>
          <a:lstStyle>
            <a:lvl1pPr lvl="0" algn="r" rtl="0">
              <a:buNone/>
              <a:defRPr sz="1500">
                <a:solidFill>
                  <a:schemeClr val="lt1"/>
                </a:solidFill>
                <a:latin typeface="Bebas Neue"/>
                <a:ea typeface="Bebas Neue"/>
                <a:cs typeface="Bebas Neue"/>
                <a:sym typeface="Bebas Neue"/>
              </a:defRPr>
            </a:lvl1pPr>
            <a:lvl2pPr lvl="1" algn="r" rtl="0">
              <a:buNone/>
              <a:defRPr sz="1500">
                <a:solidFill>
                  <a:schemeClr val="lt1"/>
                </a:solidFill>
                <a:latin typeface="Bebas Neue"/>
                <a:ea typeface="Bebas Neue"/>
                <a:cs typeface="Bebas Neue"/>
                <a:sym typeface="Bebas Neue"/>
              </a:defRPr>
            </a:lvl2pPr>
            <a:lvl3pPr lvl="2" algn="r" rtl="0">
              <a:buNone/>
              <a:defRPr sz="1500">
                <a:solidFill>
                  <a:schemeClr val="lt1"/>
                </a:solidFill>
                <a:latin typeface="Bebas Neue"/>
                <a:ea typeface="Bebas Neue"/>
                <a:cs typeface="Bebas Neue"/>
                <a:sym typeface="Bebas Neue"/>
              </a:defRPr>
            </a:lvl3pPr>
            <a:lvl4pPr lvl="3" algn="r" rtl="0">
              <a:buNone/>
              <a:defRPr sz="1500">
                <a:solidFill>
                  <a:schemeClr val="lt1"/>
                </a:solidFill>
                <a:latin typeface="Bebas Neue"/>
                <a:ea typeface="Bebas Neue"/>
                <a:cs typeface="Bebas Neue"/>
                <a:sym typeface="Bebas Neue"/>
              </a:defRPr>
            </a:lvl4pPr>
            <a:lvl5pPr lvl="4" algn="r" rtl="0">
              <a:buNone/>
              <a:defRPr sz="1500">
                <a:solidFill>
                  <a:schemeClr val="lt1"/>
                </a:solidFill>
                <a:latin typeface="Bebas Neue"/>
                <a:ea typeface="Bebas Neue"/>
                <a:cs typeface="Bebas Neue"/>
                <a:sym typeface="Bebas Neue"/>
              </a:defRPr>
            </a:lvl5pPr>
            <a:lvl6pPr lvl="5" algn="r" rtl="0">
              <a:buNone/>
              <a:defRPr sz="1500">
                <a:solidFill>
                  <a:schemeClr val="lt1"/>
                </a:solidFill>
                <a:latin typeface="Bebas Neue"/>
                <a:ea typeface="Bebas Neue"/>
                <a:cs typeface="Bebas Neue"/>
                <a:sym typeface="Bebas Neue"/>
              </a:defRPr>
            </a:lvl6pPr>
            <a:lvl7pPr lvl="6" algn="r" rtl="0">
              <a:buNone/>
              <a:defRPr sz="1500">
                <a:solidFill>
                  <a:schemeClr val="lt1"/>
                </a:solidFill>
                <a:latin typeface="Bebas Neue"/>
                <a:ea typeface="Bebas Neue"/>
                <a:cs typeface="Bebas Neue"/>
                <a:sym typeface="Bebas Neue"/>
              </a:defRPr>
            </a:lvl7pPr>
            <a:lvl8pPr lvl="7" algn="r" rtl="0">
              <a:buNone/>
              <a:defRPr sz="1500">
                <a:solidFill>
                  <a:schemeClr val="lt1"/>
                </a:solidFill>
                <a:latin typeface="Bebas Neue"/>
                <a:ea typeface="Bebas Neue"/>
                <a:cs typeface="Bebas Neue"/>
                <a:sym typeface="Bebas Neue"/>
              </a:defRPr>
            </a:lvl8pPr>
            <a:lvl9pPr lvl="8" algn="r" rtl="0">
              <a:buNone/>
              <a:defRPr sz="1500">
                <a:solidFill>
                  <a:schemeClr val="lt1"/>
                </a:solidFill>
                <a:latin typeface="Bebas Neue"/>
                <a:ea typeface="Bebas Neue"/>
                <a:cs typeface="Bebas Neue"/>
                <a:sym typeface="Bebas Neue"/>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2733237248"/>
      </p:ext>
    </p:extLst>
  </p:cSld>
  <p:clrMap bg1="lt1" tx1="dk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9.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wmf"/><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6.w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3"/>
            </a:gs>
            <a:gs pos="100000">
              <a:schemeClr val="dk1"/>
            </a:gs>
          </a:gsLst>
          <a:path path="circle">
            <a:fillToRect l="100000" b="100000"/>
          </a:path>
          <a:tileRect t="-100000" r="-100000"/>
        </a:gradFill>
        <a:effectLst/>
      </p:bgPr>
    </p:bg>
    <p:spTree>
      <p:nvGrpSpPr>
        <p:cNvPr id="1" name="Shape 364"/>
        <p:cNvGrpSpPr/>
        <p:nvPr/>
      </p:nvGrpSpPr>
      <p:grpSpPr>
        <a:xfrm>
          <a:off x="0" y="0"/>
          <a:ext cx="0" cy="0"/>
          <a:chOff x="0" y="0"/>
          <a:chExt cx="0" cy="0"/>
        </a:xfrm>
      </p:grpSpPr>
      <p:sp>
        <p:nvSpPr>
          <p:cNvPr id="366" name="Google Shape;366;p30"/>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r>
              <a:rPr lang="en" dirty="0">
                <a:solidFill>
                  <a:srgbClr val="FFFFFF"/>
                </a:solidFill>
                <a:latin typeface="UTM Avo" pitchFamily="18" charset="0"/>
              </a:rPr>
              <a:t>1</a:t>
            </a:r>
            <a:endParaRPr dirty="0">
              <a:solidFill>
                <a:srgbClr val="FFFFFF"/>
              </a:solidFill>
              <a:latin typeface="UTM Avo" pitchFamily="18" charset="0"/>
            </a:endParaRPr>
          </a:p>
        </p:txBody>
      </p:sp>
      <p:sp>
        <p:nvSpPr>
          <p:cNvPr id="2" name="Rectangle 1"/>
          <p:cNvSpPr/>
          <p:nvPr/>
        </p:nvSpPr>
        <p:spPr>
          <a:xfrm>
            <a:off x="1808818" y="195486"/>
            <a:ext cx="5814413" cy="369332"/>
          </a:xfrm>
          <a:prstGeom prst="rect">
            <a:avLst/>
          </a:prstGeom>
        </p:spPr>
        <p:txBody>
          <a:bodyPr wrap="none">
            <a:spAutoFit/>
          </a:bodyPr>
          <a:lstStyle/>
          <a:p>
            <a:pPr algn="ctr"/>
            <a:r>
              <a:rPr lang="en-US" sz="1800" b="1" dirty="0" smtClean="0">
                <a:solidFill>
                  <a:srgbClr val="FFFF00"/>
                </a:solidFill>
                <a:latin typeface="UTM Avo" pitchFamily="18" charset="0"/>
                <a:cs typeface="Calibri" pitchFamily="34" charset="0"/>
              </a:rPr>
              <a:t>PHÒNG GIÁO DỤC VÀ ĐÀO TẠO QUẬN BA ĐÌNH</a:t>
            </a:r>
            <a:endParaRPr lang="en-US" sz="1800" b="1" dirty="0">
              <a:solidFill>
                <a:srgbClr val="FFFF00"/>
              </a:solidFill>
              <a:latin typeface="UTM Avo" pitchFamily="18" charset="0"/>
              <a:cs typeface="Calibri" pitchFamily="34" charset="0"/>
            </a:endParaRPr>
          </a:p>
        </p:txBody>
      </p:sp>
      <p:sp>
        <p:nvSpPr>
          <p:cNvPr id="10" name="Subtitle 2">
            <a:extLst>
              <a:ext uri="{FF2B5EF4-FFF2-40B4-BE49-F238E27FC236}">
                <a16:creationId xmlns="" xmlns:a16="http://schemas.microsoft.com/office/drawing/2014/main" id="{3ED6C7A2-BF87-6840-B62B-3F40D4AE1280}"/>
              </a:ext>
            </a:extLst>
          </p:cNvPr>
          <p:cNvSpPr txBox="1">
            <a:spLocks/>
          </p:cNvSpPr>
          <p:nvPr/>
        </p:nvSpPr>
        <p:spPr>
          <a:xfrm>
            <a:off x="1475656" y="1131590"/>
            <a:ext cx="6480720" cy="2304256"/>
          </a:xfrm>
          <a:prstGeom prst="rect">
            <a:avLst/>
          </a:prstGeom>
          <a:noFill/>
          <a:ln/>
        </p:spPr>
        <p:style>
          <a:lnRef idx="2">
            <a:schemeClr val="accent6"/>
          </a:lnRef>
          <a:fillRef idx="1">
            <a:schemeClr val="lt1"/>
          </a:fillRef>
          <a:effectRef idx="0">
            <a:schemeClr val="accent6"/>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US" sz="2400" b="1" dirty="0">
              <a:solidFill>
                <a:srgbClr val="FFFF00"/>
              </a:solidFill>
              <a:latin typeface="UTM Avo" pitchFamily="18" charset="0"/>
              <a:cs typeface="Calibri" pitchFamily="34" charset="0"/>
            </a:endParaRPr>
          </a:p>
          <a:p>
            <a:pPr algn="ctr"/>
            <a:r>
              <a:rPr lang="en-US" sz="4400" b="1" dirty="0" smtClean="0">
                <a:solidFill>
                  <a:srgbClr val="FFFF00"/>
                </a:solidFill>
                <a:latin typeface="UTM Avo" pitchFamily="18" charset="0"/>
                <a:cs typeface="Calibri" pitchFamily="34" charset="0"/>
              </a:rPr>
              <a:t>TẬP HUẤN </a:t>
            </a:r>
          </a:p>
          <a:p>
            <a:pPr algn="ctr"/>
            <a:endParaRPr lang="en-US" sz="2400" b="1" dirty="0" smtClean="0">
              <a:solidFill>
                <a:srgbClr val="FFFF00"/>
              </a:solidFill>
              <a:latin typeface="UTM Avo" pitchFamily="18" charset="0"/>
              <a:cs typeface="Calibri" pitchFamily="34" charset="0"/>
            </a:endParaRPr>
          </a:p>
          <a:p>
            <a:pPr algn="ctr"/>
            <a:r>
              <a:rPr lang="en-US" sz="2000" b="1" dirty="0" smtClean="0">
                <a:solidFill>
                  <a:srgbClr val="FFFF00"/>
                </a:solidFill>
                <a:latin typeface="UTM Avo" pitchFamily="18" charset="0"/>
                <a:cs typeface="Calibri" pitchFamily="34" charset="0"/>
              </a:rPr>
              <a:t>NỘI DUNG DẠY BỔ TRỢ KIẾN THỨC XÁC SUẤT THỐNG KÊ CHO HỌC SINH LỚP 9</a:t>
            </a:r>
            <a:endParaRPr lang="en-US" dirty="0">
              <a:solidFill>
                <a:srgbClr val="FFFF00"/>
              </a:solidFill>
              <a:latin typeface="UTM Avo" pitchFamily="18" charset="0"/>
              <a:cs typeface="Calibri" pitchFamily="34" charset="0"/>
            </a:endParaRPr>
          </a:p>
        </p:txBody>
      </p:sp>
      <p:sp>
        <p:nvSpPr>
          <p:cNvPr id="3" name="TextBox 2"/>
          <p:cNvSpPr txBox="1"/>
          <p:nvPr/>
        </p:nvSpPr>
        <p:spPr>
          <a:xfrm>
            <a:off x="467544" y="3723878"/>
            <a:ext cx="8676456" cy="584775"/>
          </a:xfrm>
          <a:prstGeom prst="rect">
            <a:avLst/>
          </a:prstGeom>
          <a:noFill/>
        </p:spPr>
        <p:txBody>
          <a:bodyPr wrap="square" rtlCol="0">
            <a:spAutoFit/>
          </a:bodyPr>
          <a:lstStyle/>
          <a:p>
            <a:r>
              <a:rPr lang="en-US" sz="1600" b="1" dirty="0" err="1" smtClean="0">
                <a:solidFill>
                  <a:schemeClr val="accent1">
                    <a:lumMod val="60000"/>
                    <a:lumOff val="40000"/>
                  </a:schemeClr>
                </a:solidFill>
                <a:latin typeface="UTM Avo" pitchFamily="18" charset="0"/>
              </a:rPr>
              <a:t>Ths</a:t>
            </a:r>
            <a:r>
              <a:rPr lang="en-US" sz="1600" b="1" dirty="0" smtClean="0">
                <a:solidFill>
                  <a:schemeClr val="accent1">
                    <a:lumMod val="60000"/>
                    <a:lumOff val="40000"/>
                  </a:schemeClr>
                </a:solidFill>
                <a:latin typeface="UTM Avo" pitchFamily="18" charset="0"/>
              </a:rPr>
              <a:t>. Nguyễn Khánh Chung – </a:t>
            </a:r>
            <a:r>
              <a:rPr lang="en-US" sz="1600" b="1" dirty="0" err="1" smtClean="0">
                <a:solidFill>
                  <a:schemeClr val="accent1">
                    <a:lumMod val="60000"/>
                    <a:lumOff val="40000"/>
                  </a:schemeClr>
                </a:solidFill>
                <a:latin typeface="UTM Avo" pitchFamily="18" charset="0"/>
              </a:rPr>
              <a:t>Hiệu</a:t>
            </a:r>
            <a:r>
              <a:rPr lang="en-US" sz="1600" b="1" dirty="0" smtClean="0">
                <a:solidFill>
                  <a:schemeClr val="accent1">
                    <a:lumMod val="60000"/>
                    <a:lumOff val="40000"/>
                  </a:schemeClr>
                </a:solidFill>
                <a:latin typeface="UTM Avo" pitchFamily="18" charset="0"/>
              </a:rPr>
              <a:t> </a:t>
            </a:r>
            <a:r>
              <a:rPr lang="en-US" sz="1600" b="1" dirty="0" err="1" smtClean="0">
                <a:solidFill>
                  <a:schemeClr val="accent1">
                    <a:lumMod val="60000"/>
                    <a:lumOff val="40000"/>
                  </a:schemeClr>
                </a:solidFill>
                <a:latin typeface="UTM Avo" pitchFamily="18" charset="0"/>
              </a:rPr>
              <a:t>trưởng</a:t>
            </a:r>
            <a:r>
              <a:rPr lang="en-US" sz="1600" b="1" dirty="0" smtClean="0">
                <a:solidFill>
                  <a:schemeClr val="accent1">
                    <a:lumMod val="60000"/>
                    <a:lumOff val="40000"/>
                  </a:schemeClr>
                </a:solidFill>
                <a:latin typeface="UTM Avo" pitchFamily="18" charset="0"/>
              </a:rPr>
              <a:t> </a:t>
            </a:r>
            <a:r>
              <a:rPr lang="en-US" sz="1600" b="1" dirty="0" err="1" smtClean="0">
                <a:solidFill>
                  <a:schemeClr val="accent1">
                    <a:lumMod val="60000"/>
                    <a:lumOff val="40000"/>
                  </a:schemeClr>
                </a:solidFill>
                <a:latin typeface="UTM Avo" pitchFamily="18" charset="0"/>
              </a:rPr>
              <a:t>trường</a:t>
            </a:r>
            <a:r>
              <a:rPr lang="en-US" sz="1600" b="1" dirty="0" smtClean="0">
                <a:solidFill>
                  <a:schemeClr val="accent1">
                    <a:lumMod val="60000"/>
                    <a:lumOff val="40000"/>
                  </a:schemeClr>
                </a:solidFill>
                <a:latin typeface="UTM Avo" pitchFamily="18" charset="0"/>
              </a:rPr>
              <a:t> THCS-THPT Ban Mai</a:t>
            </a:r>
          </a:p>
          <a:p>
            <a:r>
              <a:rPr lang="en-US" sz="1600" b="1" dirty="0" err="1" smtClean="0">
                <a:solidFill>
                  <a:schemeClr val="accent1">
                    <a:lumMod val="60000"/>
                    <a:lumOff val="40000"/>
                  </a:schemeClr>
                </a:solidFill>
                <a:latin typeface="UTM Avo" pitchFamily="18" charset="0"/>
              </a:rPr>
              <a:t>Ths</a:t>
            </a:r>
            <a:r>
              <a:rPr lang="en-US" sz="1600" b="1" dirty="0" smtClean="0">
                <a:solidFill>
                  <a:schemeClr val="accent1">
                    <a:lumMod val="60000"/>
                    <a:lumOff val="40000"/>
                  </a:schemeClr>
                </a:solidFill>
                <a:latin typeface="UTM Avo" pitchFamily="18" charset="0"/>
              </a:rPr>
              <a:t>. Nguyễn </a:t>
            </a:r>
            <a:r>
              <a:rPr lang="en-US" sz="1600" b="1" dirty="0" err="1" smtClean="0">
                <a:solidFill>
                  <a:schemeClr val="accent1">
                    <a:lumMod val="60000"/>
                    <a:lumOff val="40000"/>
                  </a:schemeClr>
                </a:solidFill>
                <a:latin typeface="UTM Avo" pitchFamily="18" charset="0"/>
              </a:rPr>
              <a:t>Thị</a:t>
            </a:r>
            <a:r>
              <a:rPr lang="en-US" sz="1600" b="1" dirty="0" smtClean="0">
                <a:solidFill>
                  <a:schemeClr val="accent1">
                    <a:lumMod val="60000"/>
                    <a:lumOff val="40000"/>
                  </a:schemeClr>
                </a:solidFill>
                <a:latin typeface="UTM Avo" pitchFamily="18" charset="0"/>
              </a:rPr>
              <a:t> </a:t>
            </a:r>
            <a:r>
              <a:rPr lang="en-US" sz="1600" b="1" dirty="0" err="1" smtClean="0">
                <a:solidFill>
                  <a:schemeClr val="accent1">
                    <a:lumMod val="60000"/>
                    <a:lumOff val="40000"/>
                  </a:schemeClr>
                </a:solidFill>
                <a:latin typeface="UTM Avo" pitchFamily="18" charset="0"/>
              </a:rPr>
              <a:t>Hiền</a:t>
            </a:r>
            <a:r>
              <a:rPr lang="en-US" sz="1600" b="1" dirty="0" smtClean="0">
                <a:solidFill>
                  <a:schemeClr val="accent1">
                    <a:lumMod val="60000"/>
                    <a:lumOff val="40000"/>
                  </a:schemeClr>
                </a:solidFill>
                <a:latin typeface="UTM Avo" pitchFamily="18" charset="0"/>
              </a:rPr>
              <a:t> – </a:t>
            </a:r>
            <a:r>
              <a:rPr lang="en-US" sz="1600" b="1" dirty="0" err="1" smtClean="0">
                <a:solidFill>
                  <a:schemeClr val="accent1">
                    <a:lumMod val="60000"/>
                    <a:lumOff val="40000"/>
                  </a:schemeClr>
                </a:solidFill>
                <a:latin typeface="UTM Avo" pitchFamily="18" charset="0"/>
              </a:rPr>
              <a:t>Nhóm</a:t>
            </a:r>
            <a:r>
              <a:rPr lang="en-US" sz="1600" b="1" dirty="0" smtClean="0">
                <a:solidFill>
                  <a:schemeClr val="accent1">
                    <a:lumMod val="60000"/>
                    <a:lumOff val="40000"/>
                  </a:schemeClr>
                </a:solidFill>
                <a:latin typeface="UTM Avo" pitchFamily="18" charset="0"/>
              </a:rPr>
              <a:t> </a:t>
            </a:r>
            <a:r>
              <a:rPr lang="en-US" sz="1600" b="1" dirty="0" err="1" smtClean="0">
                <a:solidFill>
                  <a:schemeClr val="accent1">
                    <a:lumMod val="60000"/>
                    <a:lumOff val="40000"/>
                  </a:schemeClr>
                </a:solidFill>
                <a:latin typeface="UTM Avo" pitchFamily="18" charset="0"/>
              </a:rPr>
              <a:t>trưởng</a:t>
            </a:r>
            <a:r>
              <a:rPr lang="en-US" sz="1600" b="1" dirty="0" smtClean="0">
                <a:solidFill>
                  <a:schemeClr val="accent1">
                    <a:lumMod val="60000"/>
                    <a:lumOff val="40000"/>
                  </a:schemeClr>
                </a:solidFill>
                <a:latin typeface="UTM Avo" pitchFamily="18" charset="0"/>
              </a:rPr>
              <a:t> </a:t>
            </a:r>
            <a:r>
              <a:rPr lang="en-US" sz="1600" b="1" dirty="0" err="1" smtClean="0">
                <a:solidFill>
                  <a:schemeClr val="accent1">
                    <a:lumMod val="60000"/>
                    <a:lumOff val="40000"/>
                  </a:schemeClr>
                </a:solidFill>
                <a:latin typeface="UTM Avo" pitchFamily="18" charset="0"/>
              </a:rPr>
              <a:t>Toán</a:t>
            </a:r>
            <a:r>
              <a:rPr lang="en-US" sz="1600" b="1" dirty="0" smtClean="0">
                <a:solidFill>
                  <a:schemeClr val="accent1">
                    <a:lumMod val="60000"/>
                    <a:lumOff val="40000"/>
                  </a:schemeClr>
                </a:solidFill>
                <a:latin typeface="UTM Avo" pitchFamily="18" charset="0"/>
              </a:rPr>
              <a:t> 6 </a:t>
            </a:r>
            <a:r>
              <a:rPr lang="en-US" sz="1600" b="1" dirty="0" err="1" smtClean="0">
                <a:solidFill>
                  <a:schemeClr val="accent1">
                    <a:lumMod val="60000"/>
                    <a:lumOff val="40000"/>
                  </a:schemeClr>
                </a:solidFill>
                <a:latin typeface="UTM Avo" pitchFamily="18" charset="0"/>
              </a:rPr>
              <a:t>trường</a:t>
            </a:r>
            <a:r>
              <a:rPr lang="en-US" sz="1600" b="1" dirty="0" smtClean="0">
                <a:solidFill>
                  <a:schemeClr val="accent1">
                    <a:lumMod val="60000"/>
                    <a:lumOff val="40000"/>
                  </a:schemeClr>
                </a:solidFill>
                <a:latin typeface="UTM Avo" pitchFamily="18" charset="0"/>
              </a:rPr>
              <a:t> THCS-THPT M.V. </a:t>
            </a:r>
            <a:r>
              <a:rPr lang="en-US" sz="1600" b="1" dirty="0" err="1" smtClean="0">
                <a:solidFill>
                  <a:schemeClr val="accent1">
                    <a:lumMod val="60000"/>
                    <a:lumOff val="40000"/>
                  </a:schemeClr>
                </a:solidFill>
                <a:latin typeface="UTM Avo" pitchFamily="18" charset="0"/>
              </a:rPr>
              <a:t>Lômônôxốp</a:t>
            </a:r>
            <a:endParaRPr lang="en-US" sz="1600" b="1" dirty="0">
              <a:solidFill>
                <a:schemeClr val="accent1">
                  <a:lumMod val="60000"/>
                  <a:lumOff val="40000"/>
                </a:schemeClr>
              </a:solidFill>
              <a:latin typeface="UTM Avo" pitchFamily="18" charset="0"/>
            </a:endParaRPr>
          </a:p>
        </p:txBody>
      </p:sp>
    </p:spTree>
    <p:extLst>
      <p:ext uri="{BB962C8B-B14F-4D97-AF65-F5344CB8AC3E}">
        <p14:creationId xmlns:p14="http://schemas.microsoft.com/office/powerpoint/2010/main" val="17210357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 Placeholder 2"/>
          <p:cNvSpPr>
            <a:spLocks noGrp="1"/>
          </p:cNvSpPr>
          <p:nvPr>
            <p:ph type="body" idx="1"/>
          </p:nvPr>
        </p:nvSpPr>
        <p:spPr>
          <a:xfrm>
            <a:off x="827584" y="1779662"/>
            <a:ext cx="3528392" cy="2520280"/>
          </a:xfrm>
        </p:spPr>
        <p:txBody>
          <a:bodyPr/>
          <a:lstStyle/>
          <a:p>
            <a:pPr marL="342900" indent="-342900" eaLnBrk="0" fontAlgn="base" hangingPunct="0">
              <a:lnSpc>
                <a:spcPct val="120000"/>
              </a:lnSpc>
              <a:spcBef>
                <a:spcPts val="600"/>
              </a:spcBef>
              <a:spcAft>
                <a:spcPts val="600"/>
              </a:spcAft>
              <a:buSzTx/>
            </a:pPr>
            <a:r>
              <a:rPr lang="en-US" sz="1400" dirty="0" err="1">
                <a:solidFill>
                  <a:schemeClr val="tx1"/>
                </a:solidFill>
                <a:latin typeface="UTM Avo" pitchFamily="18" charset="0"/>
                <a:ea typeface="Calibri" pitchFamily="34" charset="0"/>
                <a:cs typeface="Times New Roman" pitchFamily="18" charset="0"/>
              </a:rPr>
              <a:t>Dùng</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để</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biểu</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diễn</a:t>
            </a:r>
            <a:r>
              <a:rPr lang="en-US" sz="1400" dirty="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tỉ</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số</a:t>
            </a:r>
            <a:r>
              <a:rPr lang="en-US" sz="1400" dirty="0" smtClean="0">
                <a:solidFill>
                  <a:schemeClr val="tx1"/>
                </a:solidFill>
                <a:latin typeface="UTM Avo" pitchFamily="18" charset="0"/>
                <a:ea typeface="Calibri" pitchFamily="34" charset="0"/>
                <a:cs typeface="Times New Roman" pitchFamily="18" charset="0"/>
              </a:rPr>
              <a:t> % </a:t>
            </a:r>
            <a:r>
              <a:rPr lang="en-US" sz="1400" dirty="0" err="1" smtClean="0">
                <a:solidFill>
                  <a:schemeClr val="tx1"/>
                </a:solidFill>
                <a:latin typeface="UTM Avo" pitchFamily="18" charset="0"/>
                <a:ea typeface="Calibri" pitchFamily="34" charset="0"/>
                <a:cs typeface="Times New Roman" pitchFamily="18" charset="0"/>
              </a:rPr>
              <a:t>giá</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trị</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của</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một</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đại</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lượng</a:t>
            </a:r>
            <a:r>
              <a:rPr lang="en-US" sz="1400" dirty="0" smtClean="0">
                <a:solidFill>
                  <a:schemeClr val="tx1"/>
                </a:solidFill>
                <a:latin typeface="UTM Avo" pitchFamily="18" charset="0"/>
                <a:ea typeface="Calibri" pitchFamily="34" charset="0"/>
                <a:cs typeface="Times New Roman" pitchFamily="18" charset="0"/>
              </a:rPr>
              <a:t> so </a:t>
            </a:r>
            <a:r>
              <a:rPr lang="en-US" sz="1400" dirty="0" err="1" smtClean="0">
                <a:solidFill>
                  <a:schemeClr val="tx1"/>
                </a:solidFill>
                <a:latin typeface="UTM Avo" pitchFamily="18" charset="0"/>
                <a:ea typeface="Calibri" pitchFamily="34" charset="0"/>
                <a:cs typeface="Times New Roman" pitchFamily="18" charset="0"/>
              </a:rPr>
              <a:t>với</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một</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tổng</a:t>
            </a:r>
            <a:r>
              <a:rPr lang="en-US" sz="1400" dirty="0" smtClean="0">
                <a:solidFill>
                  <a:schemeClr val="tx1"/>
                </a:solidFill>
                <a:latin typeface="UTM Avo" pitchFamily="18" charset="0"/>
                <a:ea typeface="Calibri" pitchFamily="34" charset="0"/>
                <a:cs typeface="Times New Roman" pitchFamily="18" charset="0"/>
              </a:rPr>
              <a:t>.</a:t>
            </a:r>
            <a:endParaRPr lang="en-US" sz="1400" dirty="0">
              <a:solidFill>
                <a:schemeClr val="tx1"/>
              </a:solidFill>
              <a:latin typeface="UTM Avo" pitchFamily="18" charset="0"/>
              <a:ea typeface="Calibri" pitchFamily="34" charset="0"/>
              <a:cs typeface="Arial" pitchFamily="34" charset="0"/>
            </a:endParaRPr>
          </a:p>
          <a:p>
            <a:pPr marL="342900" indent="-342900" eaLnBrk="0" fontAlgn="base" hangingPunct="0">
              <a:lnSpc>
                <a:spcPct val="120000"/>
              </a:lnSpc>
              <a:spcBef>
                <a:spcPts val="600"/>
              </a:spcBef>
              <a:spcAft>
                <a:spcPts val="600"/>
              </a:spcAft>
              <a:buSzTx/>
            </a:pPr>
            <a:r>
              <a:rPr lang="en-US" sz="1400" dirty="0" err="1" smtClean="0">
                <a:solidFill>
                  <a:schemeClr val="tx1"/>
                </a:solidFill>
                <a:latin typeface="UTM Avo" pitchFamily="18" charset="0"/>
                <a:cs typeface="Times New Roman" pitchFamily="18" charset="0"/>
              </a:rPr>
              <a:t>Số</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liệu</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để</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dạng</a:t>
            </a:r>
            <a:r>
              <a:rPr lang="en-US" sz="1400" dirty="0" smtClean="0">
                <a:solidFill>
                  <a:schemeClr val="tx1"/>
                </a:solidFill>
                <a:latin typeface="UTM Avo" pitchFamily="18" charset="0"/>
                <a:cs typeface="Times New Roman" pitchFamily="18" charset="0"/>
              </a:rPr>
              <a:t> %.</a:t>
            </a:r>
          </a:p>
          <a:p>
            <a:pPr marL="342900" indent="-342900" eaLnBrk="0" fontAlgn="base" hangingPunct="0">
              <a:lnSpc>
                <a:spcPct val="120000"/>
              </a:lnSpc>
              <a:spcBef>
                <a:spcPts val="600"/>
              </a:spcBef>
              <a:spcAft>
                <a:spcPts val="600"/>
              </a:spcAft>
              <a:buSzTx/>
            </a:pPr>
            <a:r>
              <a:rPr lang="en-US" sz="1400" dirty="0" err="1" smtClean="0">
                <a:solidFill>
                  <a:schemeClr val="tx1"/>
                </a:solidFill>
                <a:latin typeface="UTM Avo" pitchFamily="18" charset="0"/>
                <a:cs typeface="Times New Roman" pitchFamily="18" charset="0"/>
              </a:rPr>
              <a:t>Cách</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vẽ</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Có</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thể</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sử</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dụng</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công</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cụ</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vẽ</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biểu</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đồ</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trong</a:t>
            </a:r>
            <a:r>
              <a:rPr lang="en-US" sz="1400" dirty="0" smtClean="0">
                <a:solidFill>
                  <a:schemeClr val="tx1"/>
                </a:solidFill>
                <a:latin typeface="UTM Avo" pitchFamily="18" charset="0"/>
                <a:cs typeface="Times New Roman" pitchFamily="18" charset="0"/>
              </a:rPr>
              <a:t> excel </a:t>
            </a:r>
            <a:r>
              <a:rPr lang="en-US" sz="1400" dirty="0" err="1" smtClean="0">
                <a:solidFill>
                  <a:schemeClr val="tx1"/>
                </a:solidFill>
                <a:latin typeface="UTM Avo" pitchFamily="18" charset="0"/>
                <a:cs typeface="Times New Roman" pitchFamily="18" charset="0"/>
              </a:rPr>
              <a:t>hoặc</a:t>
            </a:r>
            <a:r>
              <a:rPr lang="en-US" sz="1400" dirty="0" smtClean="0">
                <a:solidFill>
                  <a:schemeClr val="tx1"/>
                </a:solidFill>
                <a:latin typeface="UTM Avo" pitchFamily="18" charset="0"/>
                <a:cs typeface="Times New Roman" pitchFamily="18" charset="0"/>
              </a:rPr>
              <a:t> word.</a:t>
            </a:r>
          </a:p>
          <a:p>
            <a:pPr marL="342900" indent="-342900" eaLnBrk="0" fontAlgn="base" hangingPunct="0">
              <a:lnSpc>
                <a:spcPct val="120000"/>
              </a:lnSpc>
              <a:spcBef>
                <a:spcPts val="600"/>
              </a:spcBef>
              <a:spcAft>
                <a:spcPts val="600"/>
              </a:spcAft>
              <a:buSzTx/>
            </a:pPr>
            <a:endParaRPr lang="en-US" sz="1400" dirty="0">
              <a:solidFill>
                <a:schemeClr val="tx1"/>
              </a:solidFill>
              <a:latin typeface="UTM Avo" pitchFamily="18" charset="0"/>
              <a:cs typeface="Arial" pitchFamily="34" charset="0"/>
            </a:endParaRPr>
          </a:p>
          <a:p>
            <a:pPr>
              <a:lnSpc>
                <a:spcPct val="120000"/>
              </a:lnSpc>
              <a:spcBef>
                <a:spcPts val="600"/>
              </a:spcBef>
              <a:spcAft>
                <a:spcPts val="600"/>
              </a:spcAft>
            </a:pPr>
            <a:endParaRPr lang="en-US" sz="1400" dirty="0">
              <a:latin typeface="UTM Avo" pitchFamily="18" charset="0"/>
            </a:endParaRPr>
          </a:p>
        </p:txBody>
      </p:sp>
      <p:sp>
        <p:nvSpPr>
          <p:cNvPr id="12" name="Text Placeholder 2"/>
          <p:cNvSpPr>
            <a:spLocks noGrp="1"/>
          </p:cNvSpPr>
          <p:nvPr>
            <p:ph type="body" idx="1"/>
          </p:nvPr>
        </p:nvSpPr>
        <p:spPr>
          <a:xfrm>
            <a:off x="971600" y="1131590"/>
            <a:ext cx="3384376" cy="432048"/>
          </a:xfrm>
        </p:spPr>
        <p:txBody>
          <a:bodyPr/>
          <a:lstStyle/>
          <a:p>
            <a:pPr marL="101600" indent="0">
              <a:buNone/>
            </a:pPr>
            <a:r>
              <a:rPr lang="en-US" b="1" dirty="0" smtClean="0">
                <a:latin typeface="UTM Avo" pitchFamily="18" charset="0"/>
              </a:rPr>
              <a:t>3. </a:t>
            </a:r>
            <a:r>
              <a:rPr lang="en-US" b="1" dirty="0" err="1" smtClean="0">
                <a:latin typeface="UTM Avo" pitchFamily="18" charset="0"/>
              </a:rPr>
              <a:t>Biểu</a:t>
            </a:r>
            <a:r>
              <a:rPr lang="en-US" b="1" dirty="0" smtClean="0">
                <a:latin typeface="UTM Avo" pitchFamily="18" charset="0"/>
              </a:rPr>
              <a:t> </a:t>
            </a:r>
            <a:r>
              <a:rPr lang="en-US" b="1" dirty="0" err="1" smtClean="0">
                <a:latin typeface="UTM Avo" pitchFamily="18" charset="0"/>
              </a:rPr>
              <a:t>đồ</a:t>
            </a:r>
            <a:r>
              <a:rPr lang="en-US" b="1" dirty="0" smtClean="0">
                <a:latin typeface="UTM Avo" pitchFamily="18" charset="0"/>
              </a:rPr>
              <a:t> </a:t>
            </a:r>
            <a:r>
              <a:rPr lang="en-US" b="1" dirty="0" err="1" smtClean="0">
                <a:latin typeface="UTM Avo" pitchFamily="18" charset="0"/>
              </a:rPr>
              <a:t>hình</a:t>
            </a:r>
            <a:r>
              <a:rPr lang="en-US" b="1" dirty="0" smtClean="0">
                <a:latin typeface="UTM Avo" pitchFamily="18" charset="0"/>
              </a:rPr>
              <a:t> </a:t>
            </a:r>
            <a:r>
              <a:rPr lang="en-US" b="1" dirty="0" err="1" smtClean="0">
                <a:latin typeface="UTM Avo" pitchFamily="18" charset="0"/>
              </a:rPr>
              <a:t>quạt</a:t>
            </a:r>
            <a:endParaRPr lang="en-US" b="1" dirty="0" smtClean="0">
              <a:latin typeface="UTM Avo" pitchFamily="18" charset="0"/>
            </a:endParaRPr>
          </a:p>
        </p:txBody>
      </p:sp>
      <p:pic>
        <p:nvPicPr>
          <p:cNvPr id="8" name="Picture 7" descr="Biểu đồ hình quạt dưới đây cho biết tỉ số phần trăm các phương tiện được sử  dụng để đến trường của các em học sinh của m... - Hoc2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1419622"/>
            <a:ext cx="2088232" cy="2084694"/>
          </a:xfrm>
          <a:prstGeom prst="rect">
            <a:avLst/>
          </a:prstGeom>
          <a:noFill/>
          <a:ln>
            <a:noFill/>
          </a:ln>
        </p:spPr>
      </p:pic>
      <p:sp>
        <p:nvSpPr>
          <p:cNvPr id="3" name="Rectangle 2"/>
          <p:cNvSpPr/>
          <p:nvPr/>
        </p:nvSpPr>
        <p:spPr>
          <a:xfrm>
            <a:off x="5076056" y="3579862"/>
            <a:ext cx="3960440" cy="461665"/>
          </a:xfrm>
          <a:prstGeom prst="rect">
            <a:avLst/>
          </a:prstGeom>
        </p:spPr>
        <p:txBody>
          <a:bodyPr wrap="square">
            <a:spAutoFit/>
          </a:bodyPr>
          <a:lstStyle/>
          <a:p>
            <a:r>
              <a:rPr lang="en-US" sz="1200" b="1" i="1" dirty="0" err="1">
                <a:latin typeface="UTM Avo" pitchFamily="18" charset="0"/>
              </a:rPr>
              <a:t>Biểu</a:t>
            </a:r>
            <a:r>
              <a:rPr lang="en-US" sz="1200" b="1" i="1" dirty="0">
                <a:latin typeface="UTM Avo" pitchFamily="18" charset="0"/>
              </a:rPr>
              <a:t> </a:t>
            </a:r>
            <a:r>
              <a:rPr lang="en-US" sz="1200" b="1" i="1" dirty="0" err="1">
                <a:latin typeface="UTM Avo" pitchFamily="18" charset="0"/>
              </a:rPr>
              <a:t>đồ</a:t>
            </a:r>
            <a:r>
              <a:rPr lang="en-US" sz="1200" b="1" i="1" dirty="0">
                <a:latin typeface="UTM Avo" pitchFamily="18" charset="0"/>
              </a:rPr>
              <a:t> </a:t>
            </a:r>
            <a:r>
              <a:rPr lang="en-US" sz="1200" b="1" i="1" dirty="0" err="1">
                <a:latin typeface="UTM Avo" pitchFamily="18" charset="0"/>
              </a:rPr>
              <a:t>hình</a:t>
            </a:r>
            <a:r>
              <a:rPr lang="en-US" sz="1200" b="1" i="1" dirty="0">
                <a:latin typeface="UTM Avo" pitchFamily="18" charset="0"/>
              </a:rPr>
              <a:t> </a:t>
            </a:r>
            <a:r>
              <a:rPr lang="en-US" sz="1200" b="1" i="1" dirty="0" err="1">
                <a:latin typeface="UTM Avo" pitchFamily="18" charset="0"/>
              </a:rPr>
              <a:t>quạt</a:t>
            </a:r>
            <a:r>
              <a:rPr lang="en-US" sz="1200" b="1" i="1" dirty="0">
                <a:latin typeface="UTM Avo" pitchFamily="18" charset="0"/>
              </a:rPr>
              <a:t> </a:t>
            </a:r>
            <a:r>
              <a:rPr lang="en-US" sz="1200" b="1" i="1" dirty="0" err="1">
                <a:latin typeface="UTM Avo" pitchFamily="18" charset="0"/>
              </a:rPr>
              <a:t>số</a:t>
            </a:r>
            <a:r>
              <a:rPr lang="en-US" sz="1200" b="1" i="1" dirty="0">
                <a:latin typeface="UTM Avo" pitchFamily="18" charset="0"/>
              </a:rPr>
              <a:t> </a:t>
            </a:r>
            <a:r>
              <a:rPr lang="en-US" sz="1200" b="1" i="1" dirty="0" err="1">
                <a:latin typeface="UTM Avo" pitchFamily="18" charset="0"/>
              </a:rPr>
              <a:t>lượng</a:t>
            </a:r>
            <a:r>
              <a:rPr lang="en-US" sz="1200" b="1" i="1" dirty="0">
                <a:latin typeface="UTM Avo" pitchFamily="18" charset="0"/>
              </a:rPr>
              <a:t> </a:t>
            </a:r>
            <a:r>
              <a:rPr lang="en-US" sz="1200" b="1" i="1" dirty="0" err="1">
                <a:latin typeface="UTM Avo" pitchFamily="18" charset="0"/>
              </a:rPr>
              <a:t>các</a:t>
            </a:r>
            <a:r>
              <a:rPr lang="en-US" sz="1200" b="1" i="1" dirty="0">
                <a:latin typeface="UTM Avo" pitchFamily="18" charset="0"/>
              </a:rPr>
              <a:t> </a:t>
            </a:r>
            <a:r>
              <a:rPr lang="en-US" sz="1200" b="1" i="1" dirty="0" err="1">
                <a:latin typeface="UTM Avo" pitchFamily="18" charset="0"/>
              </a:rPr>
              <a:t>phương</a:t>
            </a:r>
            <a:r>
              <a:rPr lang="en-US" sz="1200" b="1" i="1" dirty="0">
                <a:latin typeface="UTM Avo" pitchFamily="18" charset="0"/>
              </a:rPr>
              <a:t> </a:t>
            </a:r>
            <a:r>
              <a:rPr lang="en-US" sz="1200" b="1" i="1" dirty="0" err="1">
                <a:latin typeface="UTM Avo" pitchFamily="18" charset="0"/>
              </a:rPr>
              <a:t>tiện</a:t>
            </a:r>
            <a:r>
              <a:rPr lang="en-US" sz="1200" b="1" i="1" dirty="0">
                <a:latin typeface="UTM Avo" pitchFamily="18" charset="0"/>
              </a:rPr>
              <a:t> </a:t>
            </a:r>
            <a:r>
              <a:rPr lang="en-US" sz="1200" b="1" i="1" dirty="0" err="1">
                <a:latin typeface="UTM Avo" pitchFamily="18" charset="0"/>
              </a:rPr>
              <a:t>học</a:t>
            </a:r>
            <a:r>
              <a:rPr lang="en-US" sz="1200" b="1" i="1" dirty="0">
                <a:latin typeface="UTM Avo" pitchFamily="18" charset="0"/>
              </a:rPr>
              <a:t> </a:t>
            </a:r>
            <a:r>
              <a:rPr lang="en-US" sz="1200" b="1" i="1" dirty="0" err="1">
                <a:latin typeface="UTM Avo" pitchFamily="18" charset="0"/>
              </a:rPr>
              <a:t>sinh</a:t>
            </a:r>
            <a:r>
              <a:rPr lang="en-US" sz="1200" b="1" i="1" dirty="0">
                <a:latin typeface="UTM Avo" pitchFamily="18" charset="0"/>
              </a:rPr>
              <a:t> </a:t>
            </a:r>
            <a:r>
              <a:rPr lang="en-US" sz="1200" b="1" i="1" dirty="0" err="1">
                <a:latin typeface="UTM Avo" pitchFamily="18" charset="0"/>
              </a:rPr>
              <a:t>sử</a:t>
            </a:r>
            <a:r>
              <a:rPr lang="en-US" sz="1200" b="1" i="1" dirty="0">
                <a:latin typeface="UTM Avo" pitchFamily="18" charset="0"/>
              </a:rPr>
              <a:t> </a:t>
            </a:r>
            <a:r>
              <a:rPr lang="en-US" sz="1200" b="1" i="1" dirty="0" err="1">
                <a:latin typeface="UTM Avo" pitchFamily="18" charset="0"/>
              </a:rPr>
              <a:t>dụng</a:t>
            </a:r>
            <a:r>
              <a:rPr lang="en-US" sz="1200" b="1" i="1" dirty="0">
                <a:latin typeface="UTM Avo" pitchFamily="18" charset="0"/>
              </a:rPr>
              <a:t> </a:t>
            </a:r>
            <a:r>
              <a:rPr lang="en-US" sz="1200" b="1" i="1" dirty="0" err="1">
                <a:latin typeface="UTM Avo" pitchFamily="18" charset="0"/>
              </a:rPr>
              <a:t>đến</a:t>
            </a:r>
            <a:r>
              <a:rPr lang="en-US" sz="1200" b="1" i="1" dirty="0">
                <a:latin typeface="UTM Avo" pitchFamily="18" charset="0"/>
              </a:rPr>
              <a:t> </a:t>
            </a:r>
            <a:r>
              <a:rPr lang="en-US" sz="1200" b="1" i="1" dirty="0" err="1">
                <a:latin typeface="UTM Avo" pitchFamily="18" charset="0"/>
              </a:rPr>
              <a:t>trường</a:t>
            </a:r>
            <a:endParaRPr lang="en-US" sz="1200" b="1" i="1" dirty="0">
              <a:latin typeface="UTM Avo" pitchFamily="18" charset="0"/>
            </a:endParaRPr>
          </a:p>
        </p:txBody>
      </p:sp>
    </p:spTree>
    <p:extLst>
      <p:ext uri="{BB962C8B-B14F-4D97-AF65-F5344CB8AC3E}">
        <p14:creationId xmlns:p14="http://schemas.microsoft.com/office/powerpoint/2010/main" val="64774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203848" y="267494"/>
            <a:ext cx="3672408" cy="396300"/>
          </a:xfrm>
        </p:spPr>
        <p:txBody>
          <a:bodyPr/>
          <a:lstStyle/>
          <a:p>
            <a:pPr>
              <a:spcBef>
                <a:spcPts val="600"/>
              </a:spcBef>
              <a:spcAft>
                <a:spcPts val="600"/>
              </a:spcAft>
            </a:pPr>
            <a:r>
              <a:rPr lang="en-US" sz="2400" b="1" dirty="0" err="1">
                <a:latin typeface="UTM Avo" pitchFamily="18" charset="0"/>
              </a:rPr>
              <a:t>Tần</a:t>
            </a:r>
            <a:r>
              <a:rPr lang="en-US" sz="2400" b="1" dirty="0">
                <a:latin typeface="UTM Avo" pitchFamily="18" charset="0"/>
              </a:rPr>
              <a:t> </a:t>
            </a:r>
            <a:r>
              <a:rPr lang="en-US" sz="2400" b="1" dirty="0" err="1">
                <a:latin typeface="UTM Avo" pitchFamily="18" charset="0"/>
              </a:rPr>
              <a:t>số</a:t>
            </a:r>
            <a:r>
              <a:rPr lang="en-US" sz="2400" b="1" dirty="0">
                <a:latin typeface="UTM Avo" pitchFamily="18" charset="0"/>
              </a:rPr>
              <a:t>, </a:t>
            </a:r>
            <a:r>
              <a:rPr lang="en-US" sz="2400" b="1" dirty="0" err="1">
                <a:latin typeface="UTM Avo" pitchFamily="18" charset="0"/>
              </a:rPr>
              <a:t>bảng</a:t>
            </a:r>
            <a:r>
              <a:rPr lang="en-US" sz="2400" b="1" dirty="0">
                <a:latin typeface="UTM Avo" pitchFamily="18" charset="0"/>
              </a:rPr>
              <a:t> </a:t>
            </a:r>
            <a:r>
              <a:rPr lang="en-US" sz="2400" b="1" dirty="0" err="1">
                <a:latin typeface="UTM Avo" pitchFamily="18" charset="0"/>
              </a:rPr>
              <a:t>tần</a:t>
            </a:r>
            <a:r>
              <a:rPr lang="en-US" sz="2400" b="1" dirty="0">
                <a:latin typeface="UTM Avo" pitchFamily="18" charset="0"/>
              </a:rPr>
              <a:t> </a:t>
            </a:r>
            <a:r>
              <a:rPr lang="en-US" sz="2400" b="1" dirty="0" err="1">
                <a:latin typeface="UTM Avo" pitchFamily="18" charset="0"/>
              </a:rPr>
              <a:t>số</a:t>
            </a:r>
            <a:endParaRPr lang="en-US" sz="2400" b="1" dirty="0">
              <a:latin typeface="UTM Avo" pitchFamily="18" charset="0"/>
            </a:endParaRPr>
          </a:p>
        </p:txBody>
      </p:sp>
      <p:sp>
        <p:nvSpPr>
          <p:cNvPr id="6" name="Text Placeholder 5"/>
          <p:cNvSpPr>
            <a:spLocks noGrp="1"/>
          </p:cNvSpPr>
          <p:nvPr>
            <p:ph type="body" idx="1"/>
          </p:nvPr>
        </p:nvSpPr>
        <p:spPr>
          <a:xfrm>
            <a:off x="855274" y="1576550"/>
            <a:ext cx="7605157" cy="2579376"/>
          </a:xfrm>
        </p:spPr>
        <p:style>
          <a:lnRef idx="2">
            <a:schemeClr val="accent2"/>
          </a:lnRef>
          <a:fillRef idx="1">
            <a:schemeClr val="lt1"/>
          </a:fillRef>
          <a:effectRef idx="0">
            <a:schemeClr val="accent2"/>
          </a:effectRef>
          <a:fontRef idx="minor">
            <a:schemeClr val="dk1"/>
          </a:fontRef>
        </p:style>
        <p:txBody>
          <a:bodyPr/>
          <a:lstStyle/>
          <a:p>
            <a:pPr>
              <a:spcBef>
                <a:spcPts val="600"/>
              </a:spcBef>
            </a:pPr>
            <a:r>
              <a:rPr lang="en-US" sz="1400" i="1" dirty="0" err="1" smtClean="0">
                <a:solidFill>
                  <a:srgbClr val="002060"/>
                </a:solidFill>
                <a:latin typeface="UTM Avo" pitchFamily="18" charset="0"/>
              </a:rPr>
              <a:t>Định</a:t>
            </a:r>
            <a:r>
              <a:rPr lang="en-US" sz="1400" i="1" dirty="0" smtClean="0">
                <a:solidFill>
                  <a:srgbClr val="002060"/>
                </a:solidFill>
                <a:latin typeface="UTM Avo" pitchFamily="18" charset="0"/>
              </a:rPr>
              <a:t> </a:t>
            </a:r>
            <a:r>
              <a:rPr lang="en-US" sz="1400" i="1" dirty="0" err="1">
                <a:solidFill>
                  <a:srgbClr val="002060"/>
                </a:solidFill>
                <a:latin typeface="UTM Avo" pitchFamily="18" charset="0"/>
              </a:rPr>
              <a:t>nghĩa</a:t>
            </a:r>
            <a:r>
              <a:rPr lang="en-US" sz="1400" i="1" dirty="0">
                <a:solidFill>
                  <a:srgbClr val="002060"/>
                </a:solidFill>
                <a:latin typeface="UTM Avo" pitchFamily="18" charset="0"/>
              </a:rPr>
              <a:t>:</a:t>
            </a:r>
            <a:r>
              <a:rPr lang="en-US" sz="1400" dirty="0">
                <a:solidFill>
                  <a:srgbClr val="002060"/>
                </a:solidFill>
                <a:latin typeface="UTM Avo" pitchFamily="18" charset="0"/>
              </a:rPr>
              <a:t> </a:t>
            </a:r>
            <a:r>
              <a:rPr lang="en-US" sz="1400" dirty="0" err="1">
                <a:solidFill>
                  <a:srgbClr val="002060"/>
                </a:solidFill>
                <a:latin typeface="UTM Avo" pitchFamily="18" charset="0"/>
              </a:rPr>
              <a:t>Trong</a:t>
            </a:r>
            <a:r>
              <a:rPr lang="en-US" sz="1400" dirty="0">
                <a:solidFill>
                  <a:srgbClr val="002060"/>
                </a:solidFill>
                <a:latin typeface="UTM Avo" pitchFamily="18" charset="0"/>
              </a:rPr>
              <a:t> 1 </a:t>
            </a:r>
            <a:r>
              <a:rPr lang="en-US" sz="1400" dirty="0" err="1">
                <a:solidFill>
                  <a:srgbClr val="002060"/>
                </a:solidFill>
                <a:latin typeface="UTM Avo" pitchFamily="18" charset="0"/>
              </a:rPr>
              <a:t>bảng</a:t>
            </a:r>
            <a:r>
              <a:rPr lang="en-US" sz="1400" dirty="0">
                <a:solidFill>
                  <a:srgbClr val="002060"/>
                </a:solidFill>
                <a:latin typeface="UTM Avo" pitchFamily="18" charset="0"/>
              </a:rPr>
              <a:t> </a:t>
            </a:r>
            <a:r>
              <a:rPr lang="en-US" sz="1400" dirty="0" err="1">
                <a:solidFill>
                  <a:srgbClr val="002060"/>
                </a:solidFill>
                <a:latin typeface="UTM Avo" pitchFamily="18" charset="0"/>
              </a:rPr>
              <a:t>số</a:t>
            </a:r>
            <a:r>
              <a:rPr lang="en-US" sz="1400" dirty="0">
                <a:solidFill>
                  <a:srgbClr val="002060"/>
                </a:solidFill>
                <a:latin typeface="UTM Avo" pitchFamily="18" charset="0"/>
              </a:rPr>
              <a:t> </a:t>
            </a:r>
            <a:r>
              <a:rPr lang="en-US" sz="1400" dirty="0" err="1">
                <a:solidFill>
                  <a:srgbClr val="002060"/>
                </a:solidFill>
                <a:latin typeface="UTM Avo" pitchFamily="18" charset="0"/>
              </a:rPr>
              <a:t>liệu</a:t>
            </a:r>
            <a:r>
              <a:rPr lang="en-US" sz="1400" dirty="0">
                <a:solidFill>
                  <a:srgbClr val="002060"/>
                </a:solidFill>
                <a:latin typeface="UTM Avo" pitchFamily="18" charset="0"/>
              </a:rPr>
              <a:t> </a:t>
            </a:r>
            <a:r>
              <a:rPr lang="en-US" sz="1400" dirty="0" err="1">
                <a:solidFill>
                  <a:srgbClr val="002060"/>
                </a:solidFill>
                <a:latin typeface="UTM Avo" pitchFamily="18" charset="0"/>
              </a:rPr>
              <a:t>thống</a:t>
            </a:r>
            <a:r>
              <a:rPr lang="en-US" sz="1400" dirty="0">
                <a:solidFill>
                  <a:srgbClr val="002060"/>
                </a:solidFill>
                <a:latin typeface="UTM Avo" pitchFamily="18" charset="0"/>
              </a:rPr>
              <a:t> </a:t>
            </a:r>
            <a:r>
              <a:rPr lang="en-US" sz="1400" dirty="0" err="1">
                <a:solidFill>
                  <a:srgbClr val="002060"/>
                </a:solidFill>
                <a:latin typeface="UTM Avo" pitchFamily="18" charset="0"/>
              </a:rPr>
              <a:t>kê</a:t>
            </a:r>
            <a:r>
              <a:rPr lang="en-US" sz="1400" dirty="0">
                <a:solidFill>
                  <a:srgbClr val="002060"/>
                </a:solidFill>
                <a:latin typeface="UTM Avo" pitchFamily="18" charset="0"/>
              </a:rPr>
              <a:t>, </a:t>
            </a:r>
            <a:r>
              <a:rPr lang="en-US" sz="1400" dirty="0" err="1">
                <a:solidFill>
                  <a:srgbClr val="002060"/>
                </a:solidFill>
                <a:latin typeface="UTM Avo" pitchFamily="18" charset="0"/>
              </a:rPr>
              <a:t>tần</a:t>
            </a:r>
            <a:r>
              <a:rPr lang="en-US" sz="1400" dirty="0">
                <a:solidFill>
                  <a:srgbClr val="002060"/>
                </a:solidFill>
                <a:latin typeface="UTM Avo" pitchFamily="18" charset="0"/>
              </a:rPr>
              <a:t> </a:t>
            </a:r>
            <a:r>
              <a:rPr lang="en-US" sz="1400" dirty="0" err="1">
                <a:solidFill>
                  <a:srgbClr val="002060"/>
                </a:solidFill>
                <a:latin typeface="UTM Avo" pitchFamily="18" charset="0"/>
              </a:rPr>
              <a:t>số</a:t>
            </a:r>
            <a:r>
              <a:rPr lang="en-US" sz="1400" dirty="0">
                <a:solidFill>
                  <a:srgbClr val="002060"/>
                </a:solidFill>
                <a:latin typeface="UTM Avo" pitchFamily="18" charset="0"/>
              </a:rPr>
              <a:t> </a:t>
            </a:r>
            <a:r>
              <a:rPr lang="en-US" sz="1400" dirty="0" err="1">
                <a:solidFill>
                  <a:srgbClr val="002060"/>
                </a:solidFill>
                <a:latin typeface="UTM Avo" pitchFamily="18" charset="0"/>
              </a:rPr>
              <a:t>của</a:t>
            </a:r>
            <a:r>
              <a:rPr lang="en-US" sz="1400" dirty="0">
                <a:solidFill>
                  <a:srgbClr val="002060"/>
                </a:solidFill>
                <a:latin typeface="UTM Avo" pitchFamily="18" charset="0"/>
              </a:rPr>
              <a:t> 1 </a:t>
            </a:r>
            <a:r>
              <a:rPr lang="en-US" sz="1400" dirty="0" err="1">
                <a:solidFill>
                  <a:srgbClr val="002060"/>
                </a:solidFill>
                <a:latin typeface="UTM Avo" pitchFamily="18" charset="0"/>
              </a:rPr>
              <a:t>giá</a:t>
            </a:r>
            <a:r>
              <a:rPr lang="en-US" sz="1400" dirty="0">
                <a:solidFill>
                  <a:srgbClr val="002060"/>
                </a:solidFill>
                <a:latin typeface="UTM Avo" pitchFamily="18" charset="0"/>
              </a:rPr>
              <a:t> </a:t>
            </a:r>
            <a:r>
              <a:rPr lang="en-US" sz="1400" dirty="0" err="1">
                <a:solidFill>
                  <a:srgbClr val="002060"/>
                </a:solidFill>
                <a:latin typeface="UTM Avo" pitchFamily="18" charset="0"/>
              </a:rPr>
              <a:t>trị</a:t>
            </a:r>
            <a:r>
              <a:rPr lang="en-US" sz="1400" dirty="0">
                <a:solidFill>
                  <a:srgbClr val="002060"/>
                </a:solidFill>
                <a:latin typeface="UTM Avo" pitchFamily="18" charset="0"/>
              </a:rPr>
              <a:t> x </a:t>
            </a:r>
            <a:r>
              <a:rPr lang="en-US" sz="1400" dirty="0" err="1">
                <a:solidFill>
                  <a:srgbClr val="002060"/>
                </a:solidFill>
                <a:latin typeface="UTM Avo" pitchFamily="18" charset="0"/>
              </a:rPr>
              <a:t>là</a:t>
            </a:r>
            <a:r>
              <a:rPr lang="en-US" sz="1400" dirty="0">
                <a:solidFill>
                  <a:srgbClr val="002060"/>
                </a:solidFill>
                <a:latin typeface="UTM Avo" pitchFamily="18" charset="0"/>
              </a:rPr>
              <a:t> </a:t>
            </a:r>
            <a:r>
              <a:rPr lang="en-US" sz="1400" dirty="0" err="1">
                <a:solidFill>
                  <a:srgbClr val="002060"/>
                </a:solidFill>
                <a:latin typeface="UTM Avo" pitchFamily="18" charset="0"/>
              </a:rPr>
              <a:t>số</a:t>
            </a:r>
            <a:r>
              <a:rPr lang="en-US" sz="1400" dirty="0">
                <a:solidFill>
                  <a:srgbClr val="002060"/>
                </a:solidFill>
                <a:latin typeface="UTM Avo" pitchFamily="18" charset="0"/>
              </a:rPr>
              <a:t> </a:t>
            </a:r>
            <a:r>
              <a:rPr lang="en-US" sz="1400" dirty="0" err="1">
                <a:solidFill>
                  <a:srgbClr val="002060"/>
                </a:solidFill>
                <a:latin typeface="UTM Avo" pitchFamily="18" charset="0"/>
              </a:rPr>
              <a:t>lần</a:t>
            </a:r>
            <a:r>
              <a:rPr lang="en-US" sz="1400" dirty="0">
                <a:solidFill>
                  <a:srgbClr val="002060"/>
                </a:solidFill>
                <a:latin typeface="UTM Avo" pitchFamily="18" charset="0"/>
              </a:rPr>
              <a:t> </a:t>
            </a:r>
            <a:r>
              <a:rPr lang="en-US" sz="1400" dirty="0" err="1">
                <a:solidFill>
                  <a:srgbClr val="002060"/>
                </a:solidFill>
                <a:latin typeface="UTM Avo" pitchFamily="18" charset="0"/>
              </a:rPr>
              <a:t>xuất</a:t>
            </a:r>
            <a:r>
              <a:rPr lang="en-US" sz="1400" dirty="0">
                <a:solidFill>
                  <a:srgbClr val="002060"/>
                </a:solidFill>
                <a:latin typeface="UTM Avo" pitchFamily="18" charset="0"/>
              </a:rPr>
              <a:t> </a:t>
            </a:r>
            <a:r>
              <a:rPr lang="en-US" sz="1400" dirty="0" err="1">
                <a:solidFill>
                  <a:srgbClr val="002060"/>
                </a:solidFill>
                <a:latin typeface="UTM Avo" pitchFamily="18" charset="0"/>
              </a:rPr>
              <a:t>hiện</a:t>
            </a:r>
            <a:r>
              <a:rPr lang="en-US" sz="1400" dirty="0">
                <a:solidFill>
                  <a:srgbClr val="002060"/>
                </a:solidFill>
                <a:latin typeface="UTM Avo" pitchFamily="18" charset="0"/>
              </a:rPr>
              <a:t> </a:t>
            </a:r>
            <a:r>
              <a:rPr lang="en-US" sz="1400" dirty="0" err="1">
                <a:solidFill>
                  <a:srgbClr val="002060"/>
                </a:solidFill>
                <a:latin typeface="UTM Avo" pitchFamily="18" charset="0"/>
              </a:rPr>
              <a:t>của</a:t>
            </a:r>
            <a:r>
              <a:rPr lang="en-US" sz="1400" dirty="0">
                <a:solidFill>
                  <a:srgbClr val="002060"/>
                </a:solidFill>
                <a:latin typeface="UTM Avo" pitchFamily="18" charset="0"/>
              </a:rPr>
              <a:t> </a:t>
            </a:r>
            <a:r>
              <a:rPr lang="en-US" sz="1400" dirty="0" err="1">
                <a:solidFill>
                  <a:srgbClr val="002060"/>
                </a:solidFill>
                <a:latin typeface="UTM Avo" pitchFamily="18" charset="0"/>
              </a:rPr>
              <a:t>giá</a:t>
            </a:r>
            <a:r>
              <a:rPr lang="en-US" sz="1400" dirty="0">
                <a:solidFill>
                  <a:srgbClr val="002060"/>
                </a:solidFill>
                <a:latin typeface="UTM Avo" pitchFamily="18" charset="0"/>
              </a:rPr>
              <a:t> </a:t>
            </a:r>
            <a:r>
              <a:rPr lang="en-US" sz="1400" dirty="0" err="1">
                <a:solidFill>
                  <a:srgbClr val="002060"/>
                </a:solidFill>
                <a:latin typeface="UTM Avo" pitchFamily="18" charset="0"/>
              </a:rPr>
              <a:t>trị</a:t>
            </a:r>
            <a:r>
              <a:rPr lang="en-US" sz="1400" dirty="0">
                <a:solidFill>
                  <a:srgbClr val="002060"/>
                </a:solidFill>
                <a:latin typeface="UTM Avo" pitchFamily="18" charset="0"/>
              </a:rPr>
              <a:t> </a:t>
            </a:r>
            <a:r>
              <a:rPr lang="en-US" sz="1400" dirty="0" err="1">
                <a:solidFill>
                  <a:srgbClr val="002060"/>
                </a:solidFill>
                <a:latin typeface="UTM Avo" pitchFamily="18" charset="0"/>
              </a:rPr>
              <a:t>đó</a:t>
            </a:r>
            <a:r>
              <a:rPr lang="en-US" sz="1400" dirty="0">
                <a:solidFill>
                  <a:srgbClr val="002060"/>
                </a:solidFill>
                <a:latin typeface="UTM Avo" pitchFamily="18" charset="0"/>
              </a:rPr>
              <a:t>.</a:t>
            </a:r>
          </a:p>
          <a:p>
            <a:pPr>
              <a:spcBef>
                <a:spcPts val="600"/>
              </a:spcBef>
            </a:pPr>
            <a:r>
              <a:rPr lang="en-US" sz="1400" i="1" dirty="0" err="1" smtClean="0">
                <a:solidFill>
                  <a:srgbClr val="002060"/>
                </a:solidFill>
                <a:latin typeface="UTM Avo" pitchFamily="18" charset="0"/>
              </a:rPr>
              <a:t>Bảng</a:t>
            </a:r>
            <a:r>
              <a:rPr lang="en-US" sz="1400" i="1" dirty="0" smtClean="0">
                <a:solidFill>
                  <a:srgbClr val="002060"/>
                </a:solidFill>
                <a:latin typeface="UTM Avo" pitchFamily="18" charset="0"/>
              </a:rPr>
              <a:t> </a:t>
            </a:r>
            <a:r>
              <a:rPr lang="en-US" sz="1400" i="1" dirty="0" err="1">
                <a:solidFill>
                  <a:srgbClr val="002060"/>
                </a:solidFill>
                <a:latin typeface="UTM Avo" pitchFamily="18" charset="0"/>
              </a:rPr>
              <a:t>tần</a:t>
            </a:r>
            <a:r>
              <a:rPr lang="en-US" sz="1400" i="1" dirty="0">
                <a:solidFill>
                  <a:srgbClr val="002060"/>
                </a:solidFill>
                <a:latin typeface="UTM Avo" pitchFamily="18" charset="0"/>
              </a:rPr>
              <a:t> </a:t>
            </a:r>
            <a:r>
              <a:rPr lang="en-US" sz="1400" i="1" dirty="0" err="1">
                <a:solidFill>
                  <a:srgbClr val="002060"/>
                </a:solidFill>
                <a:latin typeface="UTM Avo" pitchFamily="18" charset="0"/>
              </a:rPr>
              <a:t>số</a:t>
            </a:r>
            <a:r>
              <a:rPr lang="en-US" sz="1400" i="1" dirty="0">
                <a:solidFill>
                  <a:srgbClr val="002060"/>
                </a:solidFill>
                <a:latin typeface="UTM Avo" pitchFamily="18" charset="0"/>
              </a:rPr>
              <a:t>:</a:t>
            </a:r>
            <a:r>
              <a:rPr lang="en-US" sz="1400" dirty="0">
                <a:solidFill>
                  <a:srgbClr val="002060"/>
                </a:solidFill>
                <a:latin typeface="UTM Avo" pitchFamily="18" charset="0"/>
              </a:rPr>
              <a:t> </a:t>
            </a:r>
            <a:r>
              <a:rPr lang="en-US" sz="1400" dirty="0" err="1">
                <a:solidFill>
                  <a:srgbClr val="002060"/>
                </a:solidFill>
                <a:latin typeface="UTM Avo" pitchFamily="18" charset="0"/>
              </a:rPr>
              <a:t>Là</a:t>
            </a:r>
            <a:r>
              <a:rPr lang="en-US" sz="1400" dirty="0">
                <a:solidFill>
                  <a:srgbClr val="002060"/>
                </a:solidFill>
                <a:latin typeface="UTM Avo" pitchFamily="18" charset="0"/>
              </a:rPr>
              <a:t> </a:t>
            </a:r>
            <a:r>
              <a:rPr lang="en-US" sz="1400" dirty="0" err="1">
                <a:solidFill>
                  <a:srgbClr val="002060"/>
                </a:solidFill>
                <a:latin typeface="UTM Avo" pitchFamily="18" charset="0"/>
              </a:rPr>
              <a:t>bảng</a:t>
            </a:r>
            <a:r>
              <a:rPr lang="en-US" sz="1400" dirty="0">
                <a:solidFill>
                  <a:srgbClr val="002060"/>
                </a:solidFill>
                <a:latin typeface="UTM Avo" pitchFamily="18" charset="0"/>
              </a:rPr>
              <a:t> </a:t>
            </a:r>
            <a:r>
              <a:rPr lang="en-US" sz="1400" dirty="0" err="1">
                <a:solidFill>
                  <a:srgbClr val="002060"/>
                </a:solidFill>
                <a:latin typeface="UTM Avo" pitchFamily="18" charset="0"/>
              </a:rPr>
              <a:t>thống</a:t>
            </a:r>
            <a:r>
              <a:rPr lang="en-US" sz="1400" dirty="0">
                <a:solidFill>
                  <a:srgbClr val="002060"/>
                </a:solidFill>
                <a:latin typeface="UTM Avo" pitchFamily="18" charset="0"/>
              </a:rPr>
              <a:t> </a:t>
            </a:r>
            <a:r>
              <a:rPr lang="en-US" sz="1400" dirty="0" err="1">
                <a:solidFill>
                  <a:srgbClr val="002060"/>
                </a:solidFill>
                <a:latin typeface="UTM Avo" pitchFamily="18" charset="0"/>
              </a:rPr>
              <a:t>kê</a:t>
            </a:r>
            <a:r>
              <a:rPr lang="en-US" sz="1400" dirty="0">
                <a:solidFill>
                  <a:srgbClr val="002060"/>
                </a:solidFill>
                <a:latin typeface="UTM Avo" pitchFamily="18" charset="0"/>
              </a:rPr>
              <a:t> </a:t>
            </a:r>
            <a:r>
              <a:rPr lang="en-US" sz="1400" dirty="0" err="1">
                <a:solidFill>
                  <a:srgbClr val="002060"/>
                </a:solidFill>
                <a:latin typeface="UTM Avo" pitchFamily="18" charset="0"/>
              </a:rPr>
              <a:t>số</a:t>
            </a:r>
            <a:r>
              <a:rPr lang="en-US" sz="1400" dirty="0">
                <a:solidFill>
                  <a:srgbClr val="002060"/>
                </a:solidFill>
                <a:latin typeface="UTM Avo" pitchFamily="18" charset="0"/>
              </a:rPr>
              <a:t> </a:t>
            </a:r>
            <a:r>
              <a:rPr lang="en-US" sz="1400" dirty="0" err="1">
                <a:solidFill>
                  <a:srgbClr val="002060"/>
                </a:solidFill>
                <a:latin typeface="UTM Avo" pitchFamily="18" charset="0"/>
              </a:rPr>
              <a:t>lần</a:t>
            </a:r>
            <a:r>
              <a:rPr lang="en-US" sz="1400" dirty="0">
                <a:solidFill>
                  <a:srgbClr val="002060"/>
                </a:solidFill>
                <a:latin typeface="UTM Avo" pitchFamily="18" charset="0"/>
              </a:rPr>
              <a:t> </a:t>
            </a:r>
            <a:r>
              <a:rPr lang="en-US" sz="1400" dirty="0" err="1">
                <a:solidFill>
                  <a:srgbClr val="002060"/>
                </a:solidFill>
                <a:latin typeface="UTM Avo" pitchFamily="18" charset="0"/>
              </a:rPr>
              <a:t>xuất</a:t>
            </a:r>
            <a:r>
              <a:rPr lang="en-US" sz="1400" dirty="0">
                <a:solidFill>
                  <a:srgbClr val="002060"/>
                </a:solidFill>
                <a:latin typeface="UTM Avo" pitchFamily="18" charset="0"/>
              </a:rPr>
              <a:t> </a:t>
            </a:r>
            <a:r>
              <a:rPr lang="en-US" sz="1400" dirty="0" err="1">
                <a:solidFill>
                  <a:srgbClr val="002060"/>
                </a:solidFill>
                <a:latin typeface="UTM Avo" pitchFamily="18" charset="0"/>
              </a:rPr>
              <a:t>hiện</a:t>
            </a:r>
            <a:r>
              <a:rPr lang="en-US" sz="1400" dirty="0">
                <a:solidFill>
                  <a:srgbClr val="002060"/>
                </a:solidFill>
                <a:latin typeface="UTM Avo" pitchFamily="18" charset="0"/>
              </a:rPr>
              <a:t> </a:t>
            </a:r>
            <a:r>
              <a:rPr lang="en-US" sz="1400" dirty="0" err="1">
                <a:solidFill>
                  <a:srgbClr val="002060"/>
                </a:solidFill>
                <a:latin typeface="UTM Avo" pitchFamily="18" charset="0"/>
              </a:rPr>
              <a:t>của</a:t>
            </a:r>
            <a:r>
              <a:rPr lang="en-US" sz="1400" dirty="0">
                <a:solidFill>
                  <a:srgbClr val="002060"/>
                </a:solidFill>
                <a:latin typeface="UTM Avo" pitchFamily="18" charset="0"/>
              </a:rPr>
              <a:t> </a:t>
            </a:r>
            <a:r>
              <a:rPr lang="en-US" sz="1400" dirty="0" err="1">
                <a:solidFill>
                  <a:srgbClr val="002060"/>
                </a:solidFill>
                <a:latin typeface="UTM Avo" pitchFamily="18" charset="0"/>
              </a:rPr>
              <a:t>các</a:t>
            </a:r>
            <a:r>
              <a:rPr lang="en-US" sz="1400" dirty="0">
                <a:solidFill>
                  <a:srgbClr val="002060"/>
                </a:solidFill>
                <a:latin typeface="UTM Avo" pitchFamily="18" charset="0"/>
              </a:rPr>
              <a:t> </a:t>
            </a:r>
            <a:r>
              <a:rPr lang="en-US" sz="1400" dirty="0" err="1">
                <a:solidFill>
                  <a:srgbClr val="002060"/>
                </a:solidFill>
                <a:latin typeface="UTM Avo" pitchFamily="18" charset="0"/>
              </a:rPr>
              <a:t>giá</a:t>
            </a:r>
            <a:r>
              <a:rPr lang="en-US" sz="1400" dirty="0">
                <a:solidFill>
                  <a:srgbClr val="002060"/>
                </a:solidFill>
                <a:latin typeface="UTM Avo" pitchFamily="18" charset="0"/>
              </a:rPr>
              <a:t> </a:t>
            </a:r>
            <a:r>
              <a:rPr lang="en-US" sz="1400" dirty="0" err="1">
                <a:solidFill>
                  <a:srgbClr val="002060"/>
                </a:solidFill>
                <a:latin typeface="UTM Avo" pitchFamily="18" charset="0"/>
              </a:rPr>
              <a:t>trị</a:t>
            </a:r>
            <a:r>
              <a:rPr lang="en-US" sz="1400" dirty="0">
                <a:solidFill>
                  <a:srgbClr val="002060"/>
                </a:solidFill>
                <a:latin typeface="UTM Avo" pitchFamily="18" charset="0"/>
              </a:rPr>
              <a:t> </a:t>
            </a:r>
            <a:r>
              <a:rPr lang="en-US" sz="1400" dirty="0" err="1">
                <a:solidFill>
                  <a:srgbClr val="002060"/>
                </a:solidFill>
                <a:latin typeface="UTM Avo" pitchFamily="18" charset="0"/>
              </a:rPr>
              <a:t>khác</a:t>
            </a:r>
            <a:r>
              <a:rPr lang="en-US" sz="1400" dirty="0">
                <a:solidFill>
                  <a:srgbClr val="002060"/>
                </a:solidFill>
                <a:latin typeface="UTM Avo" pitchFamily="18" charset="0"/>
              </a:rPr>
              <a:t> </a:t>
            </a:r>
            <a:r>
              <a:rPr lang="en-US" sz="1400" dirty="0" err="1">
                <a:solidFill>
                  <a:srgbClr val="002060"/>
                </a:solidFill>
                <a:latin typeface="UTM Avo" pitchFamily="18" charset="0"/>
              </a:rPr>
              <a:t>nhau</a:t>
            </a:r>
            <a:r>
              <a:rPr lang="en-US" sz="1400" dirty="0">
                <a:solidFill>
                  <a:srgbClr val="002060"/>
                </a:solidFill>
                <a:latin typeface="UTM Avo" pitchFamily="18" charset="0"/>
              </a:rPr>
              <a:t> </a:t>
            </a:r>
            <a:r>
              <a:rPr lang="en-US" sz="1400" dirty="0" err="1">
                <a:solidFill>
                  <a:srgbClr val="002060"/>
                </a:solidFill>
                <a:latin typeface="UTM Avo" pitchFamily="18" charset="0"/>
              </a:rPr>
              <a:t>trong</a:t>
            </a:r>
            <a:r>
              <a:rPr lang="en-US" sz="1400" dirty="0">
                <a:solidFill>
                  <a:srgbClr val="002060"/>
                </a:solidFill>
                <a:latin typeface="UTM Avo" pitchFamily="18" charset="0"/>
              </a:rPr>
              <a:t> 1 </a:t>
            </a:r>
            <a:r>
              <a:rPr lang="en-US" sz="1400" dirty="0" err="1">
                <a:solidFill>
                  <a:srgbClr val="002060"/>
                </a:solidFill>
                <a:latin typeface="UTM Avo" pitchFamily="18" charset="0"/>
              </a:rPr>
              <a:t>bảng</a:t>
            </a:r>
            <a:r>
              <a:rPr lang="en-US" sz="1400" dirty="0">
                <a:solidFill>
                  <a:srgbClr val="002060"/>
                </a:solidFill>
                <a:latin typeface="UTM Avo" pitchFamily="18" charset="0"/>
              </a:rPr>
              <a:t> </a:t>
            </a:r>
            <a:r>
              <a:rPr lang="en-US" sz="1400" dirty="0" err="1">
                <a:solidFill>
                  <a:srgbClr val="002060"/>
                </a:solidFill>
                <a:latin typeface="UTM Avo" pitchFamily="18" charset="0"/>
              </a:rPr>
              <a:t>số</a:t>
            </a:r>
            <a:r>
              <a:rPr lang="en-US" sz="1400" dirty="0">
                <a:solidFill>
                  <a:srgbClr val="002060"/>
                </a:solidFill>
                <a:latin typeface="UTM Avo" pitchFamily="18" charset="0"/>
              </a:rPr>
              <a:t> </a:t>
            </a:r>
            <a:r>
              <a:rPr lang="en-US" sz="1400" dirty="0" err="1">
                <a:solidFill>
                  <a:srgbClr val="002060"/>
                </a:solidFill>
                <a:latin typeface="UTM Avo" pitchFamily="18" charset="0"/>
              </a:rPr>
              <a:t>liệu</a:t>
            </a:r>
            <a:r>
              <a:rPr lang="en-US" sz="1400" dirty="0">
                <a:solidFill>
                  <a:srgbClr val="002060"/>
                </a:solidFill>
                <a:latin typeface="UTM Avo" pitchFamily="18" charset="0"/>
              </a:rPr>
              <a:t> </a:t>
            </a:r>
            <a:r>
              <a:rPr lang="en-US" sz="1400" dirty="0" err="1">
                <a:solidFill>
                  <a:srgbClr val="002060"/>
                </a:solidFill>
                <a:latin typeface="UTM Avo" pitchFamily="18" charset="0"/>
              </a:rPr>
              <a:t>thống</a:t>
            </a:r>
            <a:r>
              <a:rPr lang="en-US" sz="1400" dirty="0">
                <a:solidFill>
                  <a:srgbClr val="002060"/>
                </a:solidFill>
                <a:latin typeface="UTM Avo" pitchFamily="18" charset="0"/>
              </a:rPr>
              <a:t> </a:t>
            </a:r>
            <a:r>
              <a:rPr lang="en-US" sz="1400" dirty="0" err="1">
                <a:solidFill>
                  <a:srgbClr val="002060"/>
                </a:solidFill>
                <a:latin typeface="UTM Avo" pitchFamily="18" charset="0"/>
              </a:rPr>
              <a:t>kê</a:t>
            </a:r>
            <a:r>
              <a:rPr lang="en-US" sz="1400" dirty="0" smtClean="0">
                <a:solidFill>
                  <a:srgbClr val="002060"/>
                </a:solidFill>
                <a:latin typeface="UTM Avo" pitchFamily="18" charset="0"/>
              </a:rPr>
              <a:t>.</a:t>
            </a:r>
          </a:p>
          <a:p>
            <a:pPr>
              <a:spcBef>
                <a:spcPts val="600"/>
              </a:spcBef>
            </a:pPr>
            <a:r>
              <a:rPr lang="en-US" sz="1400" dirty="0" err="1" smtClean="0">
                <a:solidFill>
                  <a:srgbClr val="002060"/>
                </a:solidFill>
                <a:latin typeface="UTM Avo" pitchFamily="18" charset="0"/>
              </a:rPr>
              <a:t>Cách</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lập</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bảng</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tần</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số</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hàng</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ngang</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hoặc</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hàng</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dọc</a:t>
            </a:r>
            <a:r>
              <a:rPr lang="en-US" sz="1400" dirty="0" smtClean="0">
                <a:solidFill>
                  <a:srgbClr val="002060"/>
                </a:solidFill>
                <a:latin typeface="UTM Avo" pitchFamily="18" charset="0"/>
              </a:rPr>
              <a:t>):</a:t>
            </a:r>
          </a:p>
          <a:p>
            <a:pPr marL="101600" indent="0">
              <a:spcBef>
                <a:spcPts val="600"/>
              </a:spcBef>
              <a:buNone/>
            </a:pPr>
            <a:r>
              <a:rPr lang="en-US" sz="1400" dirty="0" smtClean="0">
                <a:solidFill>
                  <a:srgbClr val="002060"/>
                </a:solidFill>
                <a:latin typeface="UTM Avo" pitchFamily="18" charset="0"/>
              </a:rPr>
              <a:t>1. </a:t>
            </a:r>
            <a:r>
              <a:rPr lang="en-US" sz="1400" dirty="0" err="1" smtClean="0">
                <a:solidFill>
                  <a:srgbClr val="002060"/>
                </a:solidFill>
                <a:latin typeface="UTM Avo" pitchFamily="18" charset="0"/>
              </a:rPr>
              <a:t>Sắp</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xếp</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các</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giá</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trị</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khác</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nhau</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của</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bảng</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số</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liệu</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theo</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thứ</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tự</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tăng</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dần</a:t>
            </a:r>
            <a:r>
              <a:rPr lang="en-US" sz="1400" dirty="0" smtClean="0">
                <a:solidFill>
                  <a:srgbClr val="002060"/>
                </a:solidFill>
                <a:latin typeface="UTM Avo" pitchFamily="18" charset="0"/>
              </a:rPr>
              <a:t>.</a:t>
            </a:r>
          </a:p>
          <a:p>
            <a:pPr marL="101600" indent="0">
              <a:spcBef>
                <a:spcPts val="600"/>
              </a:spcBef>
              <a:buNone/>
            </a:pPr>
            <a:r>
              <a:rPr lang="en-US" sz="1400" dirty="0" smtClean="0">
                <a:solidFill>
                  <a:srgbClr val="002060"/>
                </a:solidFill>
                <a:latin typeface="UTM Avo" pitchFamily="18" charset="0"/>
              </a:rPr>
              <a:t>2. </a:t>
            </a:r>
            <a:r>
              <a:rPr lang="en-US" sz="1400" dirty="0" err="1" smtClean="0">
                <a:solidFill>
                  <a:srgbClr val="002060"/>
                </a:solidFill>
                <a:latin typeface="UTM Avo" pitchFamily="18" charset="0"/>
              </a:rPr>
              <a:t>Đếm</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số</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lần</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xuất</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hiện</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của</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mỗi</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giá</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trị</a:t>
            </a:r>
            <a:r>
              <a:rPr lang="en-US" sz="1400" dirty="0" smtClean="0">
                <a:solidFill>
                  <a:srgbClr val="002060"/>
                </a:solidFill>
                <a:latin typeface="UTM Avo" pitchFamily="18" charset="0"/>
              </a:rPr>
              <a:t> </a:t>
            </a:r>
          </a:p>
          <a:p>
            <a:pPr marL="101600" indent="0">
              <a:spcBef>
                <a:spcPts val="600"/>
              </a:spcBef>
              <a:buNone/>
            </a:pPr>
            <a:r>
              <a:rPr lang="en-US" sz="1400" dirty="0" smtClean="0">
                <a:solidFill>
                  <a:srgbClr val="002060"/>
                </a:solidFill>
                <a:latin typeface="UTM Avo" pitchFamily="18" charset="0"/>
              </a:rPr>
              <a:t>3. </a:t>
            </a:r>
            <a:r>
              <a:rPr lang="en-US" sz="1400" dirty="0" err="1" smtClean="0">
                <a:solidFill>
                  <a:srgbClr val="002060"/>
                </a:solidFill>
                <a:latin typeface="UTM Avo" pitchFamily="18" charset="0"/>
              </a:rPr>
              <a:t>Điền</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vào</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bảng</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gồm</a:t>
            </a:r>
            <a:r>
              <a:rPr lang="en-US" sz="1400" dirty="0" smtClean="0">
                <a:solidFill>
                  <a:srgbClr val="002060"/>
                </a:solidFill>
                <a:latin typeface="UTM Avo" pitchFamily="18" charset="0"/>
              </a:rPr>
              <a:t> 2 </a:t>
            </a:r>
            <a:r>
              <a:rPr lang="en-US" sz="1400" dirty="0" err="1" smtClean="0">
                <a:solidFill>
                  <a:srgbClr val="002060"/>
                </a:solidFill>
                <a:latin typeface="UTM Avo" pitchFamily="18" charset="0"/>
              </a:rPr>
              <a:t>hàng</a:t>
            </a:r>
            <a:r>
              <a:rPr lang="en-US" sz="1400" dirty="0" smtClean="0">
                <a:solidFill>
                  <a:srgbClr val="002060"/>
                </a:solidFill>
                <a:latin typeface="UTM Avo" pitchFamily="18" charset="0"/>
              </a:rPr>
              <a:t> (2 </a:t>
            </a:r>
            <a:r>
              <a:rPr lang="en-US" sz="1400" dirty="0" err="1" smtClean="0">
                <a:solidFill>
                  <a:srgbClr val="002060"/>
                </a:solidFill>
                <a:latin typeface="UTM Avo" pitchFamily="18" charset="0"/>
              </a:rPr>
              <a:t>cột</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hàng</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giá</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trị</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và</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hàng</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số</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lần</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xuất</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hiện</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tương</a:t>
            </a:r>
            <a:r>
              <a:rPr lang="en-US" sz="1400" dirty="0" smtClean="0">
                <a:solidFill>
                  <a:srgbClr val="002060"/>
                </a:solidFill>
                <a:latin typeface="UTM Avo" pitchFamily="18" charset="0"/>
              </a:rPr>
              <a:t> </a:t>
            </a:r>
            <a:r>
              <a:rPr lang="en-US" sz="1400" dirty="0" err="1" smtClean="0">
                <a:solidFill>
                  <a:srgbClr val="002060"/>
                </a:solidFill>
                <a:latin typeface="UTM Avo" pitchFamily="18" charset="0"/>
              </a:rPr>
              <a:t>ứng</a:t>
            </a:r>
            <a:r>
              <a:rPr lang="en-US" sz="1400" dirty="0" smtClean="0">
                <a:solidFill>
                  <a:srgbClr val="002060"/>
                </a:solidFill>
                <a:latin typeface="UTM Avo" pitchFamily="18" charset="0"/>
              </a:rPr>
              <a:t>.</a:t>
            </a:r>
            <a:endParaRPr lang="en-US" sz="1400" dirty="0">
              <a:solidFill>
                <a:srgbClr val="002060"/>
              </a:solidFill>
              <a:latin typeface="UTM Avo" pitchFamily="18" charset="0"/>
            </a:endParaRPr>
          </a:p>
          <a:p>
            <a:pPr>
              <a:spcBef>
                <a:spcPts val="600"/>
              </a:spcBef>
            </a:pPr>
            <a:endParaRPr lang="en-US" sz="1400" dirty="0">
              <a:solidFill>
                <a:srgbClr val="002060"/>
              </a:solidFill>
              <a:latin typeface="UTM Avo" pitchFamily="18" charset="0"/>
            </a:endParaRPr>
          </a:p>
        </p:txBody>
      </p:sp>
    </p:spTree>
    <p:extLst>
      <p:ext uri="{BB962C8B-B14F-4D97-AF65-F5344CB8AC3E}">
        <p14:creationId xmlns:p14="http://schemas.microsoft.com/office/powerpoint/2010/main" val="2527729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332721030"/>
              </p:ext>
            </p:extLst>
          </p:nvPr>
        </p:nvGraphicFramePr>
        <p:xfrm>
          <a:off x="1944627" y="4155926"/>
          <a:ext cx="5435685" cy="626960"/>
        </p:xfrm>
        <a:graphic>
          <a:graphicData uri="http://schemas.openxmlformats.org/drawingml/2006/table">
            <a:tbl>
              <a:tblPr firstRow="1" firstCol="1" bandRow="1">
                <a:tableStyleId>{26EC5275-DAFC-4D1D-BB08-226AE4820BEA}</a:tableStyleId>
              </a:tblPr>
              <a:tblGrid>
                <a:gridCol w="973423"/>
                <a:gridCol w="803075"/>
                <a:gridCol w="732279"/>
                <a:gridCol w="731543"/>
                <a:gridCol w="731543"/>
                <a:gridCol w="731543"/>
                <a:gridCol w="732279"/>
              </a:tblGrid>
              <a:tr h="288032">
                <a:tc>
                  <a:txBody>
                    <a:bodyPr/>
                    <a:lstStyle/>
                    <a:p>
                      <a:pPr>
                        <a:lnSpc>
                          <a:spcPct val="107000"/>
                        </a:lnSpc>
                        <a:spcAft>
                          <a:spcPts val="0"/>
                        </a:spcAft>
                      </a:pPr>
                      <a:r>
                        <a:rPr lang="en-US" sz="1200" dirty="0" err="1">
                          <a:effectLst/>
                          <a:latin typeface="UTM Avo" pitchFamily="18" charset="0"/>
                        </a:rPr>
                        <a:t>Giá</a:t>
                      </a:r>
                      <a:r>
                        <a:rPr lang="en-US" sz="1200" dirty="0">
                          <a:effectLst/>
                          <a:latin typeface="UTM Avo" pitchFamily="18" charset="0"/>
                        </a:rPr>
                        <a:t> </a:t>
                      </a:r>
                      <a:r>
                        <a:rPr lang="en-US" sz="1200" dirty="0" err="1">
                          <a:effectLst/>
                          <a:latin typeface="UTM Avo" pitchFamily="18" charset="0"/>
                        </a:rPr>
                        <a:t>trị</a:t>
                      </a:r>
                      <a:r>
                        <a:rPr lang="en-US" sz="1200" dirty="0">
                          <a:effectLst/>
                          <a:latin typeface="UTM Avo" pitchFamily="18" charset="0"/>
                        </a:rPr>
                        <a:t> (x)</a:t>
                      </a:r>
                      <a:endParaRPr lang="en-US" sz="1100" dirty="0">
                        <a:effectLst/>
                        <a:latin typeface="UTM Avo" pitchFamily="18" charset="0"/>
                        <a:ea typeface="Calibri"/>
                        <a:cs typeface="Times New Roman"/>
                      </a:endParaRPr>
                    </a:p>
                  </a:txBody>
                  <a:tcPr marL="68580" marR="68580" marT="0" marB="0">
                    <a:solidFill>
                      <a:schemeClr val="accent1">
                        <a:lumMod val="20000"/>
                        <a:lumOff val="80000"/>
                      </a:schemeClr>
                    </a:solidFill>
                  </a:tcPr>
                </a:tc>
                <a:tc>
                  <a:txBody>
                    <a:bodyPr/>
                    <a:lstStyle/>
                    <a:p>
                      <a:pPr algn="ctr">
                        <a:lnSpc>
                          <a:spcPct val="107000"/>
                        </a:lnSpc>
                        <a:spcAft>
                          <a:spcPts val="0"/>
                        </a:spcAft>
                      </a:pPr>
                      <a:r>
                        <a:rPr lang="en-US" sz="1200" dirty="0">
                          <a:effectLst/>
                          <a:latin typeface="UTM Avo" pitchFamily="18" charset="0"/>
                        </a:rPr>
                        <a:t>25</a:t>
                      </a:r>
                      <a:endParaRPr lang="en-US" sz="1100" dirty="0">
                        <a:effectLst/>
                        <a:latin typeface="UTM Avo" pitchFamily="18" charset="0"/>
                        <a:ea typeface="Calibri"/>
                        <a:cs typeface="Times New Roman"/>
                      </a:endParaRPr>
                    </a:p>
                  </a:txBody>
                  <a:tcPr marL="68580" marR="68580" marT="0" marB="0">
                    <a:solidFill>
                      <a:schemeClr val="accent1">
                        <a:lumMod val="20000"/>
                        <a:lumOff val="80000"/>
                      </a:schemeClr>
                    </a:solidFill>
                  </a:tcPr>
                </a:tc>
                <a:tc>
                  <a:txBody>
                    <a:bodyPr/>
                    <a:lstStyle/>
                    <a:p>
                      <a:pPr algn="ctr">
                        <a:lnSpc>
                          <a:spcPct val="107000"/>
                        </a:lnSpc>
                        <a:spcAft>
                          <a:spcPts val="0"/>
                        </a:spcAft>
                      </a:pPr>
                      <a:r>
                        <a:rPr lang="en-US" sz="1200" dirty="0">
                          <a:effectLst/>
                          <a:latin typeface="UTM Avo" pitchFamily="18" charset="0"/>
                        </a:rPr>
                        <a:t>30</a:t>
                      </a:r>
                      <a:endParaRPr lang="en-US" sz="1100" dirty="0">
                        <a:effectLst/>
                        <a:latin typeface="UTM Avo" pitchFamily="18" charset="0"/>
                        <a:ea typeface="Calibri"/>
                        <a:cs typeface="Times New Roman"/>
                      </a:endParaRPr>
                    </a:p>
                  </a:txBody>
                  <a:tcPr marL="68580" marR="68580" marT="0" marB="0">
                    <a:solidFill>
                      <a:schemeClr val="accent1">
                        <a:lumMod val="20000"/>
                        <a:lumOff val="80000"/>
                      </a:schemeClr>
                    </a:solidFill>
                  </a:tcPr>
                </a:tc>
                <a:tc>
                  <a:txBody>
                    <a:bodyPr/>
                    <a:lstStyle/>
                    <a:p>
                      <a:pPr algn="ctr">
                        <a:lnSpc>
                          <a:spcPct val="107000"/>
                        </a:lnSpc>
                        <a:spcAft>
                          <a:spcPts val="0"/>
                        </a:spcAft>
                      </a:pPr>
                      <a:r>
                        <a:rPr lang="en-US" sz="1200" dirty="0">
                          <a:effectLst/>
                          <a:latin typeface="UTM Avo" pitchFamily="18" charset="0"/>
                        </a:rPr>
                        <a:t>35</a:t>
                      </a:r>
                      <a:endParaRPr lang="en-US" sz="1100" dirty="0">
                        <a:effectLst/>
                        <a:latin typeface="UTM Avo" pitchFamily="18" charset="0"/>
                        <a:ea typeface="Calibri"/>
                        <a:cs typeface="Times New Roman"/>
                      </a:endParaRPr>
                    </a:p>
                  </a:txBody>
                  <a:tcPr marL="68580" marR="68580" marT="0" marB="0">
                    <a:solidFill>
                      <a:schemeClr val="accent1">
                        <a:lumMod val="20000"/>
                        <a:lumOff val="80000"/>
                      </a:schemeClr>
                    </a:solidFill>
                  </a:tcPr>
                </a:tc>
                <a:tc>
                  <a:txBody>
                    <a:bodyPr/>
                    <a:lstStyle/>
                    <a:p>
                      <a:pPr algn="ctr">
                        <a:lnSpc>
                          <a:spcPct val="107000"/>
                        </a:lnSpc>
                        <a:spcAft>
                          <a:spcPts val="0"/>
                        </a:spcAft>
                      </a:pPr>
                      <a:r>
                        <a:rPr lang="en-US" sz="1200" dirty="0">
                          <a:effectLst/>
                          <a:latin typeface="UTM Avo" pitchFamily="18" charset="0"/>
                        </a:rPr>
                        <a:t>40</a:t>
                      </a:r>
                      <a:endParaRPr lang="en-US" sz="1100" dirty="0">
                        <a:effectLst/>
                        <a:latin typeface="UTM Avo" pitchFamily="18" charset="0"/>
                        <a:ea typeface="Calibri"/>
                        <a:cs typeface="Times New Roman"/>
                      </a:endParaRPr>
                    </a:p>
                  </a:txBody>
                  <a:tcPr marL="68580" marR="68580" marT="0" marB="0">
                    <a:solidFill>
                      <a:schemeClr val="accent1">
                        <a:lumMod val="20000"/>
                        <a:lumOff val="80000"/>
                      </a:schemeClr>
                    </a:solidFill>
                  </a:tcPr>
                </a:tc>
                <a:tc>
                  <a:txBody>
                    <a:bodyPr/>
                    <a:lstStyle/>
                    <a:p>
                      <a:pPr algn="ctr">
                        <a:lnSpc>
                          <a:spcPct val="107000"/>
                        </a:lnSpc>
                        <a:spcAft>
                          <a:spcPts val="0"/>
                        </a:spcAft>
                      </a:pPr>
                      <a:r>
                        <a:rPr lang="en-US" sz="1200" dirty="0">
                          <a:effectLst/>
                          <a:latin typeface="UTM Avo" pitchFamily="18" charset="0"/>
                        </a:rPr>
                        <a:t>45</a:t>
                      </a:r>
                      <a:endParaRPr lang="en-US" sz="1100" dirty="0">
                        <a:effectLst/>
                        <a:latin typeface="UTM Avo" pitchFamily="18" charset="0"/>
                        <a:ea typeface="Calibri"/>
                        <a:cs typeface="Times New Roman"/>
                      </a:endParaRPr>
                    </a:p>
                  </a:txBody>
                  <a:tcPr marL="68580" marR="68580" marT="0" marB="0">
                    <a:solidFill>
                      <a:schemeClr val="accent1">
                        <a:lumMod val="20000"/>
                        <a:lumOff val="80000"/>
                      </a:schemeClr>
                    </a:solidFill>
                  </a:tcPr>
                </a:tc>
                <a:tc>
                  <a:txBody>
                    <a:bodyPr/>
                    <a:lstStyle/>
                    <a:p>
                      <a:pPr>
                        <a:lnSpc>
                          <a:spcPct val="107000"/>
                        </a:lnSpc>
                        <a:spcAft>
                          <a:spcPts val="0"/>
                        </a:spcAft>
                      </a:pPr>
                      <a:r>
                        <a:rPr lang="en-US" sz="1200" dirty="0">
                          <a:effectLst/>
                          <a:latin typeface="UTM Avo" pitchFamily="18" charset="0"/>
                        </a:rPr>
                        <a:t> </a:t>
                      </a:r>
                      <a:endParaRPr lang="en-US" sz="1100" dirty="0">
                        <a:effectLst/>
                        <a:latin typeface="UTM Avo" pitchFamily="18" charset="0"/>
                        <a:ea typeface="Calibri"/>
                        <a:cs typeface="Times New Roman"/>
                      </a:endParaRPr>
                    </a:p>
                  </a:txBody>
                  <a:tcPr marL="68580" marR="68580" marT="0" marB="0">
                    <a:solidFill>
                      <a:schemeClr val="accent1">
                        <a:lumMod val="20000"/>
                        <a:lumOff val="80000"/>
                      </a:schemeClr>
                    </a:solidFill>
                  </a:tcPr>
                </a:tc>
              </a:tr>
              <a:tr h="338928">
                <a:tc>
                  <a:txBody>
                    <a:bodyPr/>
                    <a:lstStyle/>
                    <a:p>
                      <a:pPr>
                        <a:lnSpc>
                          <a:spcPct val="107000"/>
                        </a:lnSpc>
                        <a:spcAft>
                          <a:spcPts val="0"/>
                        </a:spcAft>
                      </a:pPr>
                      <a:r>
                        <a:rPr lang="en-US" sz="1200" dirty="0" err="1">
                          <a:effectLst/>
                          <a:latin typeface="UTM Avo" pitchFamily="18" charset="0"/>
                        </a:rPr>
                        <a:t>Tần</a:t>
                      </a:r>
                      <a:r>
                        <a:rPr lang="en-US" sz="1200" dirty="0">
                          <a:effectLst/>
                          <a:latin typeface="UTM Avo" pitchFamily="18" charset="0"/>
                        </a:rPr>
                        <a:t> </a:t>
                      </a:r>
                      <a:r>
                        <a:rPr lang="en-US" sz="1200" dirty="0" err="1">
                          <a:effectLst/>
                          <a:latin typeface="UTM Avo" pitchFamily="18" charset="0"/>
                        </a:rPr>
                        <a:t>số</a:t>
                      </a:r>
                      <a:r>
                        <a:rPr lang="en-US" sz="1200" dirty="0">
                          <a:effectLst/>
                          <a:latin typeface="UTM Avo" pitchFamily="18" charset="0"/>
                        </a:rPr>
                        <a:t> (n)</a:t>
                      </a:r>
                      <a:endParaRPr lang="en-US" sz="1100" dirty="0">
                        <a:effectLst/>
                        <a:latin typeface="UTM Avo" pitchFamily="18" charset="0"/>
                        <a:ea typeface="Calibri"/>
                        <a:cs typeface="Times New Roman"/>
                      </a:endParaRPr>
                    </a:p>
                  </a:txBody>
                  <a:tcPr marL="68580" marR="68580" marT="0" marB="0">
                    <a:solidFill>
                      <a:schemeClr val="accent4">
                        <a:lumMod val="20000"/>
                        <a:lumOff val="80000"/>
                      </a:schemeClr>
                    </a:solidFill>
                  </a:tcPr>
                </a:tc>
                <a:tc>
                  <a:txBody>
                    <a:bodyPr/>
                    <a:lstStyle/>
                    <a:p>
                      <a:pPr algn="ctr">
                        <a:lnSpc>
                          <a:spcPct val="107000"/>
                        </a:lnSpc>
                        <a:spcAft>
                          <a:spcPts val="0"/>
                        </a:spcAft>
                      </a:pPr>
                      <a:r>
                        <a:rPr lang="en-US" sz="1200" dirty="0">
                          <a:effectLst/>
                          <a:latin typeface="UTM Avo" pitchFamily="18" charset="0"/>
                        </a:rPr>
                        <a:t>4</a:t>
                      </a:r>
                      <a:endParaRPr lang="en-US" sz="1100" dirty="0">
                        <a:effectLst/>
                        <a:latin typeface="UTM Avo" pitchFamily="18" charset="0"/>
                        <a:ea typeface="Calibri"/>
                        <a:cs typeface="Times New Roman"/>
                      </a:endParaRPr>
                    </a:p>
                  </a:txBody>
                  <a:tcPr marL="68580" marR="68580" marT="0" marB="0">
                    <a:solidFill>
                      <a:schemeClr val="accent4">
                        <a:lumMod val="20000"/>
                        <a:lumOff val="80000"/>
                      </a:schemeClr>
                    </a:solidFill>
                  </a:tcPr>
                </a:tc>
                <a:tc>
                  <a:txBody>
                    <a:bodyPr/>
                    <a:lstStyle/>
                    <a:p>
                      <a:pPr algn="ctr">
                        <a:lnSpc>
                          <a:spcPct val="107000"/>
                        </a:lnSpc>
                        <a:spcAft>
                          <a:spcPts val="0"/>
                        </a:spcAft>
                      </a:pPr>
                      <a:r>
                        <a:rPr lang="en-US" sz="1200" dirty="0">
                          <a:effectLst/>
                          <a:latin typeface="UTM Avo" pitchFamily="18" charset="0"/>
                        </a:rPr>
                        <a:t>7</a:t>
                      </a:r>
                      <a:endParaRPr lang="en-US" sz="1100" dirty="0">
                        <a:effectLst/>
                        <a:latin typeface="UTM Avo" pitchFamily="18" charset="0"/>
                        <a:ea typeface="Calibri"/>
                        <a:cs typeface="Times New Roman"/>
                      </a:endParaRPr>
                    </a:p>
                  </a:txBody>
                  <a:tcPr marL="68580" marR="68580" marT="0" marB="0">
                    <a:solidFill>
                      <a:schemeClr val="accent4">
                        <a:lumMod val="20000"/>
                        <a:lumOff val="80000"/>
                      </a:schemeClr>
                    </a:solidFill>
                  </a:tcPr>
                </a:tc>
                <a:tc>
                  <a:txBody>
                    <a:bodyPr/>
                    <a:lstStyle/>
                    <a:p>
                      <a:pPr algn="ctr">
                        <a:lnSpc>
                          <a:spcPct val="107000"/>
                        </a:lnSpc>
                        <a:spcAft>
                          <a:spcPts val="0"/>
                        </a:spcAft>
                      </a:pPr>
                      <a:r>
                        <a:rPr lang="en-US" sz="1200" dirty="0">
                          <a:effectLst/>
                          <a:latin typeface="UTM Avo" pitchFamily="18" charset="0"/>
                        </a:rPr>
                        <a:t>9</a:t>
                      </a:r>
                      <a:endParaRPr lang="en-US" sz="1100" dirty="0">
                        <a:effectLst/>
                        <a:latin typeface="UTM Avo" pitchFamily="18" charset="0"/>
                        <a:ea typeface="Calibri"/>
                        <a:cs typeface="Times New Roman"/>
                      </a:endParaRPr>
                    </a:p>
                  </a:txBody>
                  <a:tcPr marL="68580" marR="68580" marT="0" marB="0">
                    <a:solidFill>
                      <a:schemeClr val="accent4">
                        <a:lumMod val="20000"/>
                        <a:lumOff val="80000"/>
                      </a:schemeClr>
                    </a:solidFill>
                  </a:tcPr>
                </a:tc>
                <a:tc>
                  <a:txBody>
                    <a:bodyPr/>
                    <a:lstStyle/>
                    <a:p>
                      <a:pPr algn="ctr">
                        <a:lnSpc>
                          <a:spcPct val="107000"/>
                        </a:lnSpc>
                        <a:spcAft>
                          <a:spcPts val="0"/>
                        </a:spcAft>
                      </a:pPr>
                      <a:r>
                        <a:rPr lang="en-US" sz="1200" dirty="0">
                          <a:effectLst/>
                          <a:latin typeface="UTM Avo" pitchFamily="18" charset="0"/>
                        </a:rPr>
                        <a:t>6</a:t>
                      </a:r>
                      <a:endParaRPr lang="en-US" sz="1100" dirty="0">
                        <a:effectLst/>
                        <a:latin typeface="UTM Avo" pitchFamily="18" charset="0"/>
                        <a:ea typeface="Calibri"/>
                        <a:cs typeface="Times New Roman"/>
                      </a:endParaRPr>
                    </a:p>
                  </a:txBody>
                  <a:tcPr marL="68580" marR="68580" marT="0" marB="0">
                    <a:solidFill>
                      <a:schemeClr val="accent4">
                        <a:lumMod val="20000"/>
                        <a:lumOff val="80000"/>
                      </a:schemeClr>
                    </a:solidFill>
                  </a:tcPr>
                </a:tc>
                <a:tc>
                  <a:txBody>
                    <a:bodyPr/>
                    <a:lstStyle/>
                    <a:p>
                      <a:pPr algn="ctr">
                        <a:lnSpc>
                          <a:spcPct val="107000"/>
                        </a:lnSpc>
                        <a:spcAft>
                          <a:spcPts val="0"/>
                        </a:spcAft>
                      </a:pPr>
                      <a:r>
                        <a:rPr lang="en-US" sz="1200" dirty="0">
                          <a:effectLst/>
                          <a:latin typeface="UTM Avo" pitchFamily="18" charset="0"/>
                        </a:rPr>
                        <a:t>5</a:t>
                      </a:r>
                      <a:endParaRPr lang="en-US" sz="1100" dirty="0">
                        <a:effectLst/>
                        <a:latin typeface="UTM Avo" pitchFamily="18" charset="0"/>
                        <a:ea typeface="Calibri"/>
                        <a:cs typeface="Times New Roman"/>
                      </a:endParaRPr>
                    </a:p>
                  </a:txBody>
                  <a:tcPr marL="68580" marR="68580" marT="0" marB="0">
                    <a:solidFill>
                      <a:schemeClr val="accent4">
                        <a:lumMod val="20000"/>
                        <a:lumOff val="80000"/>
                      </a:schemeClr>
                    </a:solidFill>
                  </a:tcPr>
                </a:tc>
                <a:tc>
                  <a:txBody>
                    <a:bodyPr/>
                    <a:lstStyle/>
                    <a:p>
                      <a:pPr>
                        <a:lnSpc>
                          <a:spcPct val="107000"/>
                        </a:lnSpc>
                        <a:spcAft>
                          <a:spcPts val="0"/>
                        </a:spcAft>
                      </a:pPr>
                      <a:r>
                        <a:rPr lang="en-US" sz="1200" dirty="0">
                          <a:effectLst/>
                          <a:latin typeface="UTM Avo" pitchFamily="18" charset="0"/>
                        </a:rPr>
                        <a:t>N=31</a:t>
                      </a:r>
                      <a:endParaRPr lang="en-US" sz="1100" dirty="0">
                        <a:effectLst/>
                        <a:latin typeface="UTM Avo" pitchFamily="18" charset="0"/>
                        <a:ea typeface="Calibri"/>
                        <a:cs typeface="Times New Roman"/>
                      </a:endParaRPr>
                    </a:p>
                  </a:txBody>
                  <a:tcPr marL="68580" marR="68580" marT="0" marB="0">
                    <a:solidFill>
                      <a:schemeClr val="accent4">
                        <a:lumMod val="20000"/>
                        <a:lumOff val="80000"/>
                      </a:schemeClr>
                    </a:solidFill>
                  </a:tcPr>
                </a:tc>
              </a:tr>
            </a:tbl>
          </a:graphicData>
        </a:graphic>
      </p:graphicFrame>
      <p:pic>
        <p:nvPicPr>
          <p:cNvPr id="71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7536" y="1527634"/>
            <a:ext cx="6711423"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Object 6"/>
          <p:cNvGraphicFramePr>
            <a:graphicFrameLocks noChangeAspect="1"/>
          </p:cNvGraphicFramePr>
          <p:nvPr>
            <p:extLst>
              <p:ext uri="{D42A27DB-BD31-4B8C-83A1-F6EECF244321}">
                <p14:modId xmlns:p14="http://schemas.microsoft.com/office/powerpoint/2010/main" val="2647210676"/>
              </p:ext>
            </p:extLst>
          </p:nvPr>
        </p:nvGraphicFramePr>
        <p:xfrm>
          <a:off x="1941775" y="2931790"/>
          <a:ext cx="3792921" cy="360040"/>
        </p:xfrm>
        <a:graphic>
          <a:graphicData uri="http://schemas.openxmlformats.org/presentationml/2006/ole">
            <mc:AlternateContent xmlns:mc="http://schemas.openxmlformats.org/markup-compatibility/2006">
              <mc:Choice xmlns:v="urn:schemas-microsoft-com:vml" Requires="v">
                <p:oleObj spid="_x0000_s7184" name="Equation" r:id="rId4" imgW="2413000" imgH="228600" progId="Equation.DSMT4">
                  <p:embed/>
                </p:oleObj>
              </mc:Choice>
              <mc:Fallback>
                <p:oleObj name="Equation" r:id="rId4" imgW="2413000" imgH="22860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1775" y="2931790"/>
                        <a:ext cx="3792921" cy="360040"/>
                      </a:xfrm>
                      <a:prstGeom prst="rect">
                        <a:avLst/>
                      </a:prstGeom>
                      <a:noFill/>
                    </p:spPr>
                  </p:pic>
                </p:oleObj>
              </mc:Fallback>
            </mc:AlternateContent>
          </a:graphicData>
        </a:graphic>
      </p:graphicFrame>
      <p:sp>
        <p:nvSpPr>
          <p:cNvPr id="8" name="Rectangle 3"/>
          <p:cNvSpPr>
            <a:spLocks noChangeArrowheads="1"/>
          </p:cNvSpPr>
          <p:nvPr/>
        </p:nvSpPr>
        <p:spPr bwMode="auto">
          <a:xfrm>
            <a:off x="1691680" y="915287"/>
            <a:ext cx="7259633"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en-US" b="1" i="1"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Ví</a:t>
            </a:r>
            <a:r>
              <a:rPr kumimoji="0" lang="en-US" b="1" i="1"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1" i="1"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dụ</a:t>
            </a:r>
            <a:r>
              <a:rPr kumimoji="0" lang="en-US" b="1" i="1"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a:t>
            </a:r>
            <a:r>
              <a:rPr kumimoji="0" lang="en-US"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Cho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bảng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số</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liệu</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thống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kê</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năng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suất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lúa</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tạ</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/ha)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của</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31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tỉnh</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năm</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1998:</a:t>
            </a:r>
            <a:endParaRPr kumimoji="0" lang="en-US" sz="700" b="0" i="0" u="none" strike="noStrike" cap="none" normalizeH="0" baseline="0" dirty="0" smtClean="0">
              <a:ln>
                <a:noFill/>
              </a:ln>
              <a:solidFill>
                <a:schemeClr val="tx1"/>
              </a:solidFill>
              <a:effectLst/>
              <a:latin typeface="UTM Avo" pitchFamily="18" charset="0"/>
              <a:cs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UTM Avo" pitchFamily="18" charset="0"/>
              <a:cs typeface="Arial" pitchFamily="34" charset="0"/>
            </a:endParaRPr>
          </a:p>
        </p:txBody>
      </p:sp>
      <p:sp>
        <p:nvSpPr>
          <p:cNvPr id="9" name="Rectangle 4"/>
          <p:cNvSpPr>
            <a:spLocks noChangeArrowheads="1"/>
          </p:cNvSpPr>
          <p:nvPr/>
        </p:nvSpPr>
        <p:spPr bwMode="auto">
          <a:xfrm>
            <a:off x="1691680" y="2499742"/>
            <a:ext cx="504056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Trong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bảng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trên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có</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5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giá</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trị</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khác</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nhau</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endParaRPr kumimoji="0" lang="en-US" sz="2000" b="0" i="0" u="none" strike="noStrike" cap="none" normalizeH="0" baseline="0" dirty="0" smtClean="0">
              <a:ln>
                <a:noFill/>
              </a:ln>
              <a:solidFill>
                <a:schemeClr val="tx1"/>
              </a:solidFill>
              <a:effectLst/>
              <a:latin typeface="UTM Avo" pitchFamily="18" charset="0"/>
              <a:cs typeface="Arial" pitchFamily="34" charset="0"/>
            </a:endParaRPr>
          </a:p>
        </p:txBody>
      </p:sp>
      <p:sp>
        <p:nvSpPr>
          <p:cNvPr id="10" name="Rectangle 5"/>
          <p:cNvSpPr>
            <a:spLocks noChangeArrowheads="1"/>
          </p:cNvSpPr>
          <p:nvPr/>
        </p:nvSpPr>
        <p:spPr bwMode="auto">
          <a:xfrm>
            <a:off x="1619672" y="3455010"/>
            <a:ext cx="552588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Giá</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trị</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1"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x</a:t>
            </a:r>
            <a:r>
              <a:rPr kumimoji="0" lang="en-US" b="0" i="1" u="none" strike="noStrike" cap="none" normalizeH="0" baseline="-30000" dirty="0" smtClean="0">
                <a:ln>
                  <a:noFill/>
                </a:ln>
                <a:solidFill>
                  <a:schemeClr val="tx1"/>
                </a:solidFill>
                <a:effectLst/>
                <a:latin typeface="UTM Avo" pitchFamily="18" charset="0"/>
                <a:ea typeface="Calibri" pitchFamily="34" charset="0"/>
                <a:cs typeface="Times New Roman" pitchFamily="18" charset="0"/>
              </a:rPr>
              <a:t>1­</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xuất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hiện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4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lần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ta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gọi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1"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n</a:t>
            </a:r>
            <a:r>
              <a:rPr kumimoji="0" lang="en-US" b="0" i="0" u="none" strike="noStrike" cap="none" normalizeH="0" baseline="-30000" dirty="0" smtClean="0">
                <a:ln>
                  <a:noFill/>
                </a:ln>
                <a:solidFill>
                  <a:schemeClr val="tx1"/>
                </a:solidFill>
                <a:effectLst/>
                <a:latin typeface="UTM Avo" pitchFamily="18" charset="0"/>
                <a:ea typeface="Calibri" pitchFamily="34" charset="0"/>
                <a:cs typeface="Times New Roman" pitchFamily="18" charset="0"/>
              </a:rPr>
              <a:t>1</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 4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là</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tần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số</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của</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giá</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trị</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1"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x</a:t>
            </a:r>
            <a:r>
              <a:rPr kumimoji="0" lang="en-US" b="0" i="0" u="none" strike="noStrike" cap="none" normalizeH="0" baseline="-30000" dirty="0" smtClean="0">
                <a:ln>
                  <a:noFill/>
                </a:ln>
                <a:solidFill>
                  <a:schemeClr val="tx1"/>
                </a:solidFill>
                <a:effectLst/>
                <a:latin typeface="UTM Avo" pitchFamily="18" charset="0"/>
                <a:ea typeface="Calibri" pitchFamily="34" charset="0"/>
                <a:cs typeface="Times New Roman" pitchFamily="18" charset="0"/>
              </a:rPr>
              <a:t>1</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a:t>
            </a:r>
            <a:endParaRPr kumimoji="0" lang="en-US" sz="700" b="0" i="0" u="none" strike="noStrike" cap="none" normalizeH="0" baseline="0" dirty="0" smtClean="0">
              <a:ln>
                <a:noFill/>
              </a:ln>
              <a:solidFill>
                <a:schemeClr val="tx1"/>
              </a:solidFill>
              <a:effectLst/>
              <a:latin typeface="UTM Avo" pitchFamily="18" charset="0"/>
              <a:cs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Bảng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tần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số</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a:t>
            </a:r>
            <a:endParaRPr kumimoji="0" lang="en-US" sz="2000" b="0" i="0" u="none" strike="noStrike" cap="none" normalizeH="0" baseline="0" dirty="0" smtClean="0">
              <a:ln>
                <a:noFill/>
              </a:ln>
              <a:solidFill>
                <a:schemeClr val="tx1"/>
              </a:solidFill>
              <a:effectLst/>
              <a:latin typeface="UTM Avo" pitchFamily="18" charset="0"/>
              <a:cs typeface="Arial" pitchFamily="34" charset="0"/>
            </a:endParaRPr>
          </a:p>
        </p:txBody>
      </p:sp>
    </p:spTree>
    <p:extLst>
      <p:ext uri="{BB962C8B-B14F-4D97-AF65-F5344CB8AC3E}">
        <p14:creationId xmlns:p14="http://schemas.microsoft.com/office/powerpoint/2010/main" val="11783599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4"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521238"/>
            <a:ext cx="6811120" cy="320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1"/>
          <p:cNvSpPr>
            <a:spLocks noGrp="1"/>
          </p:cNvSpPr>
          <p:nvPr>
            <p:ph type="title"/>
          </p:nvPr>
        </p:nvSpPr>
        <p:spPr>
          <a:xfrm>
            <a:off x="2339752" y="411510"/>
            <a:ext cx="6804248" cy="396300"/>
          </a:xfrm>
        </p:spPr>
        <p:txBody>
          <a:bodyPr/>
          <a:lstStyle/>
          <a:p>
            <a:pPr>
              <a:spcBef>
                <a:spcPts val="600"/>
              </a:spcBef>
              <a:spcAft>
                <a:spcPts val="600"/>
              </a:spcAft>
            </a:pPr>
            <a:r>
              <a:rPr lang="en-US" sz="2400" b="1" dirty="0" err="1">
                <a:latin typeface="UTM Avo" pitchFamily="18" charset="0"/>
              </a:rPr>
              <a:t>Tần</a:t>
            </a:r>
            <a:r>
              <a:rPr lang="en-US" sz="2400" b="1" dirty="0">
                <a:latin typeface="UTM Avo" pitchFamily="18" charset="0"/>
              </a:rPr>
              <a:t> </a:t>
            </a:r>
            <a:r>
              <a:rPr lang="en-US" sz="2400" b="1" dirty="0" err="1" smtClean="0">
                <a:latin typeface="UTM Avo" pitchFamily="18" charset="0"/>
              </a:rPr>
              <a:t>số</a:t>
            </a:r>
            <a:r>
              <a:rPr lang="en-US" sz="2400" b="1" dirty="0" smtClean="0">
                <a:latin typeface="UTM Avo" pitchFamily="18" charset="0"/>
              </a:rPr>
              <a:t> </a:t>
            </a:r>
            <a:r>
              <a:rPr lang="en-US" sz="2400" b="1" dirty="0" err="1" smtClean="0">
                <a:latin typeface="UTM Avo" pitchFamily="18" charset="0"/>
              </a:rPr>
              <a:t>tương</a:t>
            </a:r>
            <a:r>
              <a:rPr lang="en-US" sz="2400" b="1" dirty="0" smtClean="0">
                <a:latin typeface="UTM Avo" pitchFamily="18" charset="0"/>
              </a:rPr>
              <a:t> </a:t>
            </a:r>
            <a:r>
              <a:rPr lang="en-US" sz="2400" b="1" dirty="0" err="1" smtClean="0">
                <a:latin typeface="UTM Avo" pitchFamily="18" charset="0"/>
              </a:rPr>
              <a:t>đối</a:t>
            </a:r>
            <a:r>
              <a:rPr lang="en-US" sz="2400" b="1" dirty="0" smtClean="0">
                <a:latin typeface="UTM Avo" pitchFamily="18" charset="0"/>
              </a:rPr>
              <a:t>, </a:t>
            </a:r>
            <a:r>
              <a:rPr lang="en-US" sz="2400" b="1" dirty="0" err="1">
                <a:latin typeface="UTM Avo" pitchFamily="18" charset="0"/>
              </a:rPr>
              <a:t>bảng</a:t>
            </a:r>
            <a:r>
              <a:rPr lang="en-US" sz="2400" b="1" dirty="0">
                <a:latin typeface="UTM Avo" pitchFamily="18" charset="0"/>
              </a:rPr>
              <a:t> </a:t>
            </a:r>
            <a:r>
              <a:rPr lang="en-US" sz="2400" b="1" dirty="0" err="1">
                <a:latin typeface="UTM Avo" pitchFamily="18" charset="0"/>
              </a:rPr>
              <a:t>tần</a:t>
            </a:r>
            <a:r>
              <a:rPr lang="en-US" sz="2400" b="1" dirty="0">
                <a:latin typeface="UTM Avo" pitchFamily="18" charset="0"/>
              </a:rPr>
              <a:t> </a:t>
            </a:r>
            <a:r>
              <a:rPr lang="en-US" sz="2400" b="1" dirty="0" err="1" smtClean="0">
                <a:latin typeface="UTM Avo" pitchFamily="18" charset="0"/>
              </a:rPr>
              <a:t>số</a:t>
            </a:r>
            <a:r>
              <a:rPr lang="en-US" sz="2400" b="1" dirty="0" smtClean="0">
                <a:latin typeface="UTM Avo" pitchFamily="18" charset="0"/>
              </a:rPr>
              <a:t> </a:t>
            </a:r>
            <a:r>
              <a:rPr lang="en-US" sz="2400" b="1" dirty="0" err="1" smtClean="0">
                <a:latin typeface="UTM Avo" pitchFamily="18" charset="0"/>
              </a:rPr>
              <a:t>tương</a:t>
            </a:r>
            <a:r>
              <a:rPr lang="en-US" sz="2400" b="1" dirty="0" smtClean="0">
                <a:latin typeface="UTM Avo" pitchFamily="18" charset="0"/>
              </a:rPr>
              <a:t> </a:t>
            </a:r>
            <a:r>
              <a:rPr lang="en-US" sz="2400" b="1" dirty="0" err="1" smtClean="0">
                <a:latin typeface="UTM Avo" pitchFamily="18" charset="0"/>
              </a:rPr>
              <a:t>đối</a:t>
            </a:r>
            <a:endParaRPr lang="en-US" sz="2400" b="1" dirty="0">
              <a:latin typeface="UTM Avo" pitchFamily="18" charset="0"/>
            </a:endParaRPr>
          </a:p>
        </p:txBody>
      </p:sp>
      <p:sp>
        <p:nvSpPr>
          <p:cNvPr id="21" name="Title 1"/>
          <p:cNvSpPr txBox="1">
            <a:spLocks/>
          </p:cNvSpPr>
          <p:nvPr/>
        </p:nvSpPr>
        <p:spPr>
          <a:xfrm>
            <a:off x="1403648" y="1131590"/>
            <a:ext cx="6804248" cy="3963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1pPr>
            <a:lvl2pPr marR="0" lvl="1" algn="l"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2pPr>
            <a:lvl3pPr marR="0" lvl="2" algn="l"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3pPr>
            <a:lvl4pPr marR="0" lvl="3" algn="l"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4pPr>
            <a:lvl5pPr marR="0" lvl="4" algn="l"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5pPr>
            <a:lvl6pPr marR="0" lvl="5" algn="l"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6pPr>
            <a:lvl7pPr marR="0" lvl="6" algn="l"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7pPr>
            <a:lvl8pPr marR="0" lvl="7" algn="l"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8pPr>
            <a:lvl9pPr marR="0" lvl="8" algn="l"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9pPr>
          </a:lstStyle>
          <a:p>
            <a:pPr>
              <a:spcBef>
                <a:spcPts val="600"/>
              </a:spcBef>
              <a:spcAft>
                <a:spcPts val="600"/>
              </a:spcAft>
            </a:pPr>
            <a:r>
              <a:rPr lang="en-US" sz="1400" dirty="0" err="1" smtClean="0">
                <a:latin typeface="UTM Avo" pitchFamily="18" charset="0"/>
              </a:rPr>
              <a:t>Trong</a:t>
            </a:r>
            <a:r>
              <a:rPr lang="en-US" sz="1400" dirty="0" smtClean="0">
                <a:latin typeface="UTM Avo" pitchFamily="18" charset="0"/>
              </a:rPr>
              <a:t> </a:t>
            </a:r>
            <a:r>
              <a:rPr lang="en-US" sz="1400" dirty="0" err="1" smtClean="0">
                <a:latin typeface="UTM Avo" pitchFamily="18" charset="0"/>
              </a:rPr>
              <a:t>bảng</a:t>
            </a:r>
            <a:r>
              <a:rPr lang="en-US" sz="1400" dirty="0" smtClean="0">
                <a:latin typeface="UTM Avo" pitchFamily="18" charset="0"/>
              </a:rPr>
              <a:t> </a:t>
            </a:r>
            <a:r>
              <a:rPr lang="en-US" sz="1400" dirty="0" err="1" smtClean="0">
                <a:latin typeface="UTM Avo" pitchFamily="18" charset="0"/>
              </a:rPr>
              <a:t>tần</a:t>
            </a:r>
            <a:r>
              <a:rPr lang="en-US" sz="1400" dirty="0" smtClean="0">
                <a:latin typeface="UTM Avo" pitchFamily="18" charset="0"/>
              </a:rPr>
              <a:t> </a:t>
            </a:r>
            <a:r>
              <a:rPr lang="en-US" sz="1400" dirty="0" err="1" smtClean="0">
                <a:latin typeface="UTM Avo" pitchFamily="18" charset="0"/>
              </a:rPr>
              <a:t>số</a:t>
            </a:r>
            <a:r>
              <a:rPr lang="en-US" sz="1400" dirty="0" smtClean="0">
                <a:latin typeface="UTM Avo" pitchFamily="18" charset="0"/>
              </a:rPr>
              <a:t>, </a:t>
            </a:r>
            <a:r>
              <a:rPr lang="en-US" sz="1400" dirty="0" err="1" smtClean="0">
                <a:latin typeface="UTM Avo" pitchFamily="18" charset="0"/>
              </a:rPr>
              <a:t>nếu</a:t>
            </a:r>
            <a:r>
              <a:rPr lang="en-US" sz="1400" dirty="0" smtClean="0">
                <a:latin typeface="UTM Avo" pitchFamily="18" charset="0"/>
              </a:rPr>
              <a:t> </a:t>
            </a:r>
            <a:r>
              <a:rPr lang="en-US" sz="1400" dirty="0" err="1" smtClean="0">
                <a:latin typeface="UTM Avo" pitchFamily="18" charset="0"/>
              </a:rPr>
              <a:t>giá</a:t>
            </a:r>
            <a:r>
              <a:rPr lang="en-US" sz="1400" dirty="0" smtClean="0">
                <a:latin typeface="UTM Avo" pitchFamily="18" charset="0"/>
              </a:rPr>
              <a:t> </a:t>
            </a:r>
            <a:r>
              <a:rPr lang="en-US" sz="1400" dirty="0" err="1" smtClean="0">
                <a:latin typeface="UTM Avo" pitchFamily="18" charset="0"/>
              </a:rPr>
              <a:t>trị</a:t>
            </a:r>
            <a:r>
              <a:rPr lang="en-US" sz="1400" dirty="0" smtClean="0">
                <a:latin typeface="UTM Avo" pitchFamily="18" charset="0"/>
              </a:rPr>
              <a:t> x</a:t>
            </a:r>
            <a:r>
              <a:rPr lang="en-US" sz="1400" baseline="-25000" dirty="0" smtClean="0">
                <a:latin typeface="UTM Avo" pitchFamily="18" charset="0"/>
              </a:rPr>
              <a:t>i</a:t>
            </a:r>
            <a:r>
              <a:rPr lang="en-US" sz="1400" dirty="0" smtClean="0">
                <a:latin typeface="UTM Avo" pitchFamily="18" charset="0"/>
              </a:rPr>
              <a:t> </a:t>
            </a:r>
            <a:r>
              <a:rPr lang="en-US" sz="1400" dirty="0" err="1" smtClean="0">
                <a:latin typeface="UTM Avo" pitchFamily="18" charset="0"/>
              </a:rPr>
              <a:t>có</a:t>
            </a:r>
            <a:r>
              <a:rPr lang="en-US" sz="1400" dirty="0" smtClean="0">
                <a:latin typeface="UTM Avo" pitchFamily="18" charset="0"/>
              </a:rPr>
              <a:t> </a:t>
            </a:r>
            <a:r>
              <a:rPr lang="en-US" sz="1400" dirty="0" err="1" smtClean="0">
                <a:latin typeface="UTM Avo" pitchFamily="18" charset="0"/>
              </a:rPr>
              <a:t>tần</a:t>
            </a:r>
            <a:r>
              <a:rPr lang="en-US" sz="1400" dirty="0" smtClean="0">
                <a:latin typeface="UTM Avo" pitchFamily="18" charset="0"/>
              </a:rPr>
              <a:t> </a:t>
            </a:r>
            <a:r>
              <a:rPr lang="en-US" sz="1400" dirty="0" err="1" smtClean="0">
                <a:latin typeface="UTM Avo" pitchFamily="18" charset="0"/>
              </a:rPr>
              <a:t>số</a:t>
            </a:r>
            <a:r>
              <a:rPr lang="en-US" sz="1400" dirty="0" smtClean="0">
                <a:latin typeface="UTM Avo" pitchFamily="18" charset="0"/>
              </a:rPr>
              <a:t> </a:t>
            </a:r>
            <a:r>
              <a:rPr lang="en-US" sz="1400" dirty="0" err="1" smtClean="0">
                <a:latin typeface="UTM Avo" pitchFamily="18" charset="0"/>
              </a:rPr>
              <a:t>là</a:t>
            </a:r>
            <a:r>
              <a:rPr lang="en-US" sz="1400" dirty="0" smtClean="0">
                <a:latin typeface="UTM Avo" pitchFamily="18" charset="0"/>
              </a:rPr>
              <a:t> </a:t>
            </a:r>
            <a:r>
              <a:rPr lang="en-US" sz="1400" dirty="0" err="1" smtClean="0">
                <a:latin typeface="UTM Avo" pitchFamily="18" charset="0"/>
              </a:rPr>
              <a:t>n</a:t>
            </a:r>
            <a:r>
              <a:rPr lang="en-US" sz="1400" baseline="-25000" dirty="0" err="1" smtClean="0">
                <a:latin typeface="UTM Avo" pitchFamily="18" charset="0"/>
              </a:rPr>
              <a:t>i</a:t>
            </a:r>
            <a:r>
              <a:rPr lang="en-US" sz="1400" dirty="0" smtClean="0">
                <a:latin typeface="UTM Avo" pitchFamily="18" charset="0"/>
              </a:rPr>
              <a:t> </a:t>
            </a:r>
            <a:r>
              <a:rPr lang="en-US" sz="1400" dirty="0" err="1" smtClean="0">
                <a:latin typeface="UTM Avo" pitchFamily="18" charset="0"/>
              </a:rPr>
              <a:t>thì</a:t>
            </a:r>
            <a:r>
              <a:rPr lang="en-US" sz="1400" dirty="0" smtClean="0">
                <a:latin typeface="UTM Avo" pitchFamily="18" charset="0"/>
              </a:rPr>
              <a:t>:</a:t>
            </a:r>
            <a:endParaRPr lang="en-US" sz="1400" dirty="0">
              <a:latin typeface="UTM Avo" pitchFamily="18" charset="0"/>
            </a:endParaRPr>
          </a:p>
        </p:txBody>
      </p:sp>
    </p:spTree>
    <p:extLst>
      <p:ext uri="{BB962C8B-B14F-4D97-AF65-F5344CB8AC3E}">
        <p14:creationId xmlns:p14="http://schemas.microsoft.com/office/powerpoint/2010/main" val="21857813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771800" y="339502"/>
            <a:ext cx="4104456" cy="396300"/>
          </a:xfrm>
        </p:spPr>
        <p:txBody>
          <a:bodyPr/>
          <a:lstStyle/>
          <a:p>
            <a:pPr>
              <a:spcBef>
                <a:spcPts val="600"/>
              </a:spcBef>
              <a:spcAft>
                <a:spcPts val="600"/>
              </a:spcAft>
            </a:pPr>
            <a:r>
              <a:rPr lang="en-US" sz="2400" b="1" dirty="0" err="1" smtClean="0">
                <a:latin typeface="UTM Avo" pitchFamily="18" charset="0"/>
              </a:rPr>
              <a:t>Bảng</a:t>
            </a:r>
            <a:r>
              <a:rPr lang="en-US" sz="2400" b="1" dirty="0" smtClean="0">
                <a:latin typeface="UTM Avo" pitchFamily="18" charset="0"/>
              </a:rPr>
              <a:t> </a:t>
            </a:r>
            <a:r>
              <a:rPr lang="en-US" sz="2400" b="1" dirty="0" err="1" smtClean="0">
                <a:latin typeface="UTM Avo" pitchFamily="18" charset="0"/>
              </a:rPr>
              <a:t>tần</a:t>
            </a:r>
            <a:r>
              <a:rPr lang="en-US" sz="2400" b="1" dirty="0" smtClean="0">
                <a:latin typeface="UTM Avo" pitchFamily="18" charset="0"/>
              </a:rPr>
              <a:t> </a:t>
            </a:r>
            <a:r>
              <a:rPr lang="en-US" sz="2400" b="1" dirty="0" err="1" smtClean="0">
                <a:latin typeface="UTM Avo" pitchFamily="18" charset="0"/>
              </a:rPr>
              <a:t>số</a:t>
            </a:r>
            <a:r>
              <a:rPr lang="en-US" sz="2400" b="1" dirty="0" smtClean="0">
                <a:latin typeface="UTM Avo" pitchFamily="18" charset="0"/>
              </a:rPr>
              <a:t> </a:t>
            </a:r>
            <a:r>
              <a:rPr lang="en-US" sz="2400" b="1" dirty="0" err="1" smtClean="0">
                <a:latin typeface="UTM Avo" pitchFamily="18" charset="0"/>
              </a:rPr>
              <a:t>ghép</a:t>
            </a:r>
            <a:r>
              <a:rPr lang="en-US" sz="2400" b="1" dirty="0" smtClean="0">
                <a:latin typeface="UTM Avo" pitchFamily="18" charset="0"/>
              </a:rPr>
              <a:t> </a:t>
            </a:r>
            <a:r>
              <a:rPr lang="en-US" sz="2400" b="1" dirty="0" err="1" smtClean="0">
                <a:latin typeface="UTM Avo" pitchFamily="18" charset="0"/>
              </a:rPr>
              <a:t>lớp</a:t>
            </a:r>
            <a:endParaRPr lang="en-US" sz="2400" b="1" dirty="0">
              <a:latin typeface="UTM Avo" pitchFamily="18" charset="0"/>
            </a:endParaRPr>
          </a:p>
        </p:txBody>
      </p:sp>
      <p:sp>
        <p:nvSpPr>
          <p:cNvPr id="7" name="Rectangle 6"/>
          <p:cNvSpPr/>
          <p:nvPr/>
        </p:nvSpPr>
        <p:spPr>
          <a:xfrm>
            <a:off x="1525539" y="699542"/>
            <a:ext cx="7128792" cy="738664"/>
          </a:xfrm>
          <a:prstGeom prst="rect">
            <a:avLst/>
          </a:prstGeom>
        </p:spPr>
        <p:txBody>
          <a:bodyPr wrap="square">
            <a:spAutoFit/>
          </a:bodyPr>
          <a:lstStyle/>
          <a:p>
            <a:r>
              <a:rPr lang="en-US" dirty="0" err="1">
                <a:latin typeface="UTM Avo" pitchFamily="18" charset="0"/>
              </a:rPr>
              <a:t>Trong</a:t>
            </a:r>
            <a:r>
              <a:rPr lang="en-US" dirty="0">
                <a:latin typeface="UTM Avo" pitchFamily="18" charset="0"/>
              </a:rPr>
              <a:t> </a:t>
            </a:r>
            <a:r>
              <a:rPr lang="en-US" dirty="0" err="1">
                <a:latin typeface="UTM Avo" pitchFamily="18" charset="0"/>
              </a:rPr>
              <a:t>thực</a:t>
            </a:r>
            <a:r>
              <a:rPr lang="en-US" dirty="0">
                <a:latin typeface="UTM Avo" pitchFamily="18" charset="0"/>
              </a:rPr>
              <a:t> </a:t>
            </a:r>
            <a:r>
              <a:rPr lang="en-US" dirty="0" err="1">
                <a:latin typeface="UTM Avo" pitchFamily="18" charset="0"/>
              </a:rPr>
              <a:t>tế</a:t>
            </a:r>
            <a:r>
              <a:rPr lang="en-US" dirty="0">
                <a:latin typeface="UTM Avo" pitchFamily="18" charset="0"/>
              </a:rPr>
              <a:t>, </a:t>
            </a:r>
            <a:r>
              <a:rPr lang="en-US" dirty="0" err="1">
                <a:latin typeface="UTM Avo" pitchFamily="18" charset="0"/>
              </a:rPr>
              <a:t>nhiều</a:t>
            </a:r>
            <a:r>
              <a:rPr lang="en-US" dirty="0">
                <a:latin typeface="UTM Avo" pitchFamily="18" charset="0"/>
              </a:rPr>
              <a:t> </a:t>
            </a:r>
            <a:r>
              <a:rPr lang="en-US" dirty="0" err="1">
                <a:latin typeface="UTM Avo" pitchFamily="18" charset="0"/>
              </a:rPr>
              <a:t>trường</a:t>
            </a:r>
            <a:r>
              <a:rPr lang="en-US" dirty="0">
                <a:latin typeface="UTM Avo" pitchFamily="18" charset="0"/>
              </a:rPr>
              <a:t> </a:t>
            </a:r>
            <a:r>
              <a:rPr lang="en-US" dirty="0" err="1">
                <a:latin typeface="UTM Avo" pitchFamily="18" charset="0"/>
              </a:rPr>
              <a:t>hợp</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liệu</a:t>
            </a:r>
            <a:r>
              <a:rPr lang="en-US" dirty="0">
                <a:latin typeface="UTM Avo" pitchFamily="18" charset="0"/>
              </a:rPr>
              <a:t> </a:t>
            </a:r>
            <a:r>
              <a:rPr lang="en-US" dirty="0" err="1">
                <a:latin typeface="UTM Avo" pitchFamily="18" charset="0"/>
              </a:rPr>
              <a:t>được</a:t>
            </a:r>
            <a:r>
              <a:rPr lang="en-US" dirty="0">
                <a:latin typeface="UTM Avo" pitchFamily="18" charset="0"/>
              </a:rPr>
              <a:t> chia </a:t>
            </a:r>
            <a:r>
              <a:rPr lang="en-US" dirty="0" err="1">
                <a:latin typeface="UTM Avo" pitchFamily="18" charset="0"/>
              </a:rPr>
              <a:t>thành</a:t>
            </a:r>
            <a:r>
              <a:rPr lang="en-US" dirty="0">
                <a:latin typeface="UTM Avo" pitchFamily="18" charset="0"/>
              </a:rPr>
              <a:t> </a:t>
            </a:r>
            <a:r>
              <a:rPr lang="en-US" dirty="0" err="1">
                <a:latin typeface="UTM Avo" pitchFamily="18" charset="0"/>
              </a:rPr>
              <a:t>các</a:t>
            </a:r>
            <a:r>
              <a:rPr lang="en-US" dirty="0">
                <a:latin typeface="UTM Avo" pitchFamily="18" charset="0"/>
              </a:rPr>
              <a:t> </a:t>
            </a:r>
            <a:r>
              <a:rPr lang="en-US" dirty="0" err="1">
                <a:latin typeface="UTM Avo" pitchFamily="18" charset="0"/>
              </a:rPr>
              <a:t>lớp</a:t>
            </a:r>
            <a:r>
              <a:rPr lang="en-US" dirty="0">
                <a:latin typeface="UTM Avo" pitchFamily="18" charset="0"/>
              </a:rPr>
              <a:t> </a:t>
            </a:r>
            <a:r>
              <a:rPr lang="en-US" dirty="0" err="1">
                <a:latin typeface="UTM Avo" pitchFamily="18" charset="0"/>
              </a:rPr>
              <a:t>để</a:t>
            </a:r>
            <a:r>
              <a:rPr lang="en-US" dirty="0">
                <a:latin typeface="UTM Avo" pitchFamily="18" charset="0"/>
              </a:rPr>
              <a:t> </a:t>
            </a:r>
            <a:r>
              <a:rPr lang="en-US" dirty="0" err="1">
                <a:latin typeface="UTM Avo" pitchFamily="18" charset="0"/>
              </a:rPr>
              <a:t>phục</a:t>
            </a:r>
            <a:r>
              <a:rPr lang="en-US" dirty="0">
                <a:latin typeface="UTM Avo" pitchFamily="18" charset="0"/>
              </a:rPr>
              <a:t> </a:t>
            </a:r>
            <a:r>
              <a:rPr lang="en-US" dirty="0" err="1">
                <a:latin typeface="UTM Avo" pitchFamily="18" charset="0"/>
              </a:rPr>
              <a:t>vụ</a:t>
            </a:r>
            <a:r>
              <a:rPr lang="en-US" dirty="0">
                <a:latin typeface="UTM Avo" pitchFamily="18" charset="0"/>
              </a:rPr>
              <a:t> </a:t>
            </a:r>
            <a:r>
              <a:rPr lang="en-US" dirty="0" err="1">
                <a:latin typeface="UTM Avo" pitchFamily="18" charset="0"/>
              </a:rPr>
              <a:t>việc</a:t>
            </a:r>
            <a:r>
              <a:rPr lang="en-US" dirty="0">
                <a:latin typeface="UTM Avo" pitchFamily="18" charset="0"/>
              </a:rPr>
              <a:t> </a:t>
            </a:r>
            <a:r>
              <a:rPr lang="en-US" dirty="0" err="1">
                <a:latin typeface="UTM Avo" pitchFamily="18" charset="0"/>
              </a:rPr>
              <a:t>nghiên</a:t>
            </a:r>
            <a:r>
              <a:rPr lang="en-US" dirty="0">
                <a:latin typeface="UTM Avo" pitchFamily="18" charset="0"/>
              </a:rPr>
              <a:t> </a:t>
            </a:r>
            <a:r>
              <a:rPr lang="en-US" dirty="0" err="1">
                <a:latin typeface="UTM Avo" pitchFamily="18" charset="0"/>
              </a:rPr>
              <a:t>cứu</a:t>
            </a:r>
            <a:r>
              <a:rPr lang="en-US" dirty="0">
                <a:latin typeface="UTM Avo" pitchFamily="18" charset="0"/>
              </a:rPr>
              <a:t>, </a:t>
            </a:r>
            <a:r>
              <a:rPr lang="en-US" dirty="0" err="1">
                <a:latin typeface="UTM Avo" pitchFamily="18" charset="0"/>
              </a:rPr>
              <a:t>sản</a:t>
            </a:r>
            <a:r>
              <a:rPr lang="en-US" dirty="0">
                <a:latin typeface="UTM Avo" pitchFamily="18" charset="0"/>
              </a:rPr>
              <a:t> </a:t>
            </a:r>
            <a:r>
              <a:rPr lang="en-US" dirty="0" err="1">
                <a:latin typeface="UTM Avo" pitchFamily="18" charset="0"/>
              </a:rPr>
              <a:t>xuất</a:t>
            </a:r>
            <a:r>
              <a:rPr lang="en-US" dirty="0">
                <a:latin typeface="UTM Avo" pitchFamily="18" charset="0"/>
              </a:rPr>
              <a:t>. </a:t>
            </a:r>
            <a:r>
              <a:rPr lang="en-US" dirty="0" err="1">
                <a:latin typeface="UTM Avo" pitchFamily="18" charset="0"/>
              </a:rPr>
              <a:t>Khi</a:t>
            </a:r>
            <a:r>
              <a:rPr lang="en-US" dirty="0">
                <a:latin typeface="UTM Avo" pitchFamily="18" charset="0"/>
              </a:rPr>
              <a:t> </a:t>
            </a:r>
            <a:r>
              <a:rPr lang="en-US" dirty="0" err="1">
                <a:latin typeface="UTM Avo" pitchFamily="18" charset="0"/>
              </a:rPr>
              <a:t>đó</a:t>
            </a:r>
            <a:r>
              <a:rPr lang="en-US" dirty="0">
                <a:latin typeface="UTM Avo" pitchFamily="18" charset="0"/>
              </a:rPr>
              <a:t> ta </a:t>
            </a:r>
            <a:r>
              <a:rPr lang="en-US" dirty="0" err="1">
                <a:latin typeface="UTM Avo" pitchFamily="18" charset="0"/>
              </a:rPr>
              <a:t>sử</a:t>
            </a:r>
            <a:r>
              <a:rPr lang="en-US" dirty="0">
                <a:latin typeface="UTM Avo" pitchFamily="18" charset="0"/>
              </a:rPr>
              <a:t> </a:t>
            </a:r>
            <a:r>
              <a:rPr lang="en-US" dirty="0" err="1">
                <a:latin typeface="UTM Avo" pitchFamily="18" charset="0"/>
              </a:rPr>
              <a:t>dụng</a:t>
            </a:r>
            <a:r>
              <a:rPr lang="en-US" dirty="0">
                <a:latin typeface="UTM Avo" pitchFamily="18" charset="0"/>
              </a:rPr>
              <a:t> </a:t>
            </a:r>
            <a:r>
              <a:rPr lang="en-US" dirty="0" err="1">
                <a:latin typeface="UTM Avo" pitchFamily="18" charset="0"/>
              </a:rPr>
              <a:t>bảng</a:t>
            </a:r>
            <a:r>
              <a:rPr lang="en-US" dirty="0">
                <a:latin typeface="UTM Avo" pitchFamily="18" charset="0"/>
              </a:rPr>
              <a:t> </a:t>
            </a:r>
            <a:r>
              <a:rPr lang="en-US" dirty="0" err="1">
                <a:latin typeface="UTM Avo" pitchFamily="18" charset="0"/>
              </a:rPr>
              <a:t>tần</a:t>
            </a:r>
            <a:r>
              <a:rPr lang="en-US" dirty="0">
                <a:latin typeface="UTM Avo" pitchFamily="18" charset="0"/>
              </a:rPr>
              <a:t> </a:t>
            </a:r>
            <a:r>
              <a:rPr lang="en-US" dirty="0" err="1">
                <a:latin typeface="UTM Avo" pitchFamily="18" charset="0"/>
              </a:rPr>
              <a:t>số</a:t>
            </a:r>
            <a:r>
              <a:rPr lang="en-US" dirty="0">
                <a:latin typeface="UTM Avo" pitchFamily="18" charset="0"/>
              </a:rPr>
              <a:t> - </a:t>
            </a:r>
            <a:r>
              <a:rPr lang="en-US" dirty="0" err="1">
                <a:latin typeface="UTM Avo" pitchFamily="18" charset="0"/>
              </a:rPr>
              <a:t>tần</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ghép</a:t>
            </a:r>
            <a:r>
              <a:rPr lang="en-US" dirty="0">
                <a:latin typeface="UTM Avo" pitchFamily="18" charset="0"/>
              </a:rPr>
              <a:t> </a:t>
            </a:r>
            <a:r>
              <a:rPr lang="en-US" dirty="0" err="1">
                <a:latin typeface="UTM Avo" pitchFamily="18" charset="0"/>
              </a:rPr>
              <a:t>lớp</a:t>
            </a:r>
            <a:r>
              <a:rPr lang="en-US" dirty="0">
                <a:latin typeface="UTM Avo" pitchFamily="18" charset="0"/>
              </a:rPr>
              <a:t> </a:t>
            </a:r>
            <a:r>
              <a:rPr lang="en-US" dirty="0" err="1">
                <a:latin typeface="UTM Avo" pitchFamily="18" charset="0"/>
              </a:rPr>
              <a:t>để</a:t>
            </a:r>
            <a:r>
              <a:rPr lang="en-US" dirty="0">
                <a:latin typeface="UTM Avo" pitchFamily="18" charset="0"/>
              </a:rPr>
              <a:t> </a:t>
            </a:r>
            <a:r>
              <a:rPr lang="en-US" dirty="0" err="1">
                <a:latin typeface="UTM Avo" pitchFamily="18" charset="0"/>
              </a:rPr>
              <a:t>phân</a:t>
            </a:r>
            <a:r>
              <a:rPr lang="en-US" dirty="0">
                <a:latin typeface="UTM Avo" pitchFamily="18" charset="0"/>
              </a:rPr>
              <a:t> </a:t>
            </a:r>
            <a:r>
              <a:rPr lang="en-US" dirty="0" err="1">
                <a:latin typeface="UTM Avo" pitchFamily="18" charset="0"/>
              </a:rPr>
              <a:t>tích</a:t>
            </a:r>
            <a:r>
              <a:rPr lang="en-US" dirty="0">
                <a:latin typeface="UTM Avo" pitchFamily="18" charset="0"/>
              </a:rPr>
              <a:t> </a:t>
            </a:r>
            <a:r>
              <a:rPr lang="en-US" dirty="0" err="1">
                <a:latin typeface="UTM Avo" pitchFamily="18" charset="0"/>
              </a:rPr>
              <a:t>dữ</a:t>
            </a:r>
            <a:r>
              <a:rPr lang="en-US" dirty="0">
                <a:latin typeface="UTM Avo" pitchFamily="18" charset="0"/>
              </a:rPr>
              <a:t> </a:t>
            </a:r>
            <a:r>
              <a:rPr lang="en-US" dirty="0" err="1">
                <a:latin typeface="UTM Avo" pitchFamily="18" charset="0"/>
              </a:rPr>
              <a:t>liệu</a:t>
            </a:r>
            <a:r>
              <a:rPr lang="en-US" dirty="0">
                <a:latin typeface="UTM Avo" pitchFamily="18" charset="0"/>
              </a:rPr>
              <a:t>.</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435661"/>
            <a:ext cx="6748536" cy="355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25567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47664" y="1131590"/>
            <a:ext cx="7128792" cy="738664"/>
          </a:xfrm>
          <a:prstGeom prst="rect">
            <a:avLst/>
          </a:prstGeom>
        </p:spPr>
        <p:txBody>
          <a:bodyPr wrap="square">
            <a:spAutoFit/>
          </a:bodyPr>
          <a:lstStyle/>
          <a:p>
            <a:r>
              <a:rPr lang="en-US" dirty="0" err="1" smtClean="0">
                <a:latin typeface="UTM Avo" pitchFamily="18" charset="0"/>
              </a:rPr>
              <a:t>Sau</a:t>
            </a:r>
            <a:r>
              <a:rPr lang="en-US" dirty="0" smtClean="0">
                <a:latin typeface="UTM Avo" pitchFamily="18" charset="0"/>
              </a:rPr>
              <a:t> </a:t>
            </a:r>
            <a:r>
              <a:rPr lang="en-US" dirty="0" err="1" smtClean="0">
                <a:latin typeface="UTM Avo" pitchFamily="18" charset="0"/>
              </a:rPr>
              <a:t>khi</a:t>
            </a:r>
            <a:r>
              <a:rPr lang="en-US" dirty="0" smtClean="0">
                <a:latin typeface="UTM Avo" pitchFamily="18" charset="0"/>
              </a:rPr>
              <a:t> </a:t>
            </a:r>
            <a:r>
              <a:rPr lang="en-US" dirty="0" err="1" smtClean="0">
                <a:latin typeface="UTM Avo" pitchFamily="18" charset="0"/>
              </a:rPr>
              <a:t>ghép</a:t>
            </a:r>
            <a:r>
              <a:rPr lang="en-US" dirty="0" smtClean="0">
                <a:latin typeface="UTM Avo" pitchFamily="18" charset="0"/>
              </a:rPr>
              <a:t> </a:t>
            </a:r>
            <a:r>
              <a:rPr lang="en-US" dirty="0" err="1" smtClean="0">
                <a:latin typeface="UTM Avo" pitchFamily="18" charset="0"/>
              </a:rPr>
              <a:t>lớp</a:t>
            </a:r>
            <a:r>
              <a:rPr lang="en-US" dirty="0" smtClean="0">
                <a:latin typeface="UTM Avo" pitchFamily="18" charset="0"/>
              </a:rPr>
              <a:t> </a:t>
            </a:r>
            <a:r>
              <a:rPr lang="en-US" dirty="0" err="1" smtClean="0">
                <a:latin typeface="UTM Avo" pitchFamily="18" charset="0"/>
              </a:rPr>
              <a:t>xong</a:t>
            </a:r>
            <a:r>
              <a:rPr lang="en-US" dirty="0" smtClean="0">
                <a:latin typeface="UTM Avo" pitchFamily="18" charset="0"/>
              </a:rPr>
              <a:t>, ta </a:t>
            </a:r>
            <a:r>
              <a:rPr lang="en-US" dirty="0" err="1" smtClean="0">
                <a:latin typeface="UTM Avo" pitchFamily="18" charset="0"/>
              </a:rPr>
              <a:t>coi</a:t>
            </a:r>
            <a:r>
              <a:rPr lang="en-US" dirty="0" smtClean="0">
                <a:latin typeface="UTM Avo" pitchFamily="18" charset="0"/>
              </a:rPr>
              <a:t> </a:t>
            </a:r>
            <a:r>
              <a:rPr lang="en-US" dirty="0" err="1" smtClean="0">
                <a:latin typeface="UTM Avo" pitchFamily="18" charset="0"/>
              </a:rPr>
              <a:t>mỗi</a:t>
            </a:r>
            <a:r>
              <a:rPr lang="en-US" dirty="0" smtClean="0">
                <a:latin typeface="UTM Avo" pitchFamily="18" charset="0"/>
              </a:rPr>
              <a:t> </a:t>
            </a:r>
            <a:r>
              <a:rPr lang="en-US" dirty="0" err="1" smtClean="0">
                <a:latin typeface="UTM Avo" pitchFamily="18" charset="0"/>
              </a:rPr>
              <a:t>lớp</a:t>
            </a:r>
            <a:r>
              <a:rPr lang="en-US" dirty="0" smtClean="0">
                <a:latin typeface="UTM Avo" pitchFamily="18" charset="0"/>
              </a:rPr>
              <a:t> </a:t>
            </a:r>
            <a:r>
              <a:rPr lang="en-US" dirty="0" err="1" smtClean="0">
                <a:latin typeface="UTM Avo" pitchFamily="18" charset="0"/>
              </a:rPr>
              <a:t>là</a:t>
            </a:r>
            <a:r>
              <a:rPr lang="en-US" dirty="0" smtClean="0">
                <a:latin typeface="UTM Avo" pitchFamily="18" charset="0"/>
              </a:rPr>
              <a:t> </a:t>
            </a:r>
            <a:r>
              <a:rPr lang="en-US" dirty="0" err="1" smtClean="0">
                <a:latin typeface="UTM Avo" pitchFamily="18" charset="0"/>
              </a:rPr>
              <a:t>một</a:t>
            </a:r>
            <a:r>
              <a:rPr lang="en-US" dirty="0" smtClean="0">
                <a:latin typeface="UTM Avo" pitchFamily="18" charset="0"/>
              </a:rPr>
              <a:t> </a:t>
            </a:r>
            <a:r>
              <a:rPr lang="en-US" dirty="0" err="1" smtClean="0">
                <a:latin typeface="UTM Avo" pitchFamily="18" charset="0"/>
              </a:rPr>
              <a:t>giá</a:t>
            </a:r>
            <a:r>
              <a:rPr lang="en-US" dirty="0" smtClean="0">
                <a:latin typeface="UTM Avo" pitchFamily="18" charset="0"/>
              </a:rPr>
              <a:t> </a:t>
            </a:r>
            <a:r>
              <a:rPr lang="en-US" dirty="0" err="1" smtClean="0">
                <a:latin typeface="UTM Avo" pitchFamily="18" charset="0"/>
              </a:rPr>
              <a:t>trị</a:t>
            </a:r>
            <a:r>
              <a:rPr lang="en-US" dirty="0" smtClean="0">
                <a:latin typeface="UTM Avo" pitchFamily="18" charset="0"/>
              </a:rPr>
              <a:t> </a:t>
            </a:r>
            <a:r>
              <a:rPr lang="en-US" dirty="0" err="1" smtClean="0">
                <a:latin typeface="UTM Avo" pitchFamily="18" charset="0"/>
              </a:rPr>
              <a:t>và</a:t>
            </a:r>
            <a:r>
              <a:rPr lang="en-US" dirty="0" smtClean="0">
                <a:latin typeface="UTM Avo" pitchFamily="18" charset="0"/>
              </a:rPr>
              <a:t> </a:t>
            </a:r>
            <a:r>
              <a:rPr lang="en-US" dirty="0" err="1" smtClean="0">
                <a:latin typeface="UTM Avo" pitchFamily="18" charset="0"/>
              </a:rPr>
              <a:t>thực</a:t>
            </a:r>
            <a:r>
              <a:rPr lang="en-US" dirty="0" smtClean="0">
                <a:latin typeface="UTM Avo" pitchFamily="18" charset="0"/>
              </a:rPr>
              <a:t> </a:t>
            </a:r>
            <a:r>
              <a:rPr lang="en-US" dirty="0" err="1" smtClean="0">
                <a:latin typeface="UTM Avo" pitchFamily="18" charset="0"/>
              </a:rPr>
              <a:t>hiện</a:t>
            </a:r>
            <a:r>
              <a:rPr lang="en-US" dirty="0" smtClean="0">
                <a:latin typeface="UTM Avo" pitchFamily="18" charset="0"/>
              </a:rPr>
              <a:t> </a:t>
            </a:r>
            <a:r>
              <a:rPr lang="en-US" dirty="0" err="1" smtClean="0">
                <a:latin typeface="UTM Avo" pitchFamily="18" charset="0"/>
              </a:rPr>
              <a:t>việc</a:t>
            </a:r>
            <a:r>
              <a:rPr lang="en-US" dirty="0" smtClean="0">
                <a:latin typeface="UTM Avo" pitchFamily="18" charset="0"/>
              </a:rPr>
              <a:t> </a:t>
            </a:r>
            <a:r>
              <a:rPr lang="en-US" dirty="0" err="1" smtClean="0">
                <a:latin typeface="UTM Avo" pitchFamily="18" charset="0"/>
              </a:rPr>
              <a:t>lập</a:t>
            </a:r>
            <a:r>
              <a:rPr lang="en-US" dirty="0" smtClean="0">
                <a:latin typeface="UTM Avo" pitchFamily="18" charset="0"/>
              </a:rPr>
              <a:t> </a:t>
            </a:r>
            <a:r>
              <a:rPr lang="en-US" dirty="0" err="1" smtClean="0">
                <a:latin typeface="UTM Avo" pitchFamily="18" charset="0"/>
              </a:rPr>
              <a:t>bảng</a:t>
            </a:r>
            <a:r>
              <a:rPr lang="en-US" dirty="0" smtClean="0">
                <a:latin typeface="UTM Avo" pitchFamily="18" charset="0"/>
              </a:rPr>
              <a:t> </a:t>
            </a:r>
            <a:r>
              <a:rPr lang="en-US" dirty="0" err="1" smtClean="0">
                <a:latin typeface="UTM Avo" pitchFamily="18" charset="0"/>
              </a:rPr>
              <a:t>tần</a:t>
            </a:r>
            <a:r>
              <a:rPr lang="en-US" dirty="0" smtClean="0">
                <a:latin typeface="UTM Avo" pitchFamily="18" charset="0"/>
              </a:rPr>
              <a:t> </a:t>
            </a:r>
            <a:r>
              <a:rPr lang="en-US" dirty="0" err="1" smtClean="0">
                <a:latin typeface="UTM Avo" pitchFamily="18" charset="0"/>
              </a:rPr>
              <a:t>số</a:t>
            </a:r>
            <a:r>
              <a:rPr lang="en-US" dirty="0" smtClean="0">
                <a:latin typeface="UTM Avo" pitchFamily="18" charset="0"/>
              </a:rPr>
              <a:t>, </a:t>
            </a:r>
            <a:r>
              <a:rPr lang="en-US" dirty="0" err="1" smtClean="0">
                <a:latin typeface="UTM Avo" pitchFamily="18" charset="0"/>
              </a:rPr>
              <a:t>tần</a:t>
            </a:r>
            <a:r>
              <a:rPr lang="en-US" dirty="0" smtClean="0">
                <a:latin typeface="UTM Avo" pitchFamily="18" charset="0"/>
              </a:rPr>
              <a:t> </a:t>
            </a:r>
            <a:r>
              <a:rPr lang="en-US" dirty="0" err="1" smtClean="0">
                <a:latin typeface="UTM Avo" pitchFamily="18" charset="0"/>
              </a:rPr>
              <a:t>số</a:t>
            </a:r>
            <a:r>
              <a:rPr lang="en-US" dirty="0" smtClean="0">
                <a:latin typeface="UTM Avo" pitchFamily="18" charset="0"/>
              </a:rPr>
              <a:t> </a:t>
            </a:r>
            <a:r>
              <a:rPr lang="en-US" dirty="0" err="1" smtClean="0">
                <a:latin typeface="UTM Avo" pitchFamily="18" charset="0"/>
              </a:rPr>
              <a:t>tương</a:t>
            </a:r>
            <a:r>
              <a:rPr lang="en-US" dirty="0" smtClean="0">
                <a:latin typeface="UTM Avo" pitchFamily="18" charset="0"/>
              </a:rPr>
              <a:t> </a:t>
            </a:r>
            <a:r>
              <a:rPr lang="en-US" dirty="0" err="1" smtClean="0">
                <a:latin typeface="UTM Avo" pitchFamily="18" charset="0"/>
              </a:rPr>
              <a:t>đối</a:t>
            </a:r>
            <a:r>
              <a:rPr lang="en-US" dirty="0" smtClean="0">
                <a:latin typeface="UTM Avo" pitchFamily="18" charset="0"/>
              </a:rPr>
              <a:t> </a:t>
            </a:r>
            <a:r>
              <a:rPr lang="en-US" dirty="0" err="1" smtClean="0">
                <a:latin typeface="UTM Avo" pitchFamily="18" charset="0"/>
              </a:rPr>
              <a:t>như</a:t>
            </a:r>
            <a:r>
              <a:rPr lang="en-US" dirty="0" smtClean="0">
                <a:latin typeface="UTM Avo" pitchFamily="18" charset="0"/>
              </a:rPr>
              <a:t> </a:t>
            </a:r>
            <a:r>
              <a:rPr lang="en-US" dirty="0" err="1" smtClean="0">
                <a:latin typeface="UTM Avo" pitchFamily="18" charset="0"/>
              </a:rPr>
              <a:t>với</a:t>
            </a:r>
            <a:r>
              <a:rPr lang="en-US" dirty="0" smtClean="0">
                <a:latin typeface="UTM Avo" pitchFamily="18" charset="0"/>
              </a:rPr>
              <a:t> </a:t>
            </a:r>
            <a:r>
              <a:rPr lang="en-US" dirty="0" err="1" smtClean="0">
                <a:latin typeface="UTM Avo" pitchFamily="18" charset="0"/>
              </a:rPr>
              <a:t>bảng</a:t>
            </a:r>
            <a:r>
              <a:rPr lang="en-US" dirty="0" smtClean="0">
                <a:latin typeface="UTM Avo" pitchFamily="18" charset="0"/>
              </a:rPr>
              <a:t> </a:t>
            </a:r>
            <a:r>
              <a:rPr lang="en-US" dirty="0" err="1" smtClean="0">
                <a:latin typeface="UTM Avo" pitchFamily="18" charset="0"/>
              </a:rPr>
              <a:t>dữ</a:t>
            </a:r>
            <a:r>
              <a:rPr lang="en-US" dirty="0" smtClean="0">
                <a:latin typeface="UTM Avo" pitchFamily="18" charset="0"/>
              </a:rPr>
              <a:t> </a:t>
            </a:r>
            <a:r>
              <a:rPr lang="en-US" dirty="0" err="1" smtClean="0">
                <a:latin typeface="UTM Avo" pitchFamily="18" charset="0"/>
              </a:rPr>
              <a:t>liệu</a:t>
            </a:r>
            <a:r>
              <a:rPr lang="en-US" dirty="0" smtClean="0">
                <a:latin typeface="UTM Avo" pitchFamily="18" charset="0"/>
              </a:rPr>
              <a:t> </a:t>
            </a:r>
            <a:r>
              <a:rPr lang="en-US" dirty="0" err="1" smtClean="0">
                <a:latin typeface="UTM Avo" pitchFamily="18" charset="0"/>
              </a:rPr>
              <a:t>thông</a:t>
            </a:r>
            <a:r>
              <a:rPr lang="en-US" dirty="0" smtClean="0">
                <a:latin typeface="UTM Avo" pitchFamily="18" charset="0"/>
              </a:rPr>
              <a:t> </a:t>
            </a:r>
            <a:r>
              <a:rPr lang="en-US" dirty="0" err="1" smtClean="0">
                <a:latin typeface="UTM Avo" pitchFamily="18" charset="0"/>
              </a:rPr>
              <a:t>thường</a:t>
            </a:r>
            <a:r>
              <a:rPr lang="en-US" dirty="0" smtClean="0">
                <a:latin typeface="UTM Avo" pitchFamily="18" charset="0"/>
              </a:rPr>
              <a:t>. </a:t>
            </a:r>
            <a:endParaRPr lang="en-US" dirty="0">
              <a:latin typeface="UTM Avo" pitchFamily="18" charset="0"/>
            </a:endParaRPr>
          </a:p>
          <a:p>
            <a:r>
              <a:rPr lang="en-US" dirty="0" err="1" smtClean="0">
                <a:latin typeface="UTM Avo" pitchFamily="18" charset="0"/>
              </a:rPr>
              <a:t>Trong</a:t>
            </a:r>
            <a:r>
              <a:rPr lang="en-US" dirty="0" smtClean="0">
                <a:latin typeface="UTM Avo" pitchFamily="18" charset="0"/>
              </a:rPr>
              <a:t> </a:t>
            </a:r>
            <a:r>
              <a:rPr lang="en-US" dirty="0" err="1" smtClean="0">
                <a:latin typeface="UTM Avo" pitchFamily="18" charset="0"/>
              </a:rPr>
              <a:t>ví</a:t>
            </a:r>
            <a:r>
              <a:rPr lang="en-US" dirty="0" smtClean="0">
                <a:latin typeface="UTM Avo" pitchFamily="18" charset="0"/>
              </a:rPr>
              <a:t> </a:t>
            </a:r>
            <a:r>
              <a:rPr lang="en-US" dirty="0" err="1" smtClean="0">
                <a:latin typeface="UTM Avo" pitchFamily="18" charset="0"/>
              </a:rPr>
              <a:t>dụ</a:t>
            </a:r>
            <a:r>
              <a:rPr lang="en-US" dirty="0" smtClean="0">
                <a:latin typeface="UTM Avo" pitchFamily="18" charset="0"/>
              </a:rPr>
              <a:t> </a:t>
            </a:r>
            <a:r>
              <a:rPr lang="en-US" dirty="0" err="1" smtClean="0">
                <a:latin typeface="UTM Avo" pitchFamily="18" charset="0"/>
              </a:rPr>
              <a:t>trên</a:t>
            </a:r>
            <a:r>
              <a:rPr lang="en-US" dirty="0" smtClean="0">
                <a:latin typeface="UTM Avo" pitchFamily="18" charset="0"/>
              </a:rPr>
              <a:t>: </a:t>
            </a:r>
            <a:endParaRPr lang="en-US" dirty="0">
              <a:latin typeface="UTM Avo"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368" y="1923678"/>
            <a:ext cx="5707027" cy="2844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0242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71800" y="324256"/>
            <a:ext cx="4608512" cy="461665"/>
          </a:xfrm>
          <a:prstGeom prst="rect">
            <a:avLst/>
          </a:prstGeom>
        </p:spPr>
        <p:txBody>
          <a:bodyPr wrap="square">
            <a:spAutoFit/>
          </a:bodyPr>
          <a:lstStyle/>
          <a:p>
            <a:pPr algn="just">
              <a:lnSpc>
                <a:spcPct val="120000"/>
              </a:lnSpc>
              <a:buNone/>
            </a:pPr>
            <a:r>
              <a:rPr lang="en-US" sz="2000" b="1" dirty="0" err="1" smtClean="0">
                <a:solidFill>
                  <a:srgbClr val="002060"/>
                </a:solidFill>
                <a:latin typeface="UTM Avo" pitchFamily="18" charset="0"/>
                <a:cs typeface="Calibri" pitchFamily="34" charset="0"/>
              </a:rPr>
              <a:t>Biến</a:t>
            </a:r>
            <a:r>
              <a:rPr lang="en-US" sz="2000" b="1" dirty="0" smtClean="0">
                <a:solidFill>
                  <a:srgbClr val="002060"/>
                </a:solidFill>
                <a:latin typeface="UTM Avo" pitchFamily="18" charset="0"/>
                <a:cs typeface="Calibri" pitchFamily="34" charset="0"/>
              </a:rPr>
              <a:t> </a:t>
            </a:r>
            <a:r>
              <a:rPr lang="en-US" sz="2000" b="1" dirty="0" err="1" smtClean="0">
                <a:solidFill>
                  <a:srgbClr val="002060"/>
                </a:solidFill>
                <a:latin typeface="UTM Avo" pitchFamily="18" charset="0"/>
                <a:cs typeface="Calibri" pitchFamily="34" charset="0"/>
              </a:rPr>
              <a:t>cố</a:t>
            </a:r>
            <a:r>
              <a:rPr lang="en-US" sz="2000" b="1" dirty="0" smtClean="0">
                <a:solidFill>
                  <a:srgbClr val="002060"/>
                </a:solidFill>
                <a:latin typeface="UTM Avo" pitchFamily="18" charset="0"/>
                <a:cs typeface="Calibri" pitchFamily="34" charset="0"/>
              </a:rPr>
              <a:t> </a:t>
            </a:r>
            <a:r>
              <a:rPr lang="en-US" sz="2000" b="1" dirty="0" err="1" smtClean="0">
                <a:solidFill>
                  <a:srgbClr val="002060"/>
                </a:solidFill>
                <a:latin typeface="UTM Avo" pitchFamily="18" charset="0"/>
                <a:cs typeface="Calibri" pitchFamily="34" charset="0"/>
              </a:rPr>
              <a:t>và</a:t>
            </a:r>
            <a:r>
              <a:rPr lang="en-US" sz="2000" b="1" dirty="0" smtClean="0">
                <a:solidFill>
                  <a:srgbClr val="002060"/>
                </a:solidFill>
                <a:latin typeface="UTM Avo" pitchFamily="18" charset="0"/>
                <a:cs typeface="Calibri" pitchFamily="34" charset="0"/>
              </a:rPr>
              <a:t> </a:t>
            </a:r>
            <a:r>
              <a:rPr lang="en-US" sz="2000" b="1" dirty="0" err="1" smtClean="0">
                <a:solidFill>
                  <a:srgbClr val="002060"/>
                </a:solidFill>
                <a:latin typeface="UTM Avo" pitchFamily="18" charset="0"/>
                <a:cs typeface="Calibri" pitchFamily="34" charset="0"/>
              </a:rPr>
              <a:t>xác</a:t>
            </a:r>
            <a:r>
              <a:rPr lang="en-US" sz="2000" b="1" dirty="0" smtClean="0">
                <a:solidFill>
                  <a:srgbClr val="002060"/>
                </a:solidFill>
                <a:latin typeface="UTM Avo" pitchFamily="18" charset="0"/>
                <a:cs typeface="Calibri" pitchFamily="34" charset="0"/>
              </a:rPr>
              <a:t> </a:t>
            </a:r>
            <a:r>
              <a:rPr lang="en-US" sz="2000" b="1" dirty="0" err="1" smtClean="0">
                <a:solidFill>
                  <a:srgbClr val="002060"/>
                </a:solidFill>
                <a:latin typeface="UTM Avo" pitchFamily="18" charset="0"/>
                <a:cs typeface="Calibri" pitchFamily="34" charset="0"/>
              </a:rPr>
              <a:t>suất</a:t>
            </a:r>
            <a:r>
              <a:rPr lang="en-US" sz="2000" b="1" dirty="0" smtClean="0">
                <a:solidFill>
                  <a:srgbClr val="002060"/>
                </a:solidFill>
                <a:latin typeface="UTM Avo" pitchFamily="18" charset="0"/>
                <a:cs typeface="Calibri" pitchFamily="34" charset="0"/>
              </a:rPr>
              <a:t> </a:t>
            </a:r>
            <a:r>
              <a:rPr lang="en-US" sz="2000" b="1" dirty="0" err="1" smtClean="0">
                <a:solidFill>
                  <a:srgbClr val="002060"/>
                </a:solidFill>
                <a:latin typeface="UTM Avo" pitchFamily="18" charset="0"/>
                <a:cs typeface="Calibri" pitchFamily="34" charset="0"/>
              </a:rPr>
              <a:t>của</a:t>
            </a:r>
            <a:r>
              <a:rPr lang="en-US" sz="2000" b="1" dirty="0" smtClean="0">
                <a:solidFill>
                  <a:srgbClr val="002060"/>
                </a:solidFill>
                <a:latin typeface="UTM Avo" pitchFamily="18" charset="0"/>
                <a:cs typeface="Calibri" pitchFamily="34" charset="0"/>
              </a:rPr>
              <a:t> </a:t>
            </a:r>
            <a:r>
              <a:rPr lang="en-US" sz="2000" b="1" dirty="0" err="1" smtClean="0">
                <a:solidFill>
                  <a:srgbClr val="002060"/>
                </a:solidFill>
                <a:latin typeface="UTM Avo" pitchFamily="18" charset="0"/>
                <a:cs typeface="Calibri" pitchFamily="34" charset="0"/>
              </a:rPr>
              <a:t>biến</a:t>
            </a:r>
            <a:r>
              <a:rPr lang="en-US" sz="2000" b="1" dirty="0" smtClean="0">
                <a:solidFill>
                  <a:srgbClr val="002060"/>
                </a:solidFill>
                <a:latin typeface="UTM Avo" pitchFamily="18" charset="0"/>
                <a:cs typeface="Calibri" pitchFamily="34" charset="0"/>
              </a:rPr>
              <a:t> </a:t>
            </a:r>
            <a:r>
              <a:rPr lang="en-US" sz="2000" b="1" dirty="0" err="1" smtClean="0">
                <a:solidFill>
                  <a:srgbClr val="002060"/>
                </a:solidFill>
                <a:latin typeface="UTM Avo" pitchFamily="18" charset="0"/>
                <a:cs typeface="Calibri" pitchFamily="34" charset="0"/>
              </a:rPr>
              <a:t>cố</a:t>
            </a:r>
            <a:endParaRPr lang="en-US" sz="2000" b="1" dirty="0">
              <a:solidFill>
                <a:srgbClr val="002060"/>
              </a:solidFill>
              <a:latin typeface="UTM Avo" pitchFamily="18" charset="0"/>
              <a:cs typeface="Calibri" pitchFamily="34" charset="0"/>
            </a:endParaRPr>
          </a:p>
        </p:txBody>
      </p:sp>
      <p:sp>
        <p:nvSpPr>
          <p:cNvPr id="7" name="Rectangle 6"/>
          <p:cNvSpPr/>
          <p:nvPr/>
        </p:nvSpPr>
        <p:spPr>
          <a:xfrm>
            <a:off x="899592" y="987574"/>
            <a:ext cx="7776864" cy="2354491"/>
          </a:xfrm>
          <a:prstGeom prst="rect">
            <a:avLst/>
          </a:prstGeom>
        </p:spPr>
        <p:txBody>
          <a:bodyPr wrap="square">
            <a:spAutoFit/>
          </a:bodyPr>
          <a:lstStyle/>
          <a:p>
            <a:pPr lvl="0">
              <a:lnSpc>
                <a:spcPct val="150000"/>
              </a:lnSpc>
            </a:pPr>
            <a:r>
              <a:rPr lang="en-US" b="1" dirty="0" smtClean="0">
                <a:latin typeface="UTM Avo" pitchFamily="18" charset="0"/>
              </a:rPr>
              <a:t>1. </a:t>
            </a:r>
            <a:r>
              <a:rPr lang="en-US" b="1" dirty="0" err="1" smtClean="0">
                <a:latin typeface="UTM Avo" pitchFamily="18" charset="0"/>
              </a:rPr>
              <a:t>Mô</a:t>
            </a:r>
            <a:r>
              <a:rPr lang="en-US" b="1" dirty="0" smtClean="0">
                <a:latin typeface="UTM Avo" pitchFamily="18" charset="0"/>
              </a:rPr>
              <a:t> </a:t>
            </a:r>
            <a:r>
              <a:rPr lang="en-US" b="1" dirty="0" err="1">
                <a:latin typeface="UTM Avo" pitchFamily="18" charset="0"/>
              </a:rPr>
              <a:t>hình</a:t>
            </a:r>
            <a:r>
              <a:rPr lang="en-US" b="1" dirty="0">
                <a:latin typeface="UTM Avo" pitchFamily="18" charset="0"/>
              </a:rPr>
              <a:t> </a:t>
            </a:r>
            <a:r>
              <a:rPr lang="en-US" b="1" dirty="0" err="1">
                <a:latin typeface="UTM Avo" pitchFamily="18" charset="0"/>
              </a:rPr>
              <a:t>xác</a:t>
            </a:r>
            <a:r>
              <a:rPr lang="en-US" b="1" dirty="0">
                <a:latin typeface="UTM Avo" pitchFamily="18" charset="0"/>
              </a:rPr>
              <a:t> </a:t>
            </a:r>
            <a:r>
              <a:rPr lang="en-US" b="1" dirty="0" err="1">
                <a:latin typeface="UTM Avo" pitchFamily="18" charset="0"/>
              </a:rPr>
              <a:t>suất</a:t>
            </a:r>
            <a:r>
              <a:rPr lang="en-US" b="1" dirty="0">
                <a:latin typeface="UTM Avo" pitchFamily="18" charset="0"/>
              </a:rPr>
              <a:t>, </a:t>
            </a:r>
            <a:r>
              <a:rPr lang="en-US" b="1" dirty="0" err="1">
                <a:latin typeface="UTM Avo" pitchFamily="18" charset="0"/>
              </a:rPr>
              <a:t>xác</a:t>
            </a:r>
            <a:r>
              <a:rPr lang="en-US" b="1" dirty="0">
                <a:latin typeface="UTM Avo" pitchFamily="18" charset="0"/>
              </a:rPr>
              <a:t> </a:t>
            </a:r>
            <a:r>
              <a:rPr lang="en-US" b="1" dirty="0" err="1">
                <a:latin typeface="UTM Avo" pitchFamily="18" charset="0"/>
              </a:rPr>
              <a:t>suất</a:t>
            </a:r>
            <a:r>
              <a:rPr lang="en-US" b="1" dirty="0">
                <a:latin typeface="UTM Avo" pitchFamily="18" charset="0"/>
              </a:rPr>
              <a:t> </a:t>
            </a:r>
            <a:r>
              <a:rPr lang="en-US" b="1" dirty="0" err="1">
                <a:latin typeface="UTM Avo" pitchFamily="18" charset="0"/>
              </a:rPr>
              <a:t>thực</a:t>
            </a:r>
            <a:r>
              <a:rPr lang="en-US" b="1" dirty="0">
                <a:latin typeface="UTM Avo" pitchFamily="18" charset="0"/>
              </a:rPr>
              <a:t> </a:t>
            </a:r>
            <a:r>
              <a:rPr lang="en-US" b="1" dirty="0" err="1">
                <a:latin typeface="UTM Avo" pitchFamily="18" charset="0"/>
              </a:rPr>
              <a:t>nghiệm</a:t>
            </a:r>
            <a:r>
              <a:rPr lang="en-US" b="1" dirty="0">
                <a:latin typeface="UTM Avo" pitchFamily="18" charset="0"/>
              </a:rPr>
              <a:t> </a:t>
            </a:r>
            <a:r>
              <a:rPr lang="en-US" b="1" dirty="0" err="1">
                <a:latin typeface="UTM Avo" pitchFamily="18" charset="0"/>
              </a:rPr>
              <a:t>trong</a:t>
            </a:r>
            <a:r>
              <a:rPr lang="en-US" b="1" dirty="0">
                <a:latin typeface="UTM Avo" pitchFamily="18" charset="0"/>
              </a:rPr>
              <a:t> </a:t>
            </a:r>
            <a:r>
              <a:rPr lang="en-US" b="1" dirty="0" err="1">
                <a:latin typeface="UTM Avo" pitchFamily="18" charset="0"/>
              </a:rPr>
              <a:t>một</a:t>
            </a:r>
            <a:r>
              <a:rPr lang="en-US" b="1" dirty="0">
                <a:latin typeface="UTM Avo" pitchFamily="18" charset="0"/>
              </a:rPr>
              <a:t> </a:t>
            </a:r>
            <a:r>
              <a:rPr lang="en-US" b="1" dirty="0" err="1">
                <a:latin typeface="UTM Avo" pitchFamily="18" charset="0"/>
              </a:rPr>
              <a:t>số</a:t>
            </a:r>
            <a:r>
              <a:rPr lang="en-US" b="1" dirty="0">
                <a:latin typeface="UTM Avo" pitchFamily="18" charset="0"/>
              </a:rPr>
              <a:t> </a:t>
            </a:r>
            <a:r>
              <a:rPr lang="en-US" b="1" dirty="0" err="1">
                <a:latin typeface="UTM Avo" pitchFamily="18" charset="0"/>
              </a:rPr>
              <a:t>trò</a:t>
            </a:r>
            <a:r>
              <a:rPr lang="en-US" b="1" dirty="0">
                <a:latin typeface="UTM Avo" pitchFamily="18" charset="0"/>
              </a:rPr>
              <a:t> </a:t>
            </a:r>
            <a:r>
              <a:rPr lang="en-US" b="1" dirty="0" err="1">
                <a:latin typeface="UTM Avo" pitchFamily="18" charset="0"/>
              </a:rPr>
              <a:t>chơi</a:t>
            </a:r>
            <a:r>
              <a:rPr lang="en-US" b="1" dirty="0">
                <a:latin typeface="UTM Avo" pitchFamily="18" charset="0"/>
              </a:rPr>
              <a:t> </a:t>
            </a:r>
            <a:r>
              <a:rPr lang="en-US" b="1" dirty="0" err="1">
                <a:latin typeface="UTM Avo" pitchFamily="18" charset="0"/>
              </a:rPr>
              <a:t>và</a:t>
            </a:r>
            <a:r>
              <a:rPr lang="en-US" b="1" dirty="0">
                <a:latin typeface="UTM Avo" pitchFamily="18" charset="0"/>
              </a:rPr>
              <a:t> </a:t>
            </a:r>
            <a:r>
              <a:rPr lang="en-US" b="1" dirty="0" err="1">
                <a:latin typeface="UTM Avo" pitchFamily="18" charset="0"/>
              </a:rPr>
              <a:t>thí</a:t>
            </a:r>
            <a:r>
              <a:rPr lang="en-US" b="1" dirty="0">
                <a:latin typeface="UTM Avo" pitchFamily="18" charset="0"/>
              </a:rPr>
              <a:t> </a:t>
            </a:r>
            <a:r>
              <a:rPr lang="en-US" b="1" dirty="0" err="1">
                <a:latin typeface="UTM Avo" pitchFamily="18" charset="0"/>
              </a:rPr>
              <a:t>nghiệm</a:t>
            </a:r>
            <a:r>
              <a:rPr lang="en-US" b="1" dirty="0">
                <a:latin typeface="UTM Avo" pitchFamily="18" charset="0"/>
              </a:rPr>
              <a:t> </a:t>
            </a:r>
            <a:r>
              <a:rPr lang="en-US" b="1" dirty="0" err="1">
                <a:latin typeface="UTM Avo" pitchFamily="18" charset="0"/>
              </a:rPr>
              <a:t>đơn</a:t>
            </a:r>
            <a:r>
              <a:rPr lang="en-US" b="1" dirty="0">
                <a:latin typeface="UTM Avo" pitchFamily="18" charset="0"/>
              </a:rPr>
              <a:t> </a:t>
            </a:r>
            <a:r>
              <a:rPr lang="en-US" b="1" dirty="0" err="1">
                <a:latin typeface="UTM Avo" pitchFamily="18" charset="0"/>
              </a:rPr>
              <a:t>giản</a:t>
            </a:r>
            <a:endParaRPr lang="en-US" dirty="0">
              <a:latin typeface="UTM Avo" pitchFamily="18" charset="0"/>
            </a:endParaRPr>
          </a:p>
          <a:p>
            <a:pPr marL="285750" lvl="0" indent="-285750">
              <a:lnSpc>
                <a:spcPct val="150000"/>
              </a:lnSpc>
              <a:buFont typeface="Arial" pitchFamily="34" charset="0"/>
              <a:buChar char="•"/>
            </a:pPr>
            <a:r>
              <a:rPr lang="en-US" dirty="0" err="1" smtClean="0">
                <a:latin typeface="UTM Avo" pitchFamily="18" charset="0"/>
              </a:rPr>
              <a:t>Một</a:t>
            </a:r>
            <a:r>
              <a:rPr lang="en-US" dirty="0" smtClean="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mô</a:t>
            </a:r>
            <a:r>
              <a:rPr lang="en-US" dirty="0">
                <a:latin typeface="UTM Avo" pitchFamily="18" charset="0"/>
              </a:rPr>
              <a:t> </a:t>
            </a:r>
            <a:r>
              <a:rPr lang="en-US" dirty="0" err="1">
                <a:latin typeface="UTM Avo" pitchFamily="18" charset="0"/>
              </a:rPr>
              <a:t>hình</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a:t>
            </a:r>
            <a:r>
              <a:rPr lang="en-US" dirty="0" err="1">
                <a:latin typeface="UTM Avo" pitchFamily="18" charset="0"/>
              </a:rPr>
              <a:t>đơn</a:t>
            </a:r>
            <a:r>
              <a:rPr lang="en-US" dirty="0">
                <a:latin typeface="UTM Avo" pitchFamily="18" charset="0"/>
              </a:rPr>
              <a:t> </a:t>
            </a:r>
            <a:r>
              <a:rPr lang="en-US" dirty="0" err="1">
                <a:latin typeface="UTM Avo" pitchFamily="18" charset="0"/>
              </a:rPr>
              <a:t>giản</a:t>
            </a:r>
            <a:r>
              <a:rPr lang="en-US" dirty="0">
                <a:latin typeface="UTM Avo" pitchFamily="18" charset="0"/>
              </a:rPr>
              <a:t> </a:t>
            </a:r>
            <a:r>
              <a:rPr lang="en-US" dirty="0" err="1">
                <a:latin typeface="UTM Avo" pitchFamily="18" charset="0"/>
              </a:rPr>
              <a:t>như</a:t>
            </a:r>
            <a:r>
              <a:rPr lang="en-US" dirty="0">
                <a:latin typeface="UTM Avo" pitchFamily="18" charset="0"/>
              </a:rPr>
              <a:t>: Tung </a:t>
            </a:r>
            <a:r>
              <a:rPr lang="en-US" dirty="0" err="1">
                <a:latin typeface="UTM Avo" pitchFamily="18" charset="0"/>
              </a:rPr>
              <a:t>đồng</a:t>
            </a:r>
            <a:r>
              <a:rPr lang="en-US" dirty="0">
                <a:latin typeface="UTM Avo" pitchFamily="18" charset="0"/>
              </a:rPr>
              <a:t> </a:t>
            </a:r>
            <a:r>
              <a:rPr lang="en-US" dirty="0" err="1">
                <a:latin typeface="UTM Avo" pitchFamily="18" charset="0"/>
              </a:rPr>
              <a:t>xu</a:t>
            </a:r>
            <a:r>
              <a:rPr lang="en-US" dirty="0">
                <a:latin typeface="UTM Avo" pitchFamily="18" charset="0"/>
              </a:rPr>
              <a:t>, </a:t>
            </a:r>
            <a:r>
              <a:rPr lang="en-US" dirty="0" err="1">
                <a:latin typeface="UTM Avo" pitchFamily="18" charset="0"/>
              </a:rPr>
              <a:t>gieo</a:t>
            </a:r>
            <a:r>
              <a:rPr lang="en-US" dirty="0">
                <a:latin typeface="UTM Avo" pitchFamily="18" charset="0"/>
              </a:rPr>
              <a:t> </a:t>
            </a:r>
            <a:r>
              <a:rPr lang="en-US" dirty="0" err="1">
                <a:latin typeface="UTM Avo" pitchFamily="18" charset="0"/>
              </a:rPr>
              <a:t>xúc</a:t>
            </a:r>
            <a:r>
              <a:rPr lang="en-US" dirty="0">
                <a:latin typeface="UTM Avo" pitchFamily="18" charset="0"/>
              </a:rPr>
              <a:t> </a:t>
            </a:r>
            <a:r>
              <a:rPr lang="en-US" dirty="0" err="1">
                <a:latin typeface="UTM Avo" pitchFamily="18" charset="0"/>
              </a:rPr>
              <a:t>xắc</a:t>
            </a:r>
            <a:r>
              <a:rPr lang="en-US" dirty="0">
                <a:latin typeface="UTM Avo" pitchFamily="18" charset="0"/>
              </a:rPr>
              <a:t>, </a:t>
            </a:r>
            <a:r>
              <a:rPr lang="en-US" dirty="0" err="1">
                <a:latin typeface="UTM Avo" pitchFamily="18" charset="0"/>
              </a:rPr>
              <a:t>lấy</a:t>
            </a:r>
            <a:r>
              <a:rPr lang="en-US" dirty="0">
                <a:latin typeface="UTM Avo" pitchFamily="18" charset="0"/>
              </a:rPr>
              <a:t> </a:t>
            </a:r>
            <a:r>
              <a:rPr lang="en-US" dirty="0" err="1">
                <a:latin typeface="UTM Avo" pitchFamily="18" charset="0"/>
              </a:rPr>
              <a:t>vật</a:t>
            </a:r>
            <a:r>
              <a:rPr lang="en-US" dirty="0">
                <a:latin typeface="UTM Avo" pitchFamily="18" charset="0"/>
              </a:rPr>
              <a:t> </a:t>
            </a:r>
            <a:r>
              <a:rPr lang="en-US" dirty="0" err="1">
                <a:latin typeface="UTM Avo" pitchFamily="18" charset="0"/>
              </a:rPr>
              <a:t>từ</a:t>
            </a:r>
            <a:r>
              <a:rPr lang="en-US" dirty="0">
                <a:latin typeface="UTM Avo" pitchFamily="18" charset="0"/>
              </a:rPr>
              <a:t> </a:t>
            </a:r>
            <a:r>
              <a:rPr lang="en-US" dirty="0" err="1">
                <a:latin typeface="UTM Avo" pitchFamily="18" charset="0"/>
              </a:rPr>
              <a:t>trong</a:t>
            </a:r>
            <a:r>
              <a:rPr lang="en-US" dirty="0">
                <a:latin typeface="UTM Avo" pitchFamily="18" charset="0"/>
              </a:rPr>
              <a:t> </a:t>
            </a:r>
            <a:r>
              <a:rPr lang="en-US" dirty="0" err="1">
                <a:latin typeface="UTM Avo" pitchFamily="18" charset="0"/>
              </a:rPr>
              <a:t>hộp</a:t>
            </a:r>
            <a:r>
              <a:rPr lang="en-US" dirty="0">
                <a:latin typeface="UTM Avo" pitchFamily="18" charset="0"/>
              </a:rPr>
              <a:t>.</a:t>
            </a:r>
          </a:p>
          <a:p>
            <a:pPr marL="285750" lvl="0" indent="-285750">
              <a:lnSpc>
                <a:spcPct val="150000"/>
              </a:lnSpc>
              <a:buFont typeface="Arial" pitchFamily="34" charset="0"/>
              <a:buChar char="•"/>
            </a:pPr>
            <a:r>
              <a:rPr lang="en-US" dirty="0" err="1" smtClean="0">
                <a:latin typeface="UTM Avo" pitchFamily="18" charset="0"/>
              </a:rPr>
              <a:t>Khi</a:t>
            </a:r>
            <a:r>
              <a:rPr lang="en-US" dirty="0" smtClean="0">
                <a:latin typeface="UTM Avo" pitchFamily="18" charset="0"/>
              </a:rPr>
              <a:t> </a:t>
            </a:r>
            <a:r>
              <a:rPr lang="en-US" dirty="0" err="1" smtClean="0">
                <a:latin typeface="UTM Avo" pitchFamily="18" charset="0"/>
              </a:rPr>
              <a:t>giới</a:t>
            </a:r>
            <a:r>
              <a:rPr lang="en-US" dirty="0" smtClean="0">
                <a:latin typeface="UTM Avo" pitchFamily="18" charset="0"/>
              </a:rPr>
              <a:t> </a:t>
            </a:r>
            <a:r>
              <a:rPr lang="en-US" dirty="0" err="1" smtClean="0">
                <a:latin typeface="UTM Avo" pitchFamily="18" charset="0"/>
              </a:rPr>
              <a:t>thiệu</a:t>
            </a:r>
            <a:r>
              <a:rPr lang="en-US" dirty="0" smtClean="0">
                <a:latin typeface="UTM Avo" pitchFamily="18" charset="0"/>
              </a:rPr>
              <a:t> </a:t>
            </a:r>
            <a:r>
              <a:rPr lang="en-US" dirty="0" err="1" smtClean="0">
                <a:latin typeface="UTM Avo" pitchFamily="18" charset="0"/>
              </a:rPr>
              <a:t>một</a:t>
            </a:r>
            <a:r>
              <a:rPr lang="en-US" dirty="0" smtClean="0">
                <a:latin typeface="UTM Avo" pitchFamily="18" charset="0"/>
              </a:rPr>
              <a:t> </a:t>
            </a:r>
            <a:r>
              <a:rPr lang="en-US" dirty="0" err="1">
                <a:latin typeface="UTM Avo" pitchFamily="18" charset="0"/>
              </a:rPr>
              <a:t>mô</a:t>
            </a:r>
            <a:r>
              <a:rPr lang="en-US" dirty="0">
                <a:latin typeface="UTM Avo" pitchFamily="18" charset="0"/>
              </a:rPr>
              <a:t> </a:t>
            </a:r>
            <a:r>
              <a:rPr lang="en-US" dirty="0" err="1">
                <a:latin typeface="UTM Avo" pitchFamily="18" charset="0"/>
              </a:rPr>
              <a:t>hình</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ta </a:t>
            </a:r>
            <a:r>
              <a:rPr lang="en-US" dirty="0" err="1">
                <a:latin typeface="UTM Avo" pitchFamily="18" charset="0"/>
              </a:rPr>
              <a:t>cần</a:t>
            </a:r>
            <a:r>
              <a:rPr lang="en-US" dirty="0">
                <a:latin typeface="UTM Avo" pitchFamily="18" charset="0"/>
              </a:rPr>
              <a:t> </a:t>
            </a:r>
            <a:r>
              <a:rPr lang="en-US" dirty="0" err="1">
                <a:latin typeface="UTM Avo" pitchFamily="18" charset="0"/>
              </a:rPr>
              <a:t>chú</a:t>
            </a:r>
            <a:r>
              <a:rPr lang="en-US" dirty="0">
                <a:latin typeface="UTM Avo" pitchFamily="18" charset="0"/>
              </a:rPr>
              <a:t> ý </a:t>
            </a:r>
            <a:r>
              <a:rPr lang="en-US" dirty="0" smtClean="0">
                <a:latin typeface="UTM Avo" pitchFamily="18" charset="0"/>
              </a:rPr>
              <a:t>2 </a:t>
            </a:r>
            <a:r>
              <a:rPr lang="en-US" dirty="0" err="1" smtClean="0">
                <a:latin typeface="UTM Avo" pitchFamily="18" charset="0"/>
              </a:rPr>
              <a:t>nội</a:t>
            </a:r>
            <a:r>
              <a:rPr lang="en-US" dirty="0" smtClean="0">
                <a:latin typeface="UTM Avo" pitchFamily="18" charset="0"/>
              </a:rPr>
              <a:t> dung </a:t>
            </a:r>
            <a:r>
              <a:rPr lang="en-US" dirty="0" err="1" smtClean="0">
                <a:latin typeface="UTM Avo" pitchFamily="18" charset="0"/>
              </a:rPr>
              <a:t>sau</a:t>
            </a:r>
            <a:r>
              <a:rPr lang="en-US" dirty="0" smtClean="0">
                <a:latin typeface="UTM Avo" pitchFamily="18" charset="0"/>
              </a:rPr>
              <a:t>:</a:t>
            </a:r>
            <a:endParaRPr lang="en-US" dirty="0">
              <a:latin typeface="UTM Avo" pitchFamily="18" charset="0"/>
            </a:endParaRPr>
          </a:p>
          <a:p>
            <a:pPr marL="342900" indent="-342900">
              <a:lnSpc>
                <a:spcPct val="150000"/>
              </a:lnSpc>
              <a:buFont typeface="+mj-lt"/>
              <a:buAutoNum type="arabicPeriod"/>
            </a:pPr>
            <a:r>
              <a:rPr lang="en-US" b="1" i="1" dirty="0" err="1" smtClean="0">
                <a:latin typeface="UTM Avo" pitchFamily="18" charset="0"/>
              </a:rPr>
              <a:t>Hành</a:t>
            </a:r>
            <a:r>
              <a:rPr lang="en-US" b="1" i="1" dirty="0" smtClean="0">
                <a:latin typeface="UTM Avo" pitchFamily="18" charset="0"/>
              </a:rPr>
              <a:t> </a:t>
            </a:r>
            <a:r>
              <a:rPr lang="en-US" b="1" i="1" dirty="0" err="1">
                <a:latin typeface="UTM Avo" pitchFamily="18" charset="0"/>
              </a:rPr>
              <a:t>động</a:t>
            </a:r>
            <a:r>
              <a:rPr lang="en-US" b="1" i="1" dirty="0">
                <a:latin typeface="UTM Avo" pitchFamily="18" charset="0"/>
              </a:rPr>
              <a:t> </a:t>
            </a:r>
            <a:r>
              <a:rPr lang="en-US" b="1" i="1" dirty="0" err="1">
                <a:latin typeface="UTM Avo" pitchFamily="18" charset="0"/>
              </a:rPr>
              <a:t>thực</a:t>
            </a:r>
            <a:r>
              <a:rPr lang="en-US" b="1" i="1" dirty="0">
                <a:latin typeface="UTM Avo" pitchFamily="18" charset="0"/>
              </a:rPr>
              <a:t> </a:t>
            </a:r>
            <a:r>
              <a:rPr lang="en-US" b="1" i="1" dirty="0" err="1">
                <a:latin typeface="UTM Avo" pitchFamily="18" charset="0"/>
              </a:rPr>
              <a:t>hiện</a:t>
            </a:r>
            <a:r>
              <a:rPr lang="en-US" b="1" i="1" dirty="0">
                <a:latin typeface="UTM Avo" pitchFamily="18" charset="0"/>
              </a:rPr>
              <a:t> </a:t>
            </a:r>
            <a:r>
              <a:rPr lang="en-US" b="1" i="1" dirty="0" err="1">
                <a:latin typeface="UTM Avo" pitchFamily="18" charset="0"/>
              </a:rPr>
              <a:t>trong</a:t>
            </a:r>
            <a:r>
              <a:rPr lang="en-US" b="1" i="1" dirty="0">
                <a:latin typeface="UTM Avo" pitchFamily="18" charset="0"/>
              </a:rPr>
              <a:t> </a:t>
            </a:r>
            <a:r>
              <a:rPr lang="en-US" b="1" i="1" dirty="0" err="1">
                <a:latin typeface="UTM Avo" pitchFamily="18" charset="0"/>
              </a:rPr>
              <a:t>trò</a:t>
            </a:r>
            <a:r>
              <a:rPr lang="en-US" b="1" i="1" dirty="0">
                <a:latin typeface="UTM Avo" pitchFamily="18" charset="0"/>
              </a:rPr>
              <a:t> </a:t>
            </a:r>
            <a:r>
              <a:rPr lang="en-US" b="1" i="1" dirty="0" err="1">
                <a:latin typeface="UTM Avo" pitchFamily="18" charset="0"/>
              </a:rPr>
              <a:t>chơi</a:t>
            </a:r>
            <a:r>
              <a:rPr lang="en-US" b="1" i="1" dirty="0">
                <a:latin typeface="UTM Avo" pitchFamily="18" charset="0"/>
              </a:rPr>
              <a:t>, </a:t>
            </a:r>
            <a:r>
              <a:rPr lang="en-US" b="1" i="1" dirty="0" err="1">
                <a:latin typeface="UTM Avo" pitchFamily="18" charset="0"/>
              </a:rPr>
              <a:t>thí</a:t>
            </a:r>
            <a:r>
              <a:rPr lang="en-US" b="1" i="1" dirty="0">
                <a:latin typeface="UTM Avo" pitchFamily="18" charset="0"/>
              </a:rPr>
              <a:t> </a:t>
            </a:r>
            <a:r>
              <a:rPr lang="en-US" b="1" i="1" dirty="0" err="1">
                <a:latin typeface="UTM Avo" pitchFamily="18" charset="0"/>
              </a:rPr>
              <a:t>nghiệm</a:t>
            </a:r>
            <a:r>
              <a:rPr lang="en-US" b="1" i="1" dirty="0">
                <a:latin typeface="UTM Avo" pitchFamily="18" charset="0"/>
              </a:rPr>
              <a:t> </a:t>
            </a:r>
            <a:r>
              <a:rPr lang="en-US" b="1" i="1" dirty="0" err="1">
                <a:latin typeface="UTM Avo" pitchFamily="18" charset="0"/>
              </a:rPr>
              <a:t>đó</a:t>
            </a:r>
            <a:r>
              <a:rPr lang="en-US" b="1" i="1" dirty="0">
                <a:latin typeface="UTM Avo" pitchFamily="18" charset="0"/>
              </a:rPr>
              <a:t>.</a:t>
            </a:r>
          </a:p>
          <a:p>
            <a:pPr marL="342900" indent="-342900">
              <a:lnSpc>
                <a:spcPct val="150000"/>
              </a:lnSpc>
              <a:buFont typeface="+mj-lt"/>
              <a:buAutoNum type="arabicPeriod"/>
            </a:pPr>
            <a:r>
              <a:rPr lang="en-US" b="1" i="1" dirty="0" err="1" smtClean="0">
                <a:latin typeface="UTM Avo" pitchFamily="18" charset="0"/>
              </a:rPr>
              <a:t>Tập</a:t>
            </a:r>
            <a:r>
              <a:rPr lang="en-US" b="1" i="1" dirty="0" smtClean="0">
                <a:latin typeface="UTM Avo" pitchFamily="18" charset="0"/>
              </a:rPr>
              <a:t> </a:t>
            </a:r>
            <a:r>
              <a:rPr lang="en-US" b="1" i="1" dirty="0" err="1">
                <a:latin typeface="UTM Avo" pitchFamily="18" charset="0"/>
              </a:rPr>
              <a:t>hợp</a:t>
            </a:r>
            <a:r>
              <a:rPr lang="en-US" b="1" i="1" dirty="0">
                <a:latin typeface="UTM Avo" pitchFamily="18" charset="0"/>
              </a:rPr>
              <a:t> </a:t>
            </a:r>
            <a:r>
              <a:rPr lang="en-US" b="1" i="1" dirty="0" err="1">
                <a:latin typeface="UTM Avo" pitchFamily="18" charset="0"/>
              </a:rPr>
              <a:t>tất</a:t>
            </a:r>
            <a:r>
              <a:rPr lang="en-US" b="1" i="1" dirty="0">
                <a:latin typeface="UTM Avo" pitchFamily="18" charset="0"/>
              </a:rPr>
              <a:t> </a:t>
            </a:r>
            <a:r>
              <a:rPr lang="en-US" b="1" i="1" dirty="0" err="1">
                <a:latin typeface="UTM Avo" pitchFamily="18" charset="0"/>
              </a:rPr>
              <a:t>cả</a:t>
            </a:r>
            <a:r>
              <a:rPr lang="en-US" b="1" i="1" dirty="0">
                <a:latin typeface="UTM Avo" pitchFamily="18" charset="0"/>
              </a:rPr>
              <a:t> </a:t>
            </a:r>
            <a:r>
              <a:rPr lang="en-US" b="1" i="1" dirty="0" err="1">
                <a:latin typeface="UTM Avo" pitchFamily="18" charset="0"/>
              </a:rPr>
              <a:t>các</a:t>
            </a:r>
            <a:r>
              <a:rPr lang="en-US" b="1" i="1" dirty="0">
                <a:latin typeface="UTM Avo" pitchFamily="18" charset="0"/>
              </a:rPr>
              <a:t> </a:t>
            </a:r>
            <a:r>
              <a:rPr lang="en-US" b="1" i="1" dirty="0" err="1">
                <a:latin typeface="UTM Avo" pitchFamily="18" charset="0"/>
              </a:rPr>
              <a:t>kết</a:t>
            </a:r>
            <a:r>
              <a:rPr lang="en-US" b="1" i="1" dirty="0">
                <a:latin typeface="UTM Avo" pitchFamily="18" charset="0"/>
              </a:rPr>
              <a:t> </a:t>
            </a:r>
            <a:r>
              <a:rPr lang="en-US" b="1" i="1" dirty="0" err="1">
                <a:latin typeface="UTM Avo" pitchFamily="18" charset="0"/>
              </a:rPr>
              <a:t>quả</a:t>
            </a:r>
            <a:r>
              <a:rPr lang="en-US" b="1" i="1" dirty="0">
                <a:latin typeface="UTM Avo" pitchFamily="18" charset="0"/>
              </a:rPr>
              <a:t> </a:t>
            </a:r>
            <a:r>
              <a:rPr lang="en-US" b="1" i="1" dirty="0" err="1">
                <a:latin typeface="UTM Avo" pitchFamily="18" charset="0"/>
              </a:rPr>
              <a:t>xảy</a:t>
            </a:r>
            <a:r>
              <a:rPr lang="en-US" b="1" i="1" dirty="0">
                <a:latin typeface="UTM Avo" pitchFamily="18" charset="0"/>
              </a:rPr>
              <a:t> </a:t>
            </a:r>
            <a:r>
              <a:rPr lang="en-US" b="1" i="1" dirty="0" err="1">
                <a:latin typeface="UTM Avo" pitchFamily="18" charset="0"/>
              </a:rPr>
              <a:t>ra</a:t>
            </a:r>
            <a:r>
              <a:rPr lang="en-US" b="1" i="1" dirty="0">
                <a:latin typeface="UTM Avo" pitchFamily="18" charset="0"/>
              </a:rPr>
              <a:t> (</a:t>
            </a:r>
            <a:r>
              <a:rPr lang="en-US" b="1" i="1" dirty="0" err="1">
                <a:latin typeface="UTM Avo" pitchFamily="18" charset="0"/>
              </a:rPr>
              <a:t>theo</a:t>
            </a:r>
            <a:r>
              <a:rPr lang="en-US" b="1" i="1" dirty="0">
                <a:latin typeface="UTM Avo" pitchFamily="18" charset="0"/>
              </a:rPr>
              <a:t> </a:t>
            </a:r>
            <a:r>
              <a:rPr lang="en-US" b="1" i="1" dirty="0" err="1">
                <a:latin typeface="UTM Avo" pitchFamily="18" charset="0"/>
              </a:rPr>
              <a:t>tiêu</a:t>
            </a:r>
            <a:r>
              <a:rPr lang="en-US" b="1" i="1" dirty="0">
                <a:latin typeface="UTM Avo" pitchFamily="18" charset="0"/>
              </a:rPr>
              <a:t> </a:t>
            </a:r>
            <a:r>
              <a:rPr lang="en-US" b="1" i="1" dirty="0" err="1">
                <a:latin typeface="UTM Avo" pitchFamily="18" charset="0"/>
              </a:rPr>
              <a:t>chí</a:t>
            </a:r>
            <a:r>
              <a:rPr lang="en-US" b="1" i="1" dirty="0">
                <a:latin typeface="UTM Avo" pitchFamily="18" charset="0"/>
              </a:rPr>
              <a:t> </a:t>
            </a:r>
            <a:r>
              <a:rPr lang="en-US" b="1" i="1" dirty="0" err="1">
                <a:latin typeface="UTM Avo" pitchFamily="18" charset="0"/>
              </a:rPr>
              <a:t>mà</a:t>
            </a:r>
            <a:r>
              <a:rPr lang="en-US" b="1" i="1" dirty="0">
                <a:latin typeface="UTM Avo" pitchFamily="18" charset="0"/>
              </a:rPr>
              <a:t> </a:t>
            </a:r>
            <a:r>
              <a:rPr lang="en-US" b="1" i="1" dirty="0" err="1">
                <a:latin typeface="UTM Avo" pitchFamily="18" charset="0"/>
              </a:rPr>
              <a:t>thí</a:t>
            </a:r>
            <a:r>
              <a:rPr lang="en-US" b="1" i="1" dirty="0">
                <a:latin typeface="UTM Avo" pitchFamily="18" charset="0"/>
              </a:rPr>
              <a:t> </a:t>
            </a:r>
            <a:r>
              <a:rPr lang="en-US" b="1" i="1" dirty="0" err="1">
                <a:latin typeface="UTM Avo" pitchFamily="18" charset="0"/>
              </a:rPr>
              <a:t>nghiệm</a:t>
            </a:r>
            <a:r>
              <a:rPr lang="en-US" b="1" i="1" dirty="0">
                <a:latin typeface="UTM Avo" pitchFamily="18" charset="0"/>
              </a:rPr>
              <a:t> </a:t>
            </a:r>
            <a:r>
              <a:rPr lang="en-US" b="1" i="1" dirty="0" err="1">
                <a:latin typeface="UTM Avo" pitchFamily="18" charset="0"/>
              </a:rPr>
              <a:t>đó</a:t>
            </a:r>
            <a:r>
              <a:rPr lang="en-US" b="1" i="1" dirty="0">
                <a:latin typeface="UTM Avo" pitchFamily="18" charset="0"/>
              </a:rPr>
              <a:t> </a:t>
            </a:r>
            <a:r>
              <a:rPr lang="en-US" b="1" i="1" dirty="0" err="1">
                <a:latin typeface="UTM Avo" pitchFamily="18" charset="0"/>
              </a:rPr>
              <a:t>quan</a:t>
            </a:r>
            <a:r>
              <a:rPr lang="en-US" b="1" i="1" dirty="0">
                <a:latin typeface="UTM Avo" pitchFamily="18" charset="0"/>
              </a:rPr>
              <a:t> </a:t>
            </a:r>
            <a:r>
              <a:rPr lang="en-US" b="1" i="1" dirty="0" err="1">
                <a:latin typeface="UTM Avo" pitchFamily="18" charset="0"/>
              </a:rPr>
              <a:t>tâm</a:t>
            </a:r>
            <a:r>
              <a:rPr lang="en-US" b="1" i="1" dirty="0">
                <a:latin typeface="UTM Avo" pitchFamily="18" charset="0"/>
              </a:rPr>
              <a:t>).</a:t>
            </a:r>
          </a:p>
        </p:txBody>
      </p:sp>
      <p:pic>
        <p:nvPicPr>
          <p:cNvPr id="8" name="Picture 3" descr="C:\Users\chung\Downloads\d47cf8aea7233a24638063e3c319ce62-removebg-previ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3342065"/>
            <a:ext cx="1983920" cy="1983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911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59632" y="1203598"/>
            <a:ext cx="7403713" cy="2739211"/>
          </a:xfrm>
          <a:prstGeom prst="rect">
            <a:avLst/>
          </a:prstGeom>
        </p:spPr>
        <p:txBody>
          <a:bodyPr wrap="square">
            <a:spAutoFit/>
          </a:bodyPr>
          <a:lstStyle/>
          <a:p>
            <a:pPr>
              <a:spcBef>
                <a:spcPts val="600"/>
              </a:spcBef>
              <a:spcAft>
                <a:spcPts val="600"/>
              </a:spcAft>
            </a:pPr>
            <a:r>
              <a:rPr lang="en-US" b="1" dirty="0" err="1">
                <a:latin typeface="UTM Avo" pitchFamily="18" charset="0"/>
              </a:rPr>
              <a:t>Ví</a:t>
            </a:r>
            <a:r>
              <a:rPr lang="en-US" b="1" dirty="0">
                <a:latin typeface="UTM Avo" pitchFamily="18" charset="0"/>
              </a:rPr>
              <a:t> </a:t>
            </a:r>
            <a:r>
              <a:rPr lang="en-US" b="1" dirty="0" err="1">
                <a:latin typeface="UTM Avo" pitchFamily="18" charset="0"/>
              </a:rPr>
              <a:t>dụ</a:t>
            </a:r>
            <a:r>
              <a:rPr lang="en-US" b="1" dirty="0">
                <a:latin typeface="UTM Avo" pitchFamily="18" charset="0"/>
              </a:rPr>
              <a:t> 1:</a:t>
            </a:r>
            <a:r>
              <a:rPr lang="en-US" dirty="0">
                <a:latin typeface="UTM Avo" pitchFamily="18" charset="0"/>
              </a:rPr>
              <a:t> </a:t>
            </a:r>
            <a:r>
              <a:rPr lang="en-US" dirty="0" err="1">
                <a:latin typeface="UTM Avo" pitchFamily="18" charset="0"/>
              </a:rPr>
              <a:t>Trong</a:t>
            </a:r>
            <a:r>
              <a:rPr lang="en-US" dirty="0">
                <a:latin typeface="UTM Avo" pitchFamily="18" charset="0"/>
              </a:rPr>
              <a:t> </a:t>
            </a:r>
            <a:r>
              <a:rPr lang="en-US" dirty="0" err="1">
                <a:latin typeface="UTM Avo" pitchFamily="18" charset="0"/>
              </a:rPr>
              <a:t>mô</a:t>
            </a:r>
            <a:r>
              <a:rPr lang="en-US" dirty="0">
                <a:latin typeface="UTM Avo" pitchFamily="18" charset="0"/>
              </a:rPr>
              <a:t> </a:t>
            </a:r>
            <a:r>
              <a:rPr lang="en-US" dirty="0" err="1">
                <a:latin typeface="UTM Avo" pitchFamily="18" charset="0"/>
              </a:rPr>
              <a:t>hình</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a:t>
            </a:r>
            <a:r>
              <a:rPr lang="en-US" dirty="0" err="1">
                <a:latin typeface="UTM Avo" pitchFamily="18" charset="0"/>
              </a:rPr>
              <a:t>tung</a:t>
            </a:r>
            <a:r>
              <a:rPr lang="en-US" dirty="0">
                <a:latin typeface="UTM Avo" pitchFamily="18" charset="0"/>
              </a:rPr>
              <a:t> </a:t>
            </a:r>
            <a:r>
              <a:rPr lang="en-US" dirty="0" err="1">
                <a:latin typeface="UTM Avo" pitchFamily="18" charset="0"/>
              </a:rPr>
              <a:t>đồng</a:t>
            </a:r>
            <a:r>
              <a:rPr lang="en-US" dirty="0">
                <a:latin typeface="UTM Avo" pitchFamily="18" charset="0"/>
              </a:rPr>
              <a:t> </a:t>
            </a:r>
            <a:r>
              <a:rPr lang="en-US" dirty="0" err="1">
                <a:latin typeface="UTM Avo" pitchFamily="18" charset="0"/>
              </a:rPr>
              <a:t>xu</a:t>
            </a:r>
            <a:r>
              <a:rPr lang="en-US" dirty="0">
                <a:latin typeface="UTM Avo" pitchFamily="18" charset="0"/>
              </a:rPr>
              <a:t> 1 </a:t>
            </a:r>
            <a:r>
              <a:rPr lang="en-US" dirty="0" err="1">
                <a:latin typeface="UTM Avo" pitchFamily="18" charset="0"/>
              </a:rPr>
              <a:t>lần</a:t>
            </a:r>
            <a:r>
              <a:rPr lang="en-US" dirty="0">
                <a:latin typeface="UTM Avo" pitchFamily="18" charset="0"/>
              </a:rPr>
              <a:t> </a:t>
            </a:r>
            <a:r>
              <a:rPr lang="en-US" dirty="0" err="1">
                <a:latin typeface="UTM Avo" pitchFamily="18" charset="0"/>
              </a:rPr>
              <a:t>thì</a:t>
            </a:r>
            <a:r>
              <a:rPr lang="en-US" dirty="0">
                <a:latin typeface="UTM Avo" pitchFamily="18" charset="0"/>
              </a:rPr>
              <a:t> 2 </a:t>
            </a:r>
            <a:r>
              <a:rPr lang="en-US" dirty="0" err="1">
                <a:latin typeface="UTM Avo" pitchFamily="18" charset="0"/>
              </a:rPr>
              <a:t>điều</a:t>
            </a:r>
            <a:r>
              <a:rPr lang="en-US" dirty="0">
                <a:latin typeface="UTM Avo" pitchFamily="18" charset="0"/>
              </a:rPr>
              <a:t> </a:t>
            </a:r>
            <a:r>
              <a:rPr lang="en-US" dirty="0" err="1">
                <a:latin typeface="UTM Avo" pitchFamily="18" charset="0"/>
              </a:rPr>
              <a:t>cần</a:t>
            </a:r>
            <a:r>
              <a:rPr lang="en-US" dirty="0">
                <a:latin typeface="UTM Avo" pitchFamily="18" charset="0"/>
              </a:rPr>
              <a:t> </a:t>
            </a:r>
            <a:r>
              <a:rPr lang="en-US" dirty="0" err="1">
                <a:latin typeface="UTM Avo" pitchFamily="18" charset="0"/>
              </a:rPr>
              <a:t>chú</a:t>
            </a:r>
            <a:r>
              <a:rPr lang="en-US" dirty="0">
                <a:latin typeface="UTM Avo" pitchFamily="18" charset="0"/>
              </a:rPr>
              <a:t> ý:</a:t>
            </a:r>
          </a:p>
          <a:p>
            <a:pPr lvl="0">
              <a:spcBef>
                <a:spcPts val="600"/>
              </a:spcBef>
              <a:spcAft>
                <a:spcPts val="600"/>
              </a:spcAft>
            </a:pPr>
            <a:r>
              <a:rPr lang="en-US" dirty="0" smtClean="0">
                <a:latin typeface="UTM Avo" pitchFamily="18" charset="0"/>
              </a:rPr>
              <a:t>- Tung </a:t>
            </a:r>
            <a:r>
              <a:rPr lang="en-US" dirty="0" err="1">
                <a:latin typeface="UTM Avo" pitchFamily="18" charset="0"/>
              </a:rPr>
              <a:t>đồng</a:t>
            </a:r>
            <a:r>
              <a:rPr lang="en-US" dirty="0">
                <a:latin typeface="UTM Avo" pitchFamily="18" charset="0"/>
              </a:rPr>
              <a:t> </a:t>
            </a:r>
            <a:r>
              <a:rPr lang="en-US" dirty="0" err="1">
                <a:latin typeface="UTM Avo" pitchFamily="18" charset="0"/>
              </a:rPr>
              <a:t>xu</a:t>
            </a:r>
            <a:r>
              <a:rPr lang="en-US" dirty="0">
                <a:latin typeface="UTM Avo" pitchFamily="18" charset="0"/>
              </a:rPr>
              <a:t> 1 </a:t>
            </a:r>
            <a:r>
              <a:rPr lang="en-US" dirty="0" err="1">
                <a:latin typeface="UTM Avo" pitchFamily="18" charset="0"/>
              </a:rPr>
              <a:t>lần</a:t>
            </a:r>
            <a:r>
              <a:rPr lang="en-US" dirty="0">
                <a:latin typeface="UTM Avo" pitchFamily="18" charset="0"/>
              </a:rPr>
              <a:t>.</a:t>
            </a:r>
          </a:p>
          <a:p>
            <a:pPr lvl="0">
              <a:spcBef>
                <a:spcPts val="600"/>
              </a:spcBef>
              <a:spcAft>
                <a:spcPts val="600"/>
              </a:spcAft>
            </a:pPr>
            <a:r>
              <a:rPr lang="en-US" dirty="0" smtClean="0">
                <a:latin typeface="UTM Avo" pitchFamily="18" charset="0"/>
              </a:rPr>
              <a:t>- </a:t>
            </a:r>
            <a:r>
              <a:rPr lang="en-US" dirty="0" err="1" smtClean="0">
                <a:latin typeface="UTM Avo" pitchFamily="18" charset="0"/>
              </a:rPr>
              <a:t>Tập</a:t>
            </a:r>
            <a:r>
              <a:rPr lang="en-US" dirty="0" smtClean="0">
                <a:latin typeface="UTM Avo" pitchFamily="18" charset="0"/>
              </a:rPr>
              <a:t> </a:t>
            </a:r>
            <a:r>
              <a:rPr lang="en-US" dirty="0" err="1">
                <a:latin typeface="UTM Avo" pitchFamily="18" charset="0"/>
              </a:rPr>
              <a:t>hợp</a:t>
            </a:r>
            <a:r>
              <a:rPr lang="en-US" dirty="0">
                <a:latin typeface="UTM Avo" pitchFamily="18" charset="0"/>
              </a:rPr>
              <a:t> </a:t>
            </a:r>
            <a:r>
              <a:rPr lang="en-US" dirty="0" err="1">
                <a:latin typeface="UTM Avo" pitchFamily="18" charset="0"/>
              </a:rPr>
              <a:t>tất</a:t>
            </a:r>
            <a:r>
              <a:rPr lang="en-US" dirty="0">
                <a:latin typeface="UTM Avo" pitchFamily="18" charset="0"/>
              </a:rPr>
              <a:t> </a:t>
            </a:r>
            <a:r>
              <a:rPr lang="en-US" dirty="0" err="1">
                <a:latin typeface="UTM Avo" pitchFamily="18" charset="0"/>
              </a:rPr>
              <a:t>cả</a:t>
            </a:r>
            <a:r>
              <a:rPr lang="en-US" dirty="0">
                <a:latin typeface="UTM Avo" pitchFamily="18" charset="0"/>
              </a:rPr>
              <a:t> </a:t>
            </a:r>
            <a:r>
              <a:rPr lang="en-US" dirty="0" err="1">
                <a:latin typeface="UTM Avo" pitchFamily="18" charset="0"/>
              </a:rPr>
              <a:t>các</a:t>
            </a:r>
            <a:r>
              <a:rPr lang="en-US" dirty="0">
                <a:latin typeface="UTM Avo" pitchFamily="18" charset="0"/>
              </a:rPr>
              <a:t> </a:t>
            </a:r>
            <a:r>
              <a:rPr lang="en-US" dirty="0" err="1">
                <a:latin typeface="UTM Avo" pitchFamily="18" charset="0"/>
              </a:rPr>
              <a:t>kết</a:t>
            </a:r>
            <a:r>
              <a:rPr lang="en-US" dirty="0">
                <a:latin typeface="UTM Avo" pitchFamily="18" charset="0"/>
              </a:rPr>
              <a:t> </a:t>
            </a:r>
            <a:r>
              <a:rPr lang="en-US" dirty="0" err="1">
                <a:latin typeface="UTM Avo" pitchFamily="18" charset="0"/>
              </a:rPr>
              <a:t>quả</a:t>
            </a:r>
            <a:r>
              <a:rPr lang="en-US" dirty="0">
                <a:latin typeface="UTM Avo" pitchFamily="18" charset="0"/>
              </a:rPr>
              <a:t> </a:t>
            </a:r>
            <a:r>
              <a:rPr lang="en-US" dirty="0" err="1">
                <a:latin typeface="UTM Avo" pitchFamily="18" charset="0"/>
              </a:rPr>
              <a:t>có</a:t>
            </a:r>
            <a:r>
              <a:rPr lang="en-US" dirty="0">
                <a:latin typeface="UTM Avo" pitchFamily="18" charset="0"/>
              </a:rPr>
              <a:t> </a:t>
            </a:r>
            <a:r>
              <a:rPr lang="en-US" dirty="0" err="1">
                <a:latin typeface="UTM Avo" pitchFamily="18" charset="0"/>
              </a:rPr>
              <a:t>thể</a:t>
            </a:r>
            <a:r>
              <a:rPr lang="en-US" dirty="0">
                <a:latin typeface="UTM Avo" pitchFamily="18" charset="0"/>
              </a:rPr>
              <a:t> </a:t>
            </a:r>
            <a:r>
              <a:rPr lang="en-US" dirty="0" err="1">
                <a:latin typeface="UTM Avo" pitchFamily="18" charset="0"/>
              </a:rPr>
              <a:t>xảy</a:t>
            </a:r>
            <a:r>
              <a:rPr lang="en-US" dirty="0">
                <a:latin typeface="UTM Avo" pitchFamily="18" charset="0"/>
              </a:rPr>
              <a:t> </a:t>
            </a:r>
            <a:r>
              <a:rPr lang="en-US" dirty="0" err="1">
                <a:latin typeface="UTM Avo" pitchFamily="18" charset="0"/>
              </a:rPr>
              <a:t>ra</a:t>
            </a:r>
            <a:r>
              <a:rPr lang="en-US" dirty="0">
                <a:latin typeface="UTM Avo" pitchFamily="18" charset="0"/>
              </a:rPr>
              <a:t> </a:t>
            </a:r>
            <a:r>
              <a:rPr lang="en-US" dirty="0" err="1">
                <a:latin typeface="UTM Avo" pitchFamily="18" charset="0"/>
              </a:rPr>
              <a:t>với</a:t>
            </a:r>
            <a:r>
              <a:rPr lang="en-US" dirty="0">
                <a:latin typeface="UTM Avo" pitchFamily="18" charset="0"/>
              </a:rPr>
              <a:t> </a:t>
            </a:r>
            <a:r>
              <a:rPr lang="en-US" dirty="0" err="1">
                <a:latin typeface="UTM Avo" pitchFamily="18" charset="0"/>
              </a:rPr>
              <a:t>mặt</a:t>
            </a:r>
            <a:r>
              <a:rPr lang="en-US" dirty="0">
                <a:latin typeface="UTM Avo" pitchFamily="18" charset="0"/>
              </a:rPr>
              <a:t> </a:t>
            </a:r>
            <a:r>
              <a:rPr lang="en-US" dirty="0" err="1">
                <a:latin typeface="UTM Avo" pitchFamily="18" charset="0"/>
              </a:rPr>
              <a:t>xuất</a:t>
            </a:r>
            <a:r>
              <a:rPr lang="en-US" dirty="0">
                <a:latin typeface="UTM Avo" pitchFamily="18" charset="0"/>
              </a:rPr>
              <a:t> </a:t>
            </a:r>
            <a:r>
              <a:rPr lang="en-US" dirty="0" err="1">
                <a:latin typeface="UTM Avo" pitchFamily="18" charset="0"/>
              </a:rPr>
              <a:t>hiện</a:t>
            </a:r>
            <a:r>
              <a:rPr lang="en-US" dirty="0">
                <a:latin typeface="UTM Avo" pitchFamily="18" charset="0"/>
              </a:rPr>
              <a:t> </a:t>
            </a:r>
            <a:r>
              <a:rPr lang="en-US" dirty="0" err="1">
                <a:latin typeface="UTM Avo" pitchFamily="18" charset="0"/>
              </a:rPr>
              <a:t>của</a:t>
            </a:r>
            <a:r>
              <a:rPr lang="en-US" dirty="0">
                <a:latin typeface="UTM Avo" pitchFamily="18" charset="0"/>
              </a:rPr>
              <a:t> </a:t>
            </a:r>
            <a:r>
              <a:rPr lang="en-US" dirty="0" err="1">
                <a:latin typeface="UTM Avo" pitchFamily="18" charset="0"/>
              </a:rPr>
              <a:t>đồng</a:t>
            </a:r>
            <a:r>
              <a:rPr lang="en-US" dirty="0">
                <a:latin typeface="UTM Avo" pitchFamily="18" charset="0"/>
              </a:rPr>
              <a:t> </a:t>
            </a:r>
            <a:r>
              <a:rPr lang="en-US" dirty="0" err="1">
                <a:latin typeface="UTM Avo" pitchFamily="18" charset="0"/>
              </a:rPr>
              <a:t>xu</a:t>
            </a:r>
            <a:r>
              <a:rPr lang="en-US" dirty="0">
                <a:latin typeface="UTM Avo" pitchFamily="18" charset="0"/>
              </a:rPr>
              <a:t> </a:t>
            </a:r>
            <a:r>
              <a:rPr lang="en-US" dirty="0" err="1">
                <a:latin typeface="UTM Avo" pitchFamily="18" charset="0"/>
              </a:rPr>
              <a:t>là</a:t>
            </a:r>
            <a:r>
              <a:rPr lang="en-US" dirty="0">
                <a:latin typeface="UTM Avo" pitchFamily="18" charset="0"/>
              </a:rPr>
              <a:t> {S; N}.</a:t>
            </a:r>
          </a:p>
          <a:p>
            <a:pPr>
              <a:spcBef>
                <a:spcPts val="600"/>
              </a:spcBef>
              <a:spcAft>
                <a:spcPts val="600"/>
              </a:spcAft>
            </a:pPr>
            <a:endParaRPr lang="en-US" b="1" dirty="0" smtClean="0">
              <a:latin typeface="UTM Avo" pitchFamily="18" charset="0"/>
            </a:endParaRPr>
          </a:p>
          <a:p>
            <a:pPr>
              <a:spcBef>
                <a:spcPts val="600"/>
              </a:spcBef>
              <a:spcAft>
                <a:spcPts val="600"/>
              </a:spcAft>
            </a:pPr>
            <a:r>
              <a:rPr lang="en-US" b="1" dirty="0" err="1" smtClean="0">
                <a:latin typeface="UTM Avo" pitchFamily="18" charset="0"/>
              </a:rPr>
              <a:t>Ví</a:t>
            </a:r>
            <a:r>
              <a:rPr lang="en-US" b="1" dirty="0" smtClean="0">
                <a:latin typeface="UTM Avo" pitchFamily="18" charset="0"/>
              </a:rPr>
              <a:t> </a:t>
            </a:r>
            <a:r>
              <a:rPr lang="en-US" b="1" dirty="0" err="1">
                <a:latin typeface="UTM Avo" pitchFamily="18" charset="0"/>
              </a:rPr>
              <a:t>dụ</a:t>
            </a:r>
            <a:r>
              <a:rPr lang="en-US" b="1" dirty="0">
                <a:latin typeface="UTM Avo" pitchFamily="18" charset="0"/>
              </a:rPr>
              <a:t> 2: </a:t>
            </a:r>
            <a:r>
              <a:rPr lang="en-US" dirty="0" err="1">
                <a:latin typeface="UTM Avo" pitchFamily="18" charset="0"/>
              </a:rPr>
              <a:t>Trong</a:t>
            </a:r>
            <a:r>
              <a:rPr lang="en-US" dirty="0">
                <a:latin typeface="UTM Avo" pitchFamily="18" charset="0"/>
              </a:rPr>
              <a:t> </a:t>
            </a:r>
            <a:r>
              <a:rPr lang="en-US" dirty="0" err="1">
                <a:latin typeface="UTM Avo" pitchFamily="18" charset="0"/>
              </a:rPr>
              <a:t>mô</a:t>
            </a:r>
            <a:r>
              <a:rPr lang="en-US" dirty="0">
                <a:latin typeface="UTM Avo" pitchFamily="18" charset="0"/>
              </a:rPr>
              <a:t> </a:t>
            </a:r>
            <a:r>
              <a:rPr lang="en-US" dirty="0" err="1">
                <a:latin typeface="UTM Avo" pitchFamily="18" charset="0"/>
              </a:rPr>
              <a:t>hình</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a:t>
            </a:r>
            <a:r>
              <a:rPr lang="en-US" dirty="0" err="1">
                <a:latin typeface="UTM Avo" pitchFamily="18" charset="0"/>
              </a:rPr>
              <a:t>gieo</a:t>
            </a:r>
            <a:r>
              <a:rPr lang="en-US" dirty="0">
                <a:latin typeface="UTM Avo" pitchFamily="18" charset="0"/>
              </a:rPr>
              <a:t> con </a:t>
            </a:r>
            <a:r>
              <a:rPr lang="en-US" dirty="0" err="1">
                <a:latin typeface="UTM Avo" pitchFamily="18" charset="0"/>
              </a:rPr>
              <a:t>xúc</a:t>
            </a:r>
            <a:r>
              <a:rPr lang="en-US" dirty="0">
                <a:latin typeface="UTM Avo" pitchFamily="18" charset="0"/>
              </a:rPr>
              <a:t> </a:t>
            </a:r>
            <a:r>
              <a:rPr lang="en-US" dirty="0" err="1">
                <a:latin typeface="UTM Avo" pitchFamily="18" charset="0"/>
              </a:rPr>
              <a:t>xắc</a:t>
            </a:r>
            <a:r>
              <a:rPr lang="en-US" dirty="0">
                <a:latin typeface="UTM Avo" pitchFamily="18" charset="0"/>
              </a:rPr>
              <a:t> 1 </a:t>
            </a:r>
            <a:r>
              <a:rPr lang="en-US" dirty="0" err="1">
                <a:latin typeface="UTM Avo" pitchFamily="18" charset="0"/>
              </a:rPr>
              <a:t>lần</a:t>
            </a:r>
            <a:r>
              <a:rPr lang="en-US" dirty="0">
                <a:latin typeface="UTM Avo" pitchFamily="18" charset="0"/>
              </a:rPr>
              <a:t> </a:t>
            </a:r>
            <a:r>
              <a:rPr lang="en-US" dirty="0" err="1">
                <a:latin typeface="UTM Avo" pitchFamily="18" charset="0"/>
              </a:rPr>
              <a:t>thì</a:t>
            </a:r>
            <a:r>
              <a:rPr lang="en-US" dirty="0">
                <a:latin typeface="UTM Avo" pitchFamily="18" charset="0"/>
              </a:rPr>
              <a:t> 2 </a:t>
            </a:r>
            <a:r>
              <a:rPr lang="en-US" dirty="0" err="1">
                <a:latin typeface="UTM Avo" pitchFamily="18" charset="0"/>
              </a:rPr>
              <a:t>điều</a:t>
            </a:r>
            <a:r>
              <a:rPr lang="en-US" dirty="0">
                <a:latin typeface="UTM Avo" pitchFamily="18" charset="0"/>
              </a:rPr>
              <a:t> </a:t>
            </a:r>
            <a:r>
              <a:rPr lang="en-US" dirty="0" err="1">
                <a:latin typeface="UTM Avo" pitchFamily="18" charset="0"/>
              </a:rPr>
              <a:t>cần</a:t>
            </a:r>
            <a:r>
              <a:rPr lang="en-US" dirty="0">
                <a:latin typeface="UTM Avo" pitchFamily="18" charset="0"/>
              </a:rPr>
              <a:t> </a:t>
            </a:r>
            <a:r>
              <a:rPr lang="en-US" dirty="0" err="1">
                <a:latin typeface="UTM Avo" pitchFamily="18" charset="0"/>
              </a:rPr>
              <a:t>chú</a:t>
            </a:r>
            <a:r>
              <a:rPr lang="en-US" dirty="0">
                <a:latin typeface="UTM Avo" pitchFamily="18" charset="0"/>
              </a:rPr>
              <a:t> ý:</a:t>
            </a:r>
          </a:p>
          <a:p>
            <a:pPr lvl="0">
              <a:spcBef>
                <a:spcPts val="600"/>
              </a:spcBef>
              <a:spcAft>
                <a:spcPts val="600"/>
              </a:spcAft>
            </a:pPr>
            <a:r>
              <a:rPr lang="en-US" dirty="0" smtClean="0">
                <a:latin typeface="UTM Avo" pitchFamily="18" charset="0"/>
              </a:rPr>
              <a:t>- </a:t>
            </a:r>
            <a:r>
              <a:rPr lang="en-US" dirty="0" err="1" smtClean="0">
                <a:latin typeface="UTM Avo" pitchFamily="18" charset="0"/>
              </a:rPr>
              <a:t>Gieo</a:t>
            </a:r>
            <a:r>
              <a:rPr lang="en-US" dirty="0" smtClean="0">
                <a:latin typeface="UTM Avo" pitchFamily="18" charset="0"/>
              </a:rPr>
              <a:t> </a:t>
            </a:r>
            <a:r>
              <a:rPr lang="en-US" dirty="0">
                <a:latin typeface="UTM Avo" pitchFamily="18" charset="0"/>
              </a:rPr>
              <a:t>con </a:t>
            </a:r>
            <a:r>
              <a:rPr lang="en-US" dirty="0" err="1">
                <a:latin typeface="UTM Avo" pitchFamily="18" charset="0"/>
              </a:rPr>
              <a:t>xúc</a:t>
            </a:r>
            <a:r>
              <a:rPr lang="en-US" dirty="0">
                <a:latin typeface="UTM Avo" pitchFamily="18" charset="0"/>
              </a:rPr>
              <a:t> </a:t>
            </a:r>
            <a:r>
              <a:rPr lang="en-US" dirty="0" err="1">
                <a:latin typeface="UTM Avo" pitchFamily="18" charset="0"/>
              </a:rPr>
              <a:t>xắc</a:t>
            </a:r>
            <a:r>
              <a:rPr lang="en-US" dirty="0">
                <a:latin typeface="UTM Avo" pitchFamily="18" charset="0"/>
              </a:rPr>
              <a:t> 1 </a:t>
            </a:r>
            <a:r>
              <a:rPr lang="en-US" dirty="0" err="1">
                <a:latin typeface="UTM Avo" pitchFamily="18" charset="0"/>
              </a:rPr>
              <a:t>lần</a:t>
            </a:r>
            <a:r>
              <a:rPr lang="en-US" dirty="0">
                <a:latin typeface="UTM Avo" pitchFamily="18" charset="0"/>
              </a:rPr>
              <a:t>.</a:t>
            </a:r>
          </a:p>
          <a:p>
            <a:pPr lvl="0">
              <a:spcBef>
                <a:spcPts val="600"/>
              </a:spcBef>
              <a:spcAft>
                <a:spcPts val="600"/>
              </a:spcAft>
            </a:pPr>
            <a:r>
              <a:rPr lang="en-US" dirty="0" smtClean="0">
                <a:latin typeface="UTM Avo" pitchFamily="18" charset="0"/>
              </a:rPr>
              <a:t>- </a:t>
            </a:r>
            <a:r>
              <a:rPr lang="en-US" dirty="0" err="1" smtClean="0">
                <a:latin typeface="UTM Avo" pitchFamily="18" charset="0"/>
              </a:rPr>
              <a:t>Tập</a:t>
            </a:r>
            <a:r>
              <a:rPr lang="en-US" dirty="0" smtClean="0">
                <a:latin typeface="UTM Avo" pitchFamily="18" charset="0"/>
              </a:rPr>
              <a:t> </a:t>
            </a:r>
            <a:r>
              <a:rPr lang="en-US" dirty="0" err="1">
                <a:latin typeface="UTM Avo" pitchFamily="18" charset="0"/>
              </a:rPr>
              <a:t>hợp</a:t>
            </a:r>
            <a:r>
              <a:rPr lang="en-US" dirty="0">
                <a:latin typeface="UTM Avo" pitchFamily="18" charset="0"/>
              </a:rPr>
              <a:t> </a:t>
            </a:r>
            <a:r>
              <a:rPr lang="en-US" dirty="0" err="1">
                <a:latin typeface="UTM Avo" pitchFamily="18" charset="0"/>
              </a:rPr>
              <a:t>tất</a:t>
            </a:r>
            <a:r>
              <a:rPr lang="en-US" dirty="0">
                <a:latin typeface="UTM Avo" pitchFamily="18" charset="0"/>
              </a:rPr>
              <a:t> </a:t>
            </a:r>
            <a:r>
              <a:rPr lang="en-US" dirty="0" err="1">
                <a:latin typeface="UTM Avo" pitchFamily="18" charset="0"/>
              </a:rPr>
              <a:t>cả</a:t>
            </a:r>
            <a:r>
              <a:rPr lang="en-US" dirty="0">
                <a:latin typeface="UTM Avo" pitchFamily="18" charset="0"/>
              </a:rPr>
              <a:t> </a:t>
            </a:r>
            <a:r>
              <a:rPr lang="en-US" dirty="0" err="1">
                <a:latin typeface="UTM Avo" pitchFamily="18" charset="0"/>
              </a:rPr>
              <a:t>các</a:t>
            </a:r>
            <a:r>
              <a:rPr lang="en-US" dirty="0">
                <a:latin typeface="UTM Avo" pitchFamily="18" charset="0"/>
              </a:rPr>
              <a:t> </a:t>
            </a:r>
            <a:r>
              <a:rPr lang="en-US" dirty="0" err="1">
                <a:latin typeface="UTM Avo" pitchFamily="18" charset="0"/>
              </a:rPr>
              <a:t>kết</a:t>
            </a:r>
            <a:r>
              <a:rPr lang="en-US" dirty="0">
                <a:latin typeface="UTM Avo" pitchFamily="18" charset="0"/>
              </a:rPr>
              <a:t> </a:t>
            </a:r>
            <a:r>
              <a:rPr lang="en-US" dirty="0" err="1">
                <a:latin typeface="UTM Avo" pitchFamily="18" charset="0"/>
              </a:rPr>
              <a:t>quả</a:t>
            </a:r>
            <a:r>
              <a:rPr lang="en-US" dirty="0">
                <a:latin typeface="UTM Avo" pitchFamily="18" charset="0"/>
              </a:rPr>
              <a:t> </a:t>
            </a:r>
            <a:r>
              <a:rPr lang="en-US" dirty="0" err="1">
                <a:latin typeface="UTM Avo" pitchFamily="18" charset="0"/>
              </a:rPr>
              <a:t>có</a:t>
            </a:r>
            <a:r>
              <a:rPr lang="en-US" dirty="0">
                <a:latin typeface="UTM Avo" pitchFamily="18" charset="0"/>
              </a:rPr>
              <a:t> </a:t>
            </a:r>
            <a:r>
              <a:rPr lang="en-US" dirty="0" err="1">
                <a:latin typeface="UTM Avo" pitchFamily="18" charset="0"/>
              </a:rPr>
              <a:t>thể</a:t>
            </a:r>
            <a:r>
              <a:rPr lang="en-US" dirty="0">
                <a:latin typeface="UTM Avo" pitchFamily="18" charset="0"/>
              </a:rPr>
              <a:t> </a:t>
            </a:r>
            <a:r>
              <a:rPr lang="en-US" dirty="0" err="1">
                <a:latin typeface="UTM Avo" pitchFamily="18" charset="0"/>
              </a:rPr>
              <a:t>xảy</a:t>
            </a:r>
            <a:r>
              <a:rPr lang="en-US" dirty="0">
                <a:latin typeface="UTM Avo" pitchFamily="18" charset="0"/>
              </a:rPr>
              <a:t> </a:t>
            </a:r>
            <a:r>
              <a:rPr lang="en-US" dirty="0" err="1">
                <a:latin typeface="UTM Avo" pitchFamily="18" charset="0"/>
              </a:rPr>
              <a:t>ra</a:t>
            </a:r>
            <a:r>
              <a:rPr lang="en-US" dirty="0">
                <a:latin typeface="UTM Avo" pitchFamily="18" charset="0"/>
              </a:rPr>
              <a:t> </a:t>
            </a:r>
            <a:r>
              <a:rPr lang="en-US" dirty="0" err="1">
                <a:latin typeface="UTM Avo" pitchFamily="18" charset="0"/>
              </a:rPr>
              <a:t>đối</a:t>
            </a:r>
            <a:r>
              <a:rPr lang="en-US" dirty="0">
                <a:latin typeface="UTM Avo" pitchFamily="18" charset="0"/>
              </a:rPr>
              <a:t> </a:t>
            </a:r>
            <a:r>
              <a:rPr lang="en-US" dirty="0" err="1">
                <a:latin typeface="UTM Avo" pitchFamily="18" charset="0"/>
              </a:rPr>
              <a:t>với</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chấm</a:t>
            </a:r>
            <a:r>
              <a:rPr lang="en-US" dirty="0">
                <a:latin typeface="UTM Avo" pitchFamily="18" charset="0"/>
              </a:rPr>
              <a:t> </a:t>
            </a:r>
            <a:r>
              <a:rPr lang="en-US" dirty="0" err="1">
                <a:latin typeface="UTM Avo" pitchFamily="18" charset="0"/>
              </a:rPr>
              <a:t>trên</a:t>
            </a:r>
            <a:r>
              <a:rPr lang="en-US" dirty="0">
                <a:latin typeface="UTM Avo" pitchFamily="18" charset="0"/>
              </a:rPr>
              <a:t> </a:t>
            </a:r>
            <a:r>
              <a:rPr lang="en-US" dirty="0" err="1">
                <a:latin typeface="UTM Avo" pitchFamily="18" charset="0"/>
              </a:rPr>
              <a:t>mặt</a:t>
            </a:r>
            <a:r>
              <a:rPr lang="en-US" dirty="0">
                <a:latin typeface="UTM Avo" pitchFamily="18" charset="0"/>
              </a:rPr>
              <a:t> con </a:t>
            </a:r>
            <a:r>
              <a:rPr lang="en-US" dirty="0" err="1">
                <a:latin typeface="UTM Avo" pitchFamily="18" charset="0"/>
              </a:rPr>
              <a:t>xúc</a:t>
            </a:r>
            <a:r>
              <a:rPr lang="en-US" dirty="0">
                <a:latin typeface="UTM Avo" pitchFamily="18" charset="0"/>
              </a:rPr>
              <a:t> </a:t>
            </a:r>
            <a:r>
              <a:rPr lang="en-US" dirty="0" err="1">
                <a:latin typeface="UTM Avo" pitchFamily="18" charset="0"/>
              </a:rPr>
              <a:t>xắc</a:t>
            </a:r>
            <a:r>
              <a:rPr lang="en-US" dirty="0">
                <a:latin typeface="UTM Avo" pitchFamily="18" charset="0"/>
              </a:rPr>
              <a:t> </a:t>
            </a:r>
            <a:r>
              <a:rPr lang="en-US" dirty="0" err="1">
                <a:latin typeface="UTM Avo" pitchFamily="18" charset="0"/>
              </a:rPr>
              <a:t>là</a:t>
            </a:r>
            <a:r>
              <a:rPr lang="en-US" dirty="0">
                <a:latin typeface="UTM Avo" pitchFamily="18" charset="0"/>
              </a:rPr>
              <a:t> {1; 2; 3; 4; 5; </a:t>
            </a:r>
            <a:r>
              <a:rPr lang="en-US" dirty="0" smtClean="0">
                <a:latin typeface="UTM Avo" pitchFamily="18" charset="0"/>
              </a:rPr>
              <a:t>6}.</a:t>
            </a:r>
            <a:endParaRPr lang="en-US" dirty="0">
              <a:latin typeface="UTM Avo" pitchFamily="18" charset="0"/>
            </a:endParaRPr>
          </a:p>
        </p:txBody>
      </p:sp>
    </p:spTree>
    <p:extLst>
      <p:ext uri="{BB962C8B-B14F-4D97-AF65-F5344CB8AC3E}">
        <p14:creationId xmlns:p14="http://schemas.microsoft.com/office/powerpoint/2010/main" val="657416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755576" y="555526"/>
            <a:ext cx="763284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Ví</a:t>
            </a:r>
            <a:r>
              <a:rPr kumimoji="0" lang="en-US"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dụ</a:t>
            </a:r>
            <a:r>
              <a:rPr kumimoji="0" lang="en-US"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3: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Trong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mô</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hình</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xác</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suất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lấy</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ngẫu</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nhiên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1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bóng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trong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một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hộp</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đựng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gồm</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3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bóng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đỏ</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đánh</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số</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1; 3; 5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và</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2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bóng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xanh</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đánh</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số</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2; 4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thì</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2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điều</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cần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lưu</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ý: </a:t>
            </a:r>
            <a:endParaRPr kumimoji="0" lang="en-US" sz="2000" b="0" i="0" u="none" strike="noStrike" cap="none" normalizeH="0" baseline="0" dirty="0" smtClean="0">
              <a:ln>
                <a:noFill/>
              </a:ln>
              <a:solidFill>
                <a:schemeClr val="tx1"/>
              </a:solidFill>
              <a:effectLst/>
              <a:latin typeface="UTM Avo" pitchFamily="18" charset="0"/>
              <a:cs typeface="Arial" pitchFamily="34" charset="0"/>
            </a:endParaRPr>
          </a:p>
        </p:txBody>
      </p:sp>
      <p:pic>
        <p:nvPicPr>
          <p:cNvPr id="1331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635646"/>
            <a:ext cx="4479925" cy="9445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539552" y="2667422"/>
            <a:ext cx="8496944" cy="17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ts val="600"/>
              </a:spcBef>
              <a:spcAft>
                <a:spcPct val="0"/>
              </a:spcAft>
              <a:buClrTx/>
              <a:buSzTx/>
              <a:buFontTx/>
              <a:buChar char="•"/>
              <a:tabLst/>
            </a:pP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Lấy</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ngẫu</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nhiên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1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bóng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a:t>
            </a:r>
            <a:endParaRPr kumimoji="0" lang="en-US" b="0" i="0" u="none" strike="noStrike" cap="none" normalizeH="0" baseline="0" dirty="0" smtClean="0">
              <a:ln>
                <a:noFill/>
              </a:ln>
              <a:solidFill>
                <a:schemeClr val="tx1"/>
              </a:solidFill>
              <a:effectLst/>
              <a:latin typeface="UTM Avo" pitchFamily="18" charset="0"/>
              <a:cs typeface="Arial" pitchFamily="34" charset="0"/>
            </a:endParaRPr>
          </a:p>
          <a:p>
            <a:pPr marL="0" marR="0" lvl="0" indent="0" algn="l" defTabSz="914400" rtl="0" eaLnBrk="0" fontAlgn="base" latinLnBrk="0" hangingPunct="0">
              <a:spcBef>
                <a:spcPts val="600"/>
              </a:spcBef>
              <a:spcAft>
                <a:spcPct val="0"/>
              </a:spcAft>
              <a:buClrTx/>
              <a:buSzTx/>
              <a:buFontTx/>
              <a:buChar char="•"/>
              <a:tabLst/>
            </a:pP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Tập</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hợp</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tất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các</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kết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có</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thể</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xảy</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ra</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đối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với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màu</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của</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bóng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lấy</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được</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là</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{Đ; X}.</a:t>
            </a:r>
            <a:endParaRPr kumimoji="0" lang="en-US" b="0" i="0" u="none" strike="noStrike" cap="none" normalizeH="0" baseline="0" dirty="0" smtClean="0">
              <a:ln>
                <a:noFill/>
              </a:ln>
              <a:solidFill>
                <a:schemeClr val="tx1"/>
              </a:solidFill>
              <a:effectLst/>
              <a:latin typeface="UTM Avo" pitchFamily="18" charset="0"/>
              <a:cs typeface="Arial" pitchFamily="34" charset="0"/>
            </a:endParaRPr>
          </a:p>
          <a:p>
            <a:pPr marL="0" marR="0" lvl="0" indent="0" algn="l" defTabSz="914400" rtl="0" eaLnBrk="0" fontAlgn="base" latinLnBrk="0" hangingPunct="0">
              <a:spcBef>
                <a:spcPts val="600"/>
              </a:spcBef>
              <a:spcAft>
                <a:spcPct val="0"/>
              </a:spcAft>
              <a:buClrTx/>
              <a:buSzTx/>
              <a:buFontTx/>
              <a:buNone/>
              <a:tabLst/>
            </a:pPr>
            <a:r>
              <a:rPr kumimoji="0" lang="en-US" b="0" i="1"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Chú</a:t>
            </a:r>
            <a:r>
              <a:rPr kumimoji="0" lang="en-US" b="0" i="1"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ý: </a:t>
            </a:r>
            <a:endParaRPr kumimoji="0" lang="en-US" b="0" i="0" u="none" strike="noStrike" cap="none" normalizeH="0" baseline="0" dirty="0" smtClean="0">
              <a:ln>
                <a:noFill/>
              </a:ln>
              <a:solidFill>
                <a:schemeClr val="tx1"/>
              </a:solidFill>
              <a:effectLst/>
              <a:latin typeface="UTM Avo" pitchFamily="18" charset="0"/>
              <a:cs typeface="Arial" pitchFamily="34" charset="0"/>
            </a:endParaRPr>
          </a:p>
          <a:p>
            <a:pPr marL="0" marR="0" lvl="0" indent="0" algn="l" defTabSz="914400" rtl="0" eaLnBrk="0" fontAlgn="base" latinLnBrk="0" hangingPunct="0">
              <a:spcBef>
                <a:spcPts val="600"/>
              </a:spcBef>
              <a:spcAft>
                <a:spcPct val="0"/>
              </a:spcAft>
              <a:buClrTx/>
              <a:buSzTx/>
              <a:buFontTx/>
              <a:buNone/>
              <a:tabLst/>
            </a:pP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Tập</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hợp</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tất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các</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kết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có</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thể</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xảy</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ra</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đối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với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số</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ghi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trên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bóng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lấy</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được</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là</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{1; 2; 3; 4; 5}.</a:t>
            </a:r>
            <a:endParaRPr kumimoji="0" lang="en-US" b="0" i="0" u="none" strike="noStrike" cap="none" normalizeH="0" baseline="0" dirty="0" smtClean="0">
              <a:ln>
                <a:noFill/>
              </a:ln>
              <a:solidFill>
                <a:schemeClr val="tx1"/>
              </a:solidFill>
              <a:effectLst/>
              <a:latin typeface="UTM Avo" pitchFamily="18" charset="0"/>
              <a:cs typeface="Arial" pitchFamily="34" charset="0"/>
            </a:endParaRPr>
          </a:p>
          <a:p>
            <a:pPr marL="0" marR="0" lvl="0" indent="0" algn="l" defTabSz="914400" rtl="0" eaLnBrk="0" fontAlgn="base" latinLnBrk="0" hangingPunct="0">
              <a:spcBef>
                <a:spcPts val="600"/>
              </a:spcBef>
              <a:spcAft>
                <a:spcPct val="0"/>
              </a:spcAft>
              <a:buClrTx/>
              <a:buSzTx/>
              <a:buFontTx/>
              <a:buNone/>
              <a:tabLst/>
            </a:pP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Tập</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hợp</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tất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các</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kết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có</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thể</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xảy</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ra</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đối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với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số</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ghi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trên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bóng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màu</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đỏ</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là</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{1; 3; 5}.</a:t>
            </a:r>
            <a:endParaRPr kumimoji="0" lang="en-US" b="0" i="0" u="none" strike="noStrike" cap="none" normalizeH="0" baseline="0" dirty="0" smtClean="0">
              <a:ln>
                <a:noFill/>
              </a:ln>
              <a:solidFill>
                <a:schemeClr val="tx1"/>
              </a:solidFill>
              <a:effectLst/>
              <a:latin typeface="UTM Avo" pitchFamily="18" charset="0"/>
              <a:cs typeface="Arial" pitchFamily="34" charset="0"/>
            </a:endParaRPr>
          </a:p>
          <a:p>
            <a:pPr marL="0" marR="0" lvl="0" indent="0" algn="l" defTabSz="914400" rtl="0" eaLnBrk="0" fontAlgn="base" latinLnBrk="0" hangingPunct="0">
              <a:spcBef>
                <a:spcPts val="600"/>
              </a:spcBef>
              <a:spcAft>
                <a:spcPct val="0"/>
              </a:spcAft>
              <a:buClrTx/>
              <a:buSzTx/>
              <a:buFontTx/>
              <a:buNone/>
              <a:tabLst/>
            </a:pP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Tập</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hợp</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tất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các</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kết</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có</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thể</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xảy</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ra</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đối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với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số</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ghi</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trên</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quả</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bóng</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màu</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xanh</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là</a:t>
            </a:r>
            <a:r>
              <a:rPr kumimoji="0" lang="en-US" b="0"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{2; 4}.</a:t>
            </a:r>
            <a:endParaRPr kumimoji="0" lang="en-US" b="0" i="0" u="none" strike="noStrike" cap="none" normalizeH="0" baseline="0" dirty="0" smtClean="0">
              <a:ln>
                <a:noFill/>
              </a:ln>
              <a:solidFill>
                <a:schemeClr val="tx1"/>
              </a:solidFill>
              <a:effectLst/>
              <a:latin typeface="UTM Avo" pitchFamily="18" charset="0"/>
              <a:cs typeface="Arial" pitchFamily="34" charset="0"/>
            </a:endParaRPr>
          </a:p>
        </p:txBody>
      </p:sp>
    </p:spTree>
    <p:extLst>
      <p:ext uri="{BB962C8B-B14F-4D97-AF65-F5344CB8AC3E}">
        <p14:creationId xmlns:p14="http://schemas.microsoft.com/office/powerpoint/2010/main" val="40432353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6" name="Table 5"/>
              <p:cNvGraphicFramePr>
                <a:graphicFrameLocks noGrp="1"/>
              </p:cNvGraphicFramePr>
              <p:nvPr>
                <p:extLst>
                  <p:ext uri="{D42A27DB-BD31-4B8C-83A1-F6EECF244321}">
                    <p14:modId xmlns:p14="http://schemas.microsoft.com/office/powerpoint/2010/main" val="2198684101"/>
                  </p:ext>
                </p:extLst>
              </p:nvPr>
            </p:nvGraphicFramePr>
            <p:xfrm>
              <a:off x="1979712" y="483518"/>
              <a:ext cx="6408712" cy="1656184"/>
            </p:xfrm>
            <a:graphic>
              <a:graphicData uri="http://schemas.openxmlformats.org/drawingml/2006/table">
                <a:tbl>
                  <a:tblPr firstRow="1" firstCol="1" bandRow="1">
                    <a:tableStyleId>{26EC5275-DAFC-4D1D-BB08-226AE4820BEA}</a:tableStyleId>
                  </a:tblPr>
                  <a:tblGrid>
                    <a:gridCol w="6408712"/>
                  </a:tblGrid>
                  <a:tr h="1656184">
                    <a:tc>
                      <a:txBody>
                        <a:bodyPr/>
                        <a:lstStyle/>
                        <a:p>
                          <a:pPr algn="just">
                            <a:lnSpc>
                              <a:spcPct val="107000"/>
                            </a:lnSpc>
                            <a:spcAft>
                              <a:spcPts val="0"/>
                            </a:spcAft>
                          </a:pPr>
                          <a:r>
                            <a:rPr lang="en-US" sz="1400" dirty="0">
                              <a:effectLst/>
                              <a:latin typeface="UTM Avo" pitchFamily="18" charset="0"/>
                            </a:rPr>
                            <a:t/>
                          </a:r>
                          <a:br>
                            <a:rPr lang="en-US" sz="1400" dirty="0">
                              <a:effectLst/>
                              <a:latin typeface="UTM Avo" pitchFamily="18" charset="0"/>
                            </a:rPr>
                          </a:br>
                          <a:r>
                            <a:rPr lang="en-US" sz="1400" kern="1200" dirty="0" err="1">
                              <a:effectLst/>
                              <a:latin typeface="UTM Avo" pitchFamily="18" charset="0"/>
                            </a:rPr>
                            <a:t>Phương</a:t>
                          </a:r>
                          <a:r>
                            <a:rPr lang="en-US" sz="1400" kern="1200" dirty="0">
                              <a:effectLst/>
                              <a:latin typeface="UTM Avo" pitchFamily="18" charset="0"/>
                            </a:rPr>
                            <a:t> </a:t>
                          </a:r>
                          <a:r>
                            <a:rPr lang="en-US" sz="1400" kern="1200" dirty="0" err="1">
                              <a:effectLst/>
                              <a:latin typeface="UTM Avo" pitchFamily="18" charset="0"/>
                            </a:rPr>
                            <a:t>pháp</a:t>
                          </a:r>
                          <a:r>
                            <a:rPr lang="en-US" sz="1400" kern="1200" dirty="0">
                              <a:effectLst/>
                              <a:latin typeface="UTM Avo" pitchFamily="18" charset="0"/>
                            </a:rPr>
                            <a:t> </a:t>
                          </a:r>
                          <a:r>
                            <a:rPr lang="en-US" sz="1400" kern="1200" dirty="0" err="1">
                              <a:effectLst/>
                              <a:latin typeface="UTM Avo" pitchFamily="18" charset="0"/>
                            </a:rPr>
                            <a:t>tính</a:t>
                          </a:r>
                          <a:r>
                            <a:rPr lang="en-US" sz="1400" kern="1200" dirty="0">
                              <a:effectLst/>
                              <a:latin typeface="UTM Avo" pitchFamily="18" charset="0"/>
                            </a:rPr>
                            <a:t> </a:t>
                          </a:r>
                          <a:r>
                            <a:rPr lang="en-US" sz="1400" kern="1200" dirty="0" err="1">
                              <a:effectLst/>
                              <a:latin typeface="UTM Avo" pitchFamily="18" charset="0"/>
                            </a:rPr>
                            <a:t>xác</a:t>
                          </a:r>
                          <a:r>
                            <a:rPr lang="en-US" sz="1400" kern="1200" dirty="0">
                              <a:effectLst/>
                              <a:latin typeface="UTM Avo" pitchFamily="18" charset="0"/>
                            </a:rPr>
                            <a:t> </a:t>
                          </a:r>
                          <a:r>
                            <a:rPr lang="en-US" sz="1400" kern="1200" dirty="0" err="1">
                              <a:effectLst/>
                              <a:latin typeface="UTM Avo" pitchFamily="18" charset="0"/>
                            </a:rPr>
                            <a:t>suất</a:t>
                          </a:r>
                          <a:r>
                            <a:rPr lang="en-US" sz="1400" kern="1200" dirty="0">
                              <a:effectLst/>
                              <a:latin typeface="UTM Avo" pitchFamily="18" charset="0"/>
                            </a:rPr>
                            <a:t> </a:t>
                          </a:r>
                          <a:r>
                            <a:rPr lang="en-US" sz="1400" kern="1200" dirty="0" err="1">
                              <a:effectLst/>
                              <a:latin typeface="UTM Avo" pitchFamily="18" charset="0"/>
                            </a:rPr>
                            <a:t>thực</a:t>
                          </a:r>
                          <a:r>
                            <a:rPr lang="en-US" sz="1400" kern="1200" dirty="0">
                              <a:effectLst/>
                              <a:latin typeface="UTM Avo" pitchFamily="18" charset="0"/>
                            </a:rPr>
                            <a:t> </a:t>
                          </a:r>
                          <a:r>
                            <a:rPr lang="en-US" sz="1400" kern="1200" dirty="0" err="1">
                              <a:effectLst/>
                              <a:latin typeface="UTM Avo" pitchFamily="18" charset="0"/>
                            </a:rPr>
                            <a:t>nghiệm</a:t>
                          </a:r>
                          <a:r>
                            <a:rPr lang="en-US" sz="1400" kern="1200" dirty="0">
                              <a:effectLst/>
                              <a:latin typeface="UTM Avo" pitchFamily="18" charset="0"/>
                            </a:rPr>
                            <a:t> </a:t>
                          </a:r>
                          <a:r>
                            <a:rPr lang="en-US" sz="1400" kern="1200" dirty="0" err="1">
                              <a:effectLst/>
                              <a:latin typeface="UTM Avo" pitchFamily="18" charset="0"/>
                            </a:rPr>
                            <a:t>của</a:t>
                          </a:r>
                          <a:r>
                            <a:rPr lang="en-US" sz="1400" kern="1200" dirty="0">
                              <a:effectLst/>
                              <a:latin typeface="UTM Avo" pitchFamily="18" charset="0"/>
                            </a:rPr>
                            <a:t> </a:t>
                          </a:r>
                          <a:r>
                            <a:rPr lang="en-US" sz="1400" kern="1200" dirty="0" err="1">
                              <a:effectLst/>
                              <a:latin typeface="UTM Avo" pitchFamily="18" charset="0"/>
                            </a:rPr>
                            <a:t>một</a:t>
                          </a:r>
                          <a:r>
                            <a:rPr lang="en-US" sz="1400" kern="1200" dirty="0">
                              <a:effectLst/>
                              <a:latin typeface="UTM Avo" pitchFamily="18" charset="0"/>
                            </a:rPr>
                            <a:t> </a:t>
                          </a:r>
                          <a:r>
                            <a:rPr lang="en-US" sz="1400" kern="1200" dirty="0" err="1">
                              <a:effectLst/>
                              <a:latin typeface="UTM Avo" pitchFamily="18" charset="0"/>
                            </a:rPr>
                            <a:t>sự</a:t>
                          </a:r>
                          <a:r>
                            <a:rPr lang="en-US" sz="1400" kern="1200" dirty="0">
                              <a:effectLst/>
                              <a:latin typeface="UTM Avo" pitchFamily="18" charset="0"/>
                            </a:rPr>
                            <a:t> </a:t>
                          </a:r>
                          <a:r>
                            <a:rPr lang="en-US" sz="1400" kern="1200" dirty="0" err="1">
                              <a:effectLst/>
                              <a:latin typeface="UTM Avo" pitchFamily="18" charset="0"/>
                            </a:rPr>
                            <a:t>kiện</a:t>
                          </a:r>
                          <a:r>
                            <a:rPr lang="en-US" sz="1400" kern="1200" dirty="0">
                              <a:effectLst/>
                              <a:latin typeface="UTM Avo" pitchFamily="18" charset="0"/>
                            </a:rPr>
                            <a:t> A:</a:t>
                          </a:r>
                          <a:endParaRPr lang="en-US" sz="1200" dirty="0">
                            <a:effectLst/>
                            <a:latin typeface="UTM Avo" pitchFamily="18" charset="0"/>
                          </a:endParaRPr>
                        </a:p>
                        <a:p>
                          <a:pPr marL="342900" lvl="0" indent="-342900">
                            <a:lnSpc>
                              <a:spcPct val="115000"/>
                            </a:lnSpc>
                            <a:spcAft>
                              <a:spcPts val="0"/>
                            </a:spcAft>
                            <a:buClr>
                              <a:srgbClr val="00B050"/>
                            </a:buClr>
                            <a:buFont typeface="Wingdings"/>
                            <a:buChar char=""/>
                          </a:pPr>
                          <a:r>
                            <a:rPr lang="en-US" sz="1400" dirty="0" err="1">
                              <a:effectLst/>
                              <a:latin typeface="UTM Avo" pitchFamily="18" charset="0"/>
                            </a:rPr>
                            <a:t>Đếm</a:t>
                          </a:r>
                          <a:r>
                            <a:rPr lang="en-US" sz="1400" dirty="0">
                              <a:effectLst/>
                              <a:latin typeface="UTM Avo" pitchFamily="18" charset="0"/>
                            </a:rPr>
                            <a:t> </a:t>
                          </a:r>
                          <a:r>
                            <a:rPr lang="en-US" sz="1400" dirty="0" err="1">
                              <a:effectLst/>
                              <a:latin typeface="UTM Avo" pitchFamily="18" charset="0"/>
                            </a:rPr>
                            <a:t>số</a:t>
                          </a:r>
                          <a:r>
                            <a:rPr lang="en-US" sz="1400" dirty="0">
                              <a:effectLst/>
                              <a:latin typeface="UTM Avo" pitchFamily="18" charset="0"/>
                            </a:rPr>
                            <a:t> </a:t>
                          </a:r>
                          <a:r>
                            <a:rPr lang="en-US" sz="1400" dirty="0" err="1">
                              <a:effectLst/>
                              <a:latin typeface="UTM Avo" pitchFamily="18" charset="0"/>
                            </a:rPr>
                            <a:t>lần</a:t>
                          </a:r>
                          <a:r>
                            <a:rPr lang="en-US" sz="1400" dirty="0">
                              <a:effectLst/>
                              <a:latin typeface="UTM Avo" pitchFamily="18" charset="0"/>
                            </a:rPr>
                            <a:t> </a:t>
                          </a:r>
                          <a:r>
                            <a:rPr lang="en-US" sz="1400" dirty="0" err="1">
                              <a:effectLst/>
                              <a:latin typeface="UTM Avo" pitchFamily="18" charset="0"/>
                            </a:rPr>
                            <a:t>xuất</a:t>
                          </a:r>
                          <a:r>
                            <a:rPr lang="en-US" sz="1400" dirty="0">
                              <a:effectLst/>
                              <a:latin typeface="UTM Avo" pitchFamily="18" charset="0"/>
                            </a:rPr>
                            <a:t> </a:t>
                          </a:r>
                          <a:r>
                            <a:rPr lang="en-US" sz="1400" dirty="0" err="1">
                              <a:effectLst/>
                              <a:latin typeface="UTM Avo" pitchFamily="18" charset="0"/>
                            </a:rPr>
                            <a:t>hiện</a:t>
                          </a:r>
                          <a:r>
                            <a:rPr lang="en-US" sz="1400" dirty="0">
                              <a:effectLst/>
                              <a:latin typeface="UTM Avo" pitchFamily="18" charset="0"/>
                            </a:rPr>
                            <a:t> </a:t>
                          </a:r>
                          <a:r>
                            <a:rPr lang="en-US" sz="1400" dirty="0" err="1">
                              <a:effectLst/>
                              <a:latin typeface="UTM Avo" pitchFamily="18" charset="0"/>
                            </a:rPr>
                            <a:t>sự</a:t>
                          </a:r>
                          <a:r>
                            <a:rPr lang="en-US" sz="1400" dirty="0">
                              <a:effectLst/>
                              <a:latin typeface="UTM Avo" pitchFamily="18" charset="0"/>
                            </a:rPr>
                            <a:t> </a:t>
                          </a:r>
                          <a:r>
                            <a:rPr lang="en-US" sz="1400" dirty="0" err="1">
                              <a:effectLst/>
                              <a:latin typeface="UTM Avo" pitchFamily="18" charset="0"/>
                            </a:rPr>
                            <a:t>kiện</a:t>
                          </a:r>
                          <a:r>
                            <a:rPr lang="en-US" sz="1400" dirty="0">
                              <a:effectLst/>
                              <a:latin typeface="UTM Avo" pitchFamily="18" charset="0"/>
                            </a:rPr>
                            <a:t> A.</a:t>
                          </a:r>
                          <a:endParaRPr lang="en-US" sz="1200" dirty="0">
                            <a:effectLst/>
                            <a:latin typeface="UTM Avo" pitchFamily="18" charset="0"/>
                          </a:endParaRPr>
                        </a:p>
                        <a:p>
                          <a:pPr marL="342900" lvl="0" indent="-342900">
                            <a:lnSpc>
                              <a:spcPct val="115000"/>
                            </a:lnSpc>
                            <a:spcAft>
                              <a:spcPts val="0"/>
                            </a:spcAft>
                            <a:buClr>
                              <a:srgbClr val="00B050"/>
                            </a:buClr>
                            <a:buFont typeface="Wingdings"/>
                            <a:buChar char=""/>
                          </a:pPr>
                          <a:r>
                            <a:rPr lang="en-US" sz="1400" dirty="0" err="1">
                              <a:effectLst/>
                              <a:latin typeface="UTM Avo" pitchFamily="18" charset="0"/>
                            </a:rPr>
                            <a:t>Tính</a:t>
                          </a:r>
                          <a:r>
                            <a:rPr lang="en-US" sz="1400" dirty="0">
                              <a:effectLst/>
                              <a:latin typeface="UTM Avo" pitchFamily="18" charset="0"/>
                            </a:rPr>
                            <a:t> </a:t>
                          </a:r>
                          <a:r>
                            <a:rPr lang="en-US" sz="1400" dirty="0" err="1">
                              <a:effectLst/>
                              <a:latin typeface="UTM Avo" pitchFamily="18" charset="0"/>
                            </a:rPr>
                            <a:t>xác</a:t>
                          </a:r>
                          <a:r>
                            <a:rPr lang="en-US" sz="1400" dirty="0">
                              <a:effectLst/>
                              <a:latin typeface="UTM Avo" pitchFamily="18" charset="0"/>
                            </a:rPr>
                            <a:t> </a:t>
                          </a:r>
                          <a:r>
                            <a:rPr lang="en-US" sz="1400" dirty="0" err="1">
                              <a:effectLst/>
                              <a:latin typeface="UTM Avo" pitchFamily="18" charset="0"/>
                            </a:rPr>
                            <a:t>suất</a:t>
                          </a:r>
                          <a:r>
                            <a:rPr lang="en-US" sz="1400" dirty="0">
                              <a:effectLst/>
                              <a:latin typeface="UTM Avo" pitchFamily="18" charset="0"/>
                            </a:rPr>
                            <a:t> </a:t>
                          </a:r>
                          <a:r>
                            <a:rPr lang="en-US" sz="1400" dirty="0" err="1">
                              <a:effectLst/>
                              <a:latin typeface="UTM Avo" pitchFamily="18" charset="0"/>
                            </a:rPr>
                            <a:t>thực</a:t>
                          </a:r>
                          <a:r>
                            <a:rPr lang="en-US" sz="1400" dirty="0">
                              <a:effectLst/>
                              <a:latin typeface="UTM Avo" pitchFamily="18" charset="0"/>
                            </a:rPr>
                            <a:t> </a:t>
                          </a:r>
                          <a:r>
                            <a:rPr lang="en-US" sz="1400" dirty="0" err="1">
                              <a:effectLst/>
                              <a:latin typeface="UTM Avo" pitchFamily="18" charset="0"/>
                            </a:rPr>
                            <a:t>nghiệm</a:t>
                          </a:r>
                          <a:r>
                            <a:rPr lang="en-US" sz="1400" dirty="0">
                              <a:effectLst/>
                              <a:latin typeface="UTM Avo" pitchFamily="18" charset="0"/>
                            </a:rPr>
                            <a:t> </a:t>
                          </a:r>
                          <a:r>
                            <a:rPr lang="en-US" sz="1400" dirty="0" err="1">
                              <a:effectLst/>
                              <a:latin typeface="UTM Avo" pitchFamily="18" charset="0"/>
                            </a:rPr>
                            <a:t>của</a:t>
                          </a:r>
                          <a:r>
                            <a:rPr lang="en-US" sz="1400" dirty="0">
                              <a:effectLst/>
                              <a:latin typeface="UTM Avo" pitchFamily="18" charset="0"/>
                            </a:rPr>
                            <a:t> </a:t>
                          </a:r>
                          <a:r>
                            <a:rPr lang="en-US" sz="1400" dirty="0" err="1">
                              <a:effectLst/>
                              <a:latin typeface="UTM Avo" pitchFamily="18" charset="0"/>
                            </a:rPr>
                            <a:t>sự</a:t>
                          </a:r>
                          <a:r>
                            <a:rPr lang="en-US" sz="1400" dirty="0">
                              <a:effectLst/>
                              <a:latin typeface="UTM Avo" pitchFamily="18" charset="0"/>
                            </a:rPr>
                            <a:t> </a:t>
                          </a:r>
                          <a:r>
                            <a:rPr lang="en-US" sz="1400" dirty="0" err="1">
                              <a:effectLst/>
                              <a:latin typeface="UTM Avo" pitchFamily="18" charset="0"/>
                            </a:rPr>
                            <a:t>kiện</a:t>
                          </a:r>
                          <a:r>
                            <a:rPr lang="en-US" sz="1400" dirty="0">
                              <a:effectLst/>
                              <a:latin typeface="UTM Avo" pitchFamily="18" charset="0"/>
                            </a:rPr>
                            <a:t> A </a:t>
                          </a:r>
                          <a:r>
                            <a:rPr lang="en-US" sz="1400" dirty="0" err="1">
                              <a:effectLst/>
                              <a:latin typeface="UTM Avo" pitchFamily="18" charset="0"/>
                            </a:rPr>
                            <a:t>theo</a:t>
                          </a:r>
                          <a:r>
                            <a:rPr lang="en-US" sz="1400" dirty="0">
                              <a:effectLst/>
                              <a:latin typeface="UTM Avo" pitchFamily="18" charset="0"/>
                            </a:rPr>
                            <a:t> </a:t>
                          </a:r>
                          <a:r>
                            <a:rPr lang="en-US" sz="1400" dirty="0" err="1">
                              <a:effectLst/>
                              <a:latin typeface="UTM Avo" pitchFamily="18" charset="0"/>
                            </a:rPr>
                            <a:t>công</a:t>
                          </a:r>
                          <a:r>
                            <a:rPr lang="en-US" sz="1400" dirty="0">
                              <a:effectLst/>
                              <a:latin typeface="UTM Avo" pitchFamily="18" charset="0"/>
                            </a:rPr>
                            <a:t> </a:t>
                          </a:r>
                          <a:r>
                            <a:rPr lang="en-US" sz="1400" dirty="0" err="1">
                              <a:effectLst/>
                              <a:latin typeface="UTM Avo" pitchFamily="18" charset="0"/>
                            </a:rPr>
                            <a:t>thức</a:t>
                          </a:r>
                          <a:r>
                            <a:rPr lang="en-US" sz="1400" dirty="0">
                              <a:effectLst/>
                              <a:latin typeface="UTM Avo" pitchFamily="18" charset="0"/>
                            </a:rPr>
                            <a:t>:</a:t>
                          </a:r>
                          <a:endParaRPr lang="en-US" sz="1200" dirty="0">
                            <a:effectLst/>
                            <a:latin typeface="UTM Avo" pitchFamily="18" charset="0"/>
                          </a:endParaRPr>
                        </a:p>
                        <a:p>
                          <a:pPr marL="457200">
                            <a:lnSpc>
                              <a:spcPct val="115000"/>
                            </a:lnSpc>
                            <a:spcAft>
                              <a:spcPts val="0"/>
                            </a:spcAft>
                          </a:pPr>
                          <a14:m>
                            <m:oMathPara xmlns:m="http://schemas.openxmlformats.org/officeDocument/2006/math">
                              <m:oMathParaPr>
                                <m:jc m:val="centerGroup"/>
                              </m:oMathParaPr>
                              <m:oMath xmlns:m="http://schemas.openxmlformats.org/officeDocument/2006/math">
                                <m:f>
                                  <m:fPr>
                                    <m:ctrlPr>
                                      <a:rPr lang="en-US" sz="1600" i="1" smtClean="0">
                                        <a:solidFill>
                                          <a:srgbClr val="C00000"/>
                                        </a:solidFill>
                                        <a:effectLst/>
                                        <a:latin typeface="Cambria Math"/>
                                      </a:rPr>
                                    </m:ctrlPr>
                                  </m:fPr>
                                  <m:num>
                                    <m:r>
                                      <a:rPr lang="en-US" sz="1600">
                                        <a:solidFill>
                                          <a:srgbClr val="C00000"/>
                                        </a:solidFill>
                                        <a:effectLst/>
                                        <a:latin typeface="Cambria Math"/>
                                      </a:rPr>
                                      <m:t>𝑠</m:t>
                                    </m:r>
                                    <m:r>
                                      <a:rPr lang="en-US" sz="1600">
                                        <a:solidFill>
                                          <a:srgbClr val="C00000"/>
                                        </a:solidFill>
                                        <a:effectLst/>
                                        <a:latin typeface="Cambria Math"/>
                                      </a:rPr>
                                      <m:t>ố </m:t>
                                    </m:r>
                                    <m:r>
                                      <a:rPr lang="en-US" sz="1600">
                                        <a:solidFill>
                                          <a:srgbClr val="C00000"/>
                                        </a:solidFill>
                                        <a:effectLst/>
                                        <a:latin typeface="Cambria Math"/>
                                      </a:rPr>
                                      <m:t>𝑙</m:t>
                                    </m:r>
                                    <m:r>
                                      <a:rPr lang="en-US" sz="1600">
                                        <a:solidFill>
                                          <a:srgbClr val="C00000"/>
                                        </a:solidFill>
                                        <a:effectLst/>
                                        <a:latin typeface="Cambria Math"/>
                                      </a:rPr>
                                      <m:t>ầ</m:t>
                                    </m:r>
                                    <m:r>
                                      <a:rPr lang="en-US" sz="1600">
                                        <a:solidFill>
                                          <a:srgbClr val="C00000"/>
                                        </a:solidFill>
                                        <a:effectLst/>
                                        <a:latin typeface="Cambria Math"/>
                                      </a:rPr>
                                      <m:t>𝑛</m:t>
                                    </m:r>
                                    <m:r>
                                      <a:rPr lang="en-US" sz="1600">
                                        <a:solidFill>
                                          <a:srgbClr val="C00000"/>
                                        </a:solidFill>
                                        <a:effectLst/>
                                        <a:latin typeface="Cambria Math"/>
                                      </a:rPr>
                                      <m:t> </m:t>
                                    </m:r>
                                    <m:r>
                                      <a:rPr lang="en-US" sz="1600">
                                        <a:solidFill>
                                          <a:srgbClr val="C00000"/>
                                        </a:solidFill>
                                        <a:effectLst/>
                                        <a:latin typeface="Cambria Math"/>
                                      </a:rPr>
                                      <m:t>𝑥𝑢</m:t>
                                    </m:r>
                                    <m:r>
                                      <a:rPr lang="en-US" sz="1600">
                                        <a:solidFill>
                                          <a:srgbClr val="C00000"/>
                                        </a:solidFill>
                                        <a:effectLst/>
                                        <a:latin typeface="Cambria Math"/>
                                      </a:rPr>
                                      <m:t>ấ</m:t>
                                    </m:r>
                                    <m:r>
                                      <a:rPr lang="en-US" sz="1600">
                                        <a:solidFill>
                                          <a:srgbClr val="C00000"/>
                                        </a:solidFill>
                                        <a:effectLst/>
                                        <a:latin typeface="Cambria Math"/>
                                      </a:rPr>
                                      <m:t>𝑡</m:t>
                                    </m:r>
                                    <m:r>
                                      <a:rPr lang="en-US" sz="1600">
                                        <a:solidFill>
                                          <a:srgbClr val="C00000"/>
                                        </a:solidFill>
                                        <a:effectLst/>
                                        <a:latin typeface="Cambria Math"/>
                                      </a:rPr>
                                      <m:t> </m:t>
                                    </m:r>
                                    <m:r>
                                      <a:rPr lang="en-US" sz="1600">
                                        <a:solidFill>
                                          <a:srgbClr val="C00000"/>
                                        </a:solidFill>
                                        <a:effectLst/>
                                        <a:latin typeface="Cambria Math"/>
                                      </a:rPr>
                                      <m:t>h𝑖</m:t>
                                    </m:r>
                                    <m:r>
                                      <a:rPr lang="en-US" sz="1600">
                                        <a:solidFill>
                                          <a:srgbClr val="C00000"/>
                                        </a:solidFill>
                                        <a:effectLst/>
                                        <a:latin typeface="Cambria Math"/>
                                      </a:rPr>
                                      <m:t>ệ</m:t>
                                    </m:r>
                                    <m:r>
                                      <a:rPr lang="en-US" sz="1600">
                                        <a:solidFill>
                                          <a:srgbClr val="C00000"/>
                                        </a:solidFill>
                                        <a:effectLst/>
                                        <a:latin typeface="Cambria Math"/>
                                      </a:rPr>
                                      <m:t>𝑛</m:t>
                                    </m:r>
                                    <m:r>
                                      <a:rPr lang="en-US" sz="1600">
                                        <a:solidFill>
                                          <a:srgbClr val="C00000"/>
                                        </a:solidFill>
                                        <a:effectLst/>
                                        <a:latin typeface="Cambria Math"/>
                                      </a:rPr>
                                      <m:t> </m:t>
                                    </m:r>
                                    <m:r>
                                      <a:rPr lang="en-US" sz="1600">
                                        <a:solidFill>
                                          <a:srgbClr val="C00000"/>
                                        </a:solidFill>
                                        <a:effectLst/>
                                        <a:latin typeface="Cambria Math"/>
                                      </a:rPr>
                                      <m:t>𝑠</m:t>
                                    </m:r>
                                    <m:r>
                                      <a:rPr lang="en-US" sz="1600">
                                        <a:solidFill>
                                          <a:srgbClr val="C00000"/>
                                        </a:solidFill>
                                        <a:effectLst/>
                                        <a:latin typeface="Cambria Math"/>
                                      </a:rPr>
                                      <m:t>ự </m:t>
                                    </m:r>
                                    <m:r>
                                      <a:rPr lang="en-US" sz="1600">
                                        <a:solidFill>
                                          <a:srgbClr val="C00000"/>
                                        </a:solidFill>
                                        <a:effectLst/>
                                        <a:latin typeface="Cambria Math"/>
                                      </a:rPr>
                                      <m:t>𝑘𝑖</m:t>
                                    </m:r>
                                    <m:r>
                                      <a:rPr lang="en-US" sz="1600">
                                        <a:solidFill>
                                          <a:srgbClr val="C00000"/>
                                        </a:solidFill>
                                        <a:effectLst/>
                                        <a:latin typeface="Cambria Math"/>
                                      </a:rPr>
                                      <m:t>ệ</m:t>
                                    </m:r>
                                    <m:r>
                                      <a:rPr lang="en-US" sz="1600">
                                        <a:solidFill>
                                          <a:srgbClr val="C00000"/>
                                        </a:solidFill>
                                        <a:effectLst/>
                                        <a:latin typeface="Cambria Math"/>
                                      </a:rPr>
                                      <m:t>𝑛</m:t>
                                    </m:r>
                                    <m:r>
                                      <a:rPr lang="en-US" sz="1600">
                                        <a:solidFill>
                                          <a:srgbClr val="C00000"/>
                                        </a:solidFill>
                                        <a:effectLst/>
                                        <a:latin typeface="Cambria Math"/>
                                      </a:rPr>
                                      <m:t> </m:t>
                                    </m:r>
                                    <m:r>
                                      <a:rPr lang="en-US" sz="1600">
                                        <a:solidFill>
                                          <a:srgbClr val="C00000"/>
                                        </a:solidFill>
                                        <a:effectLst/>
                                        <a:latin typeface="Cambria Math"/>
                                      </a:rPr>
                                      <m:t>𝐴</m:t>
                                    </m:r>
                                  </m:num>
                                  <m:den>
                                    <m:r>
                                      <a:rPr lang="en-US" sz="1600">
                                        <a:solidFill>
                                          <a:srgbClr val="C00000"/>
                                        </a:solidFill>
                                        <a:effectLst/>
                                        <a:latin typeface="Cambria Math"/>
                                      </a:rPr>
                                      <m:t>𝑇</m:t>
                                    </m:r>
                                    <m:r>
                                      <a:rPr lang="en-US" sz="1600">
                                        <a:solidFill>
                                          <a:srgbClr val="C00000"/>
                                        </a:solidFill>
                                        <a:effectLst/>
                                        <a:latin typeface="Cambria Math"/>
                                      </a:rPr>
                                      <m:t>ổ</m:t>
                                    </m:r>
                                    <m:r>
                                      <a:rPr lang="en-US" sz="1600">
                                        <a:solidFill>
                                          <a:srgbClr val="C00000"/>
                                        </a:solidFill>
                                        <a:effectLst/>
                                        <a:latin typeface="Cambria Math"/>
                                      </a:rPr>
                                      <m:t>𝑛𝑔</m:t>
                                    </m:r>
                                    <m:r>
                                      <a:rPr lang="en-US" sz="1600">
                                        <a:solidFill>
                                          <a:srgbClr val="C00000"/>
                                        </a:solidFill>
                                        <a:effectLst/>
                                        <a:latin typeface="Cambria Math"/>
                                      </a:rPr>
                                      <m:t> </m:t>
                                    </m:r>
                                    <m:r>
                                      <a:rPr lang="en-US" sz="1600">
                                        <a:solidFill>
                                          <a:srgbClr val="C00000"/>
                                        </a:solidFill>
                                        <a:effectLst/>
                                        <a:latin typeface="Cambria Math"/>
                                      </a:rPr>
                                      <m:t>𝑠</m:t>
                                    </m:r>
                                    <m:r>
                                      <a:rPr lang="en-US" sz="1600">
                                        <a:solidFill>
                                          <a:srgbClr val="C00000"/>
                                        </a:solidFill>
                                        <a:effectLst/>
                                        <a:latin typeface="Cambria Math"/>
                                      </a:rPr>
                                      <m:t>ố </m:t>
                                    </m:r>
                                    <m:r>
                                      <a:rPr lang="en-US" sz="1600">
                                        <a:solidFill>
                                          <a:srgbClr val="C00000"/>
                                        </a:solidFill>
                                        <a:effectLst/>
                                        <a:latin typeface="Cambria Math"/>
                                      </a:rPr>
                                      <m:t>𝑙</m:t>
                                    </m:r>
                                    <m:r>
                                      <a:rPr lang="en-US" sz="1600">
                                        <a:solidFill>
                                          <a:srgbClr val="C00000"/>
                                        </a:solidFill>
                                        <a:effectLst/>
                                        <a:latin typeface="Cambria Math"/>
                                      </a:rPr>
                                      <m:t>ầ</m:t>
                                    </m:r>
                                    <m:r>
                                      <a:rPr lang="en-US" sz="1600">
                                        <a:solidFill>
                                          <a:srgbClr val="C00000"/>
                                        </a:solidFill>
                                        <a:effectLst/>
                                        <a:latin typeface="Cambria Math"/>
                                      </a:rPr>
                                      <m:t>𝑛</m:t>
                                    </m:r>
                                    <m:r>
                                      <a:rPr lang="en-US" sz="1600">
                                        <a:solidFill>
                                          <a:srgbClr val="C00000"/>
                                        </a:solidFill>
                                        <a:effectLst/>
                                        <a:latin typeface="Cambria Math"/>
                                      </a:rPr>
                                      <m:t> </m:t>
                                    </m:r>
                                    <m:r>
                                      <a:rPr lang="en-US" sz="1600">
                                        <a:solidFill>
                                          <a:srgbClr val="C00000"/>
                                        </a:solidFill>
                                        <a:effectLst/>
                                        <a:latin typeface="Cambria Math"/>
                                      </a:rPr>
                                      <m:t>𝑡h</m:t>
                                    </m:r>
                                    <m:r>
                                      <a:rPr lang="en-US" sz="1600">
                                        <a:solidFill>
                                          <a:srgbClr val="C00000"/>
                                        </a:solidFill>
                                        <a:effectLst/>
                                        <a:latin typeface="Cambria Math"/>
                                      </a:rPr>
                                      <m:t>ự</m:t>
                                    </m:r>
                                    <m:r>
                                      <a:rPr lang="en-US" sz="1600">
                                        <a:solidFill>
                                          <a:srgbClr val="C00000"/>
                                        </a:solidFill>
                                        <a:effectLst/>
                                        <a:latin typeface="Cambria Math"/>
                                      </a:rPr>
                                      <m:t>𝑐</m:t>
                                    </m:r>
                                    <m:r>
                                      <a:rPr lang="en-US" sz="1600">
                                        <a:solidFill>
                                          <a:srgbClr val="C00000"/>
                                        </a:solidFill>
                                        <a:effectLst/>
                                        <a:latin typeface="Cambria Math"/>
                                      </a:rPr>
                                      <m:t> </m:t>
                                    </m:r>
                                    <m:r>
                                      <a:rPr lang="en-US" sz="1600">
                                        <a:solidFill>
                                          <a:srgbClr val="C00000"/>
                                        </a:solidFill>
                                        <a:effectLst/>
                                        <a:latin typeface="Cambria Math"/>
                                      </a:rPr>
                                      <m:t>h𝑖</m:t>
                                    </m:r>
                                    <m:r>
                                      <a:rPr lang="en-US" sz="1600">
                                        <a:solidFill>
                                          <a:srgbClr val="C00000"/>
                                        </a:solidFill>
                                        <a:effectLst/>
                                        <a:latin typeface="Cambria Math"/>
                                      </a:rPr>
                                      <m:t>ệ</m:t>
                                    </m:r>
                                    <m:r>
                                      <a:rPr lang="en-US" sz="1600">
                                        <a:solidFill>
                                          <a:srgbClr val="C00000"/>
                                        </a:solidFill>
                                        <a:effectLst/>
                                        <a:latin typeface="Cambria Math"/>
                                      </a:rPr>
                                      <m:t>𝑛</m:t>
                                    </m:r>
                                    <m:r>
                                      <a:rPr lang="en-US" sz="1600">
                                        <a:solidFill>
                                          <a:srgbClr val="C00000"/>
                                        </a:solidFill>
                                        <a:effectLst/>
                                        <a:latin typeface="Cambria Math"/>
                                      </a:rPr>
                                      <m:t> </m:t>
                                    </m:r>
                                    <m:r>
                                      <a:rPr lang="en-US" sz="1600">
                                        <a:solidFill>
                                          <a:srgbClr val="C00000"/>
                                        </a:solidFill>
                                        <a:effectLst/>
                                        <a:latin typeface="Cambria Math"/>
                                      </a:rPr>
                                      <m:t>𝑡h</m:t>
                                    </m:r>
                                    <m:r>
                                      <a:rPr lang="en-US" sz="1600">
                                        <a:solidFill>
                                          <a:srgbClr val="C00000"/>
                                        </a:solidFill>
                                        <a:effectLst/>
                                        <a:latin typeface="Cambria Math"/>
                                      </a:rPr>
                                      <m:t>í </m:t>
                                    </m:r>
                                    <m:r>
                                      <a:rPr lang="en-US" sz="1600">
                                        <a:solidFill>
                                          <a:srgbClr val="C00000"/>
                                        </a:solidFill>
                                        <a:effectLst/>
                                        <a:latin typeface="Cambria Math"/>
                                      </a:rPr>
                                      <m:t>𝑛𝑔h𝑖</m:t>
                                    </m:r>
                                    <m:r>
                                      <a:rPr lang="en-US" sz="1600">
                                        <a:solidFill>
                                          <a:srgbClr val="C00000"/>
                                        </a:solidFill>
                                        <a:effectLst/>
                                        <a:latin typeface="Cambria Math"/>
                                      </a:rPr>
                                      <m:t>ệ</m:t>
                                    </m:r>
                                    <m:r>
                                      <a:rPr lang="en-US" sz="1600">
                                        <a:solidFill>
                                          <a:srgbClr val="C00000"/>
                                        </a:solidFill>
                                        <a:effectLst/>
                                        <a:latin typeface="Cambria Math"/>
                                      </a:rPr>
                                      <m:t>𝑚</m:t>
                                    </m:r>
                                  </m:den>
                                </m:f>
                              </m:oMath>
                            </m:oMathPara>
                          </a14:m>
                          <a:endParaRPr lang="en-US" sz="1200" dirty="0">
                            <a:effectLst/>
                            <a:latin typeface="UTM Avo" pitchFamily="18" charset="0"/>
                            <a:ea typeface="Calibri"/>
                            <a:cs typeface="Times New Roman"/>
                          </a:endParaRPr>
                        </a:p>
                      </a:txBody>
                      <a:tcPr marL="68580" marR="68580" marT="0" marB="0"/>
                    </a:tc>
                  </a:tr>
                </a:tbl>
              </a:graphicData>
            </a:graphic>
          </p:graphicFrame>
        </mc:Choice>
        <mc:Fallback xmlns="">
          <p:graphicFrame>
            <p:nvGraphicFramePr>
              <p:cNvPr id="6" name="Table 5"/>
              <p:cNvGraphicFramePr>
                <a:graphicFrameLocks noGrp="1"/>
              </p:cNvGraphicFramePr>
              <p:nvPr>
                <p:extLst>
                  <p:ext uri="{D42A27DB-BD31-4B8C-83A1-F6EECF244321}">
                    <p14:modId xmlns:p14="http://schemas.microsoft.com/office/powerpoint/2010/main" val="2198684101"/>
                  </p:ext>
                </p:extLst>
              </p:nvPr>
            </p:nvGraphicFramePr>
            <p:xfrm>
              <a:off x="1979712" y="483518"/>
              <a:ext cx="6408712" cy="1656184"/>
            </p:xfrm>
            <a:graphic>
              <a:graphicData uri="http://schemas.openxmlformats.org/drawingml/2006/table">
                <a:tbl>
                  <a:tblPr firstRow="1" firstCol="1" bandRow="1">
                    <a:tableStyleId>{26EC5275-DAFC-4D1D-BB08-226AE4820BEA}</a:tableStyleId>
                  </a:tblPr>
                  <a:tblGrid>
                    <a:gridCol w="6408712"/>
                  </a:tblGrid>
                  <a:tr h="1656184">
                    <a:tc>
                      <a:txBody>
                        <a:bodyPr/>
                        <a:lstStyle/>
                        <a:p>
                          <a:endParaRPr lang="en-US"/>
                        </a:p>
                      </a:txBody>
                      <a:tcPr marL="68580" marR="68580" marT="0" marB="0">
                        <a:blipFill rotWithShape="1">
                          <a:blip r:embed="rId3"/>
                          <a:stretch>
                            <a:fillRect l="-95" r="-95" b="-368"/>
                          </a:stretch>
                        </a:blipFill>
                      </a:tcPr>
                    </a:tc>
                  </a:tr>
                </a:tbl>
              </a:graphicData>
            </a:graphic>
          </p:graphicFrame>
        </mc:Fallback>
      </mc:AlternateContent>
      <p:sp>
        <p:nvSpPr>
          <p:cNvPr id="7" name="Rectangle 6"/>
          <p:cNvSpPr/>
          <p:nvPr/>
        </p:nvSpPr>
        <p:spPr>
          <a:xfrm>
            <a:off x="611560" y="2355726"/>
            <a:ext cx="8064896" cy="1415772"/>
          </a:xfrm>
          <a:prstGeom prst="rect">
            <a:avLst/>
          </a:prstGeom>
        </p:spPr>
        <p:txBody>
          <a:bodyPr wrap="square">
            <a:spAutoFit/>
          </a:bodyPr>
          <a:lstStyle/>
          <a:p>
            <a:pPr>
              <a:spcBef>
                <a:spcPts val="600"/>
              </a:spcBef>
              <a:spcAft>
                <a:spcPts val="600"/>
              </a:spcAft>
            </a:pPr>
            <a:r>
              <a:rPr lang="en-US" b="1" dirty="0" err="1" smtClean="0">
                <a:latin typeface="UTM Avo" pitchFamily="18" charset="0"/>
              </a:rPr>
              <a:t>Ví</a:t>
            </a:r>
            <a:r>
              <a:rPr lang="en-US" b="1" dirty="0" smtClean="0">
                <a:latin typeface="UTM Avo" pitchFamily="18" charset="0"/>
              </a:rPr>
              <a:t> </a:t>
            </a:r>
            <a:r>
              <a:rPr lang="en-US" b="1" dirty="0" err="1" smtClean="0">
                <a:latin typeface="UTM Avo" pitchFamily="18" charset="0"/>
              </a:rPr>
              <a:t>dụ</a:t>
            </a:r>
            <a:r>
              <a:rPr lang="en-US" b="1" dirty="0" smtClean="0">
                <a:latin typeface="UTM Avo" pitchFamily="18" charset="0"/>
              </a:rPr>
              <a:t>:</a:t>
            </a:r>
            <a:r>
              <a:rPr lang="en-US" dirty="0" smtClean="0">
                <a:latin typeface="UTM Avo" pitchFamily="18" charset="0"/>
              </a:rPr>
              <a:t> Tung </a:t>
            </a:r>
            <a:r>
              <a:rPr lang="en-US" dirty="0" err="1" smtClean="0">
                <a:latin typeface="UTM Avo" pitchFamily="18" charset="0"/>
              </a:rPr>
              <a:t>đồng</a:t>
            </a:r>
            <a:r>
              <a:rPr lang="en-US" dirty="0" smtClean="0">
                <a:latin typeface="UTM Avo" pitchFamily="18" charset="0"/>
              </a:rPr>
              <a:t> </a:t>
            </a:r>
            <a:r>
              <a:rPr lang="en-US" dirty="0" err="1" smtClean="0">
                <a:latin typeface="UTM Avo" pitchFamily="18" charset="0"/>
              </a:rPr>
              <a:t>xu</a:t>
            </a:r>
            <a:r>
              <a:rPr lang="en-US" dirty="0" smtClean="0">
                <a:latin typeface="UTM Avo" pitchFamily="18" charset="0"/>
              </a:rPr>
              <a:t> 10 </a:t>
            </a:r>
            <a:r>
              <a:rPr lang="en-US" dirty="0" err="1" smtClean="0">
                <a:latin typeface="UTM Avo" pitchFamily="18" charset="0"/>
              </a:rPr>
              <a:t>lần</a:t>
            </a:r>
            <a:r>
              <a:rPr lang="en-US" dirty="0" smtClean="0">
                <a:latin typeface="UTM Avo" pitchFamily="18" charset="0"/>
              </a:rPr>
              <a:t>, </a:t>
            </a:r>
            <a:r>
              <a:rPr lang="en-US" dirty="0" err="1" smtClean="0">
                <a:latin typeface="UTM Avo" pitchFamily="18" charset="0"/>
              </a:rPr>
              <a:t>kết</a:t>
            </a:r>
            <a:r>
              <a:rPr lang="en-US" dirty="0" smtClean="0">
                <a:latin typeface="UTM Avo" pitchFamily="18" charset="0"/>
              </a:rPr>
              <a:t> </a:t>
            </a:r>
            <a:r>
              <a:rPr lang="en-US" dirty="0" err="1" smtClean="0">
                <a:latin typeface="UTM Avo" pitchFamily="18" charset="0"/>
              </a:rPr>
              <a:t>quả</a:t>
            </a:r>
            <a:r>
              <a:rPr lang="en-US" dirty="0" smtClean="0">
                <a:latin typeface="UTM Avo" pitchFamily="18" charset="0"/>
              </a:rPr>
              <a:t> </a:t>
            </a:r>
            <a:r>
              <a:rPr lang="en-US" dirty="0" err="1" smtClean="0">
                <a:latin typeface="UTM Avo" pitchFamily="18" charset="0"/>
              </a:rPr>
              <a:t>có</a:t>
            </a:r>
            <a:r>
              <a:rPr lang="en-US" dirty="0" smtClean="0">
                <a:latin typeface="UTM Avo" pitchFamily="18" charset="0"/>
              </a:rPr>
              <a:t> 4 </a:t>
            </a:r>
            <a:r>
              <a:rPr lang="en-US" dirty="0" err="1" smtClean="0">
                <a:latin typeface="UTM Avo" pitchFamily="18" charset="0"/>
              </a:rPr>
              <a:t>lần</a:t>
            </a:r>
            <a:r>
              <a:rPr lang="en-US" dirty="0" smtClean="0">
                <a:latin typeface="UTM Avo" pitchFamily="18" charset="0"/>
              </a:rPr>
              <a:t> </a:t>
            </a:r>
            <a:r>
              <a:rPr lang="en-US" dirty="0" err="1" smtClean="0">
                <a:latin typeface="UTM Avo" pitchFamily="18" charset="0"/>
              </a:rPr>
              <a:t>xuất</a:t>
            </a:r>
            <a:r>
              <a:rPr lang="en-US" dirty="0" smtClean="0">
                <a:latin typeface="UTM Avo" pitchFamily="18" charset="0"/>
              </a:rPr>
              <a:t> </a:t>
            </a:r>
            <a:r>
              <a:rPr lang="en-US" dirty="0" err="1" smtClean="0">
                <a:latin typeface="UTM Avo" pitchFamily="18" charset="0"/>
              </a:rPr>
              <a:t>hiện</a:t>
            </a:r>
            <a:r>
              <a:rPr lang="en-US" dirty="0" smtClean="0">
                <a:latin typeface="UTM Avo" pitchFamily="18" charset="0"/>
              </a:rPr>
              <a:t> </a:t>
            </a:r>
            <a:r>
              <a:rPr lang="en-US" dirty="0" err="1" smtClean="0">
                <a:latin typeface="UTM Avo" pitchFamily="18" charset="0"/>
              </a:rPr>
              <a:t>mặt</a:t>
            </a:r>
            <a:r>
              <a:rPr lang="en-US" dirty="0" smtClean="0">
                <a:latin typeface="UTM Avo" pitchFamily="18" charset="0"/>
              </a:rPr>
              <a:t> </a:t>
            </a:r>
            <a:r>
              <a:rPr lang="en-US" dirty="0" err="1" smtClean="0">
                <a:latin typeface="UTM Avo" pitchFamily="18" charset="0"/>
              </a:rPr>
              <a:t>sấp</a:t>
            </a:r>
            <a:r>
              <a:rPr lang="en-US" dirty="0" smtClean="0">
                <a:latin typeface="UTM Avo" pitchFamily="18" charset="0"/>
              </a:rPr>
              <a:t> </a:t>
            </a:r>
            <a:r>
              <a:rPr lang="en-US" dirty="0" err="1" smtClean="0">
                <a:latin typeface="UTM Avo" pitchFamily="18" charset="0"/>
              </a:rPr>
              <a:t>thì</a:t>
            </a:r>
            <a:r>
              <a:rPr lang="en-US" dirty="0" smtClean="0">
                <a:latin typeface="UTM Avo" pitchFamily="18" charset="0"/>
              </a:rPr>
              <a:t> :</a:t>
            </a:r>
          </a:p>
          <a:p>
            <a:pPr>
              <a:spcBef>
                <a:spcPts val="600"/>
              </a:spcBef>
              <a:spcAft>
                <a:spcPts val="600"/>
              </a:spcAft>
            </a:pPr>
            <a:r>
              <a:rPr lang="en-US" dirty="0" smtClean="0">
                <a:latin typeface="UTM Avo" pitchFamily="18" charset="0"/>
              </a:rPr>
              <a:t>- </a:t>
            </a:r>
            <a:r>
              <a:rPr lang="en-US" dirty="0" err="1" smtClean="0">
                <a:latin typeface="UTM Avo" pitchFamily="18" charset="0"/>
              </a:rPr>
              <a:t>Xác</a:t>
            </a:r>
            <a:r>
              <a:rPr lang="en-US" dirty="0" smtClean="0">
                <a:latin typeface="UTM Avo" pitchFamily="18" charset="0"/>
              </a:rPr>
              <a:t> </a:t>
            </a:r>
            <a:r>
              <a:rPr lang="en-US" dirty="0" err="1" smtClean="0">
                <a:latin typeface="UTM Avo" pitchFamily="18" charset="0"/>
              </a:rPr>
              <a:t>suất</a:t>
            </a:r>
            <a:r>
              <a:rPr lang="en-US" dirty="0" smtClean="0">
                <a:latin typeface="UTM Avo" pitchFamily="18" charset="0"/>
              </a:rPr>
              <a:t> </a:t>
            </a:r>
            <a:r>
              <a:rPr lang="en-US" dirty="0" err="1" smtClean="0">
                <a:latin typeface="UTM Avo" pitchFamily="18" charset="0"/>
              </a:rPr>
              <a:t>đồng</a:t>
            </a:r>
            <a:r>
              <a:rPr lang="en-US" dirty="0" smtClean="0">
                <a:latin typeface="UTM Avo" pitchFamily="18" charset="0"/>
              </a:rPr>
              <a:t> </a:t>
            </a:r>
            <a:r>
              <a:rPr lang="en-US" dirty="0" err="1" smtClean="0">
                <a:latin typeface="UTM Avo" pitchFamily="18" charset="0"/>
              </a:rPr>
              <a:t>xu</a:t>
            </a:r>
            <a:r>
              <a:rPr lang="en-US" dirty="0" smtClean="0">
                <a:latin typeface="UTM Avo" pitchFamily="18" charset="0"/>
              </a:rPr>
              <a:t> </a:t>
            </a:r>
            <a:r>
              <a:rPr lang="en-US" dirty="0" err="1" smtClean="0">
                <a:latin typeface="UTM Avo" pitchFamily="18" charset="0"/>
              </a:rPr>
              <a:t>xuất</a:t>
            </a:r>
            <a:r>
              <a:rPr lang="en-US" dirty="0" smtClean="0">
                <a:latin typeface="UTM Avo" pitchFamily="18" charset="0"/>
              </a:rPr>
              <a:t> </a:t>
            </a:r>
            <a:r>
              <a:rPr lang="en-US" dirty="0" err="1" smtClean="0">
                <a:latin typeface="UTM Avo" pitchFamily="18" charset="0"/>
              </a:rPr>
              <a:t>hiện</a:t>
            </a:r>
            <a:r>
              <a:rPr lang="en-US" dirty="0" smtClean="0">
                <a:latin typeface="UTM Avo" pitchFamily="18" charset="0"/>
              </a:rPr>
              <a:t>  </a:t>
            </a:r>
            <a:r>
              <a:rPr lang="en-US" dirty="0" err="1" smtClean="0">
                <a:latin typeface="UTM Avo" pitchFamily="18" charset="0"/>
              </a:rPr>
              <a:t>mặt</a:t>
            </a:r>
            <a:r>
              <a:rPr lang="en-US" dirty="0" smtClean="0">
                <a:latin typeface="UTM Avo" pitchFamily="18" charset="0"/>
              </a:rPr>
              <a:t> </a:t>
            </a:r>
            <a:r>
              <a:rPr lang="en-US" dirty="0" err="1" smtClean="0">
                <a:latin typeface="UTM Avo" pitchFamily="18" charset="0"/>
              </a:rPr>
              <a:t>sấp</a:t>
            </a:r>
            <a:r>
              <a:rPr lang="en-US" dirty="0" smtClean="0">
                <a:latin typeface="UTM Avo" pitchFamily="18" charset="0"/>
              </a:rPr>
              <a:t> </a:t>
            </a:r>
            <a:r>
              <a:rPr lang="en-US" dirty="0" err="1" smtClean="0">
                <a:latin typeface="UTM Avo" pitchFamily="18" charset="0"/>
              </a:rPr>
              <a:t>là</a:t>
            </a:r>
            <a:r>
              <a:rPr lang="en-US" dirty="0" smtClean="0">
                <a:latin typeface="UTM Avo" pitchFamily="18" charset="0"/>
              </a:rPr>
              <a:t>: </a:t>
            </a:r>
            <a:endParaRPr lang="en-US" dirty="0">
              <a:latin typeface="UTM Avo" pitchFamily="18" charset="0"/>
            </a:endParaRPr>
          </a:p>
          <a:p>
            <a:pPr>
              <a:spcBef>
                <a:spcPts val="600"/>
              </a:spcBef>
              <a:spcAft>
                <a:spcPts val="600"/>
              </a:spcAft>
            </a:pPr>
            <a:endParaRPr lang="en-US" dirty="0" smtClean="0">
              <a:latin typeface="UTM Avo" pitchFamily="18" charset="0"/>
            </a:endParaRPr>
          </a:p>
          <a:p>
            <a:pPr>
              <a:spcBef>
                <a:spcPts val="600"/>
              </a:spcBef>
              <a:spcAft>
                <a:spcPts val="600"/>
              </a:spcAft>
            </a:pPr>
            <a:r>
              <a:rPr lang="en-US" dirty="0" smtClean="0">
                <a:latin typeface="UTM Avo" pitchFamily="18" charset="0"/>
              </a:rPr>
              <a:t>- </a:t>
            </a:r>
            <a:r>
              <a:rPr lang="en-US" dirty="0" err="1" smtClean="0">
                <a:latin typeface="UTM Avo" pitchFamily="18" charset="0"/>
              </a:rPr>
              <a:t>Xác</a:t>
            </a:r>
            <a:r>
              <a:rPr lang="en-US" dirty="0" smtClean="0">
                <a:latin typeface="UTM Avo" pitchFamily="18" charset="0"/>
              </a:rPr>
              <a:t> </a:t>
            </a:r>
            <a:r>
              <a:rPr lang="en-US" dirty="0" err="1" smtClean="0">
                <a:latin typeface="UTM Avo" pitchFamily="18" charset="0"/>
              </a:rPr>
              <a:t>suất</a:t>
            </a:r>
            <a:r>
              <a:rPr lang="en-US" dirty="0" smtClean="0">
                <a:latin typeface="UTM Avo" pitchFamily="18" charset="0"/>
              </a:rPr>
              <a:t> </a:t>
            </a:r>
            <a:r>
              <a:rPr lang="en-US" dirty="0" err="1" smtClean="0">
                <a:latin typeface="UTM Avo" pitchFamily="18" charset="0"/>
              </a:rPr>
              <a:t>đồng</a:t>
            </a:r>
            <a:r>
              <a:rPr lang="en-US" dirty="0" smtClean="0">
                <a:latin typeface="UTM Avo" pitchFamily="18" charset="0"/>
              </a:rPr>
              <a:t> </a:t>
            </a:r>
            <a:r>
              <a:rPr lang="en-US" dirty="0" err="1" smtClean="0">
                <a:latin typeface="UTM Avo" pitchFamily="18" charset="0"/>
              </a:rPr>
              <a:t>xu</a:t>
            </a:r>
            <a:r>
              <a:rPr lang="en-US" dirty="0" smtClean="0">
                <a:latin typeface="UTM Avo" pitchFamily="18" charset="0"/>
              </a:rPr>
              <a:t> </a:t>
            </a:r>
            <a:r>
              <a:rPr lang="en-US" dirty="0" err="1" smtClean="0">
                <a:latin typeface="UTM Avo" pitchFamily="18" charset="0"/>
              </a:rPr>
              <a:t>xuất</a:t>
            </a:r>
            <a:r>
              <a:rPr lang="en-US" dirty="0" smtClean="0">
                <a:latin typeface="UTM Avo" pitchFamily="18" charset="0"/>
              </a:rPr>
              <a:t> </a:t>
            </a:r>
            <a:r>
              <a:rPr lang="en-US" dirty="0" err="1" smtClean="0">
                <a:latin typeface="UTM Avo" pitchFamily="18" charset="0"/>
              </a:rPr>
              <a:t>hiện</a:t>
            </a:r>
            <a:r>
              <a:rPr lang="en-US" dirty="0" smtClean="0">
                <a:latin typeface="UTM Avo" pitchFamily="18" charset="0"/>
              </a:rPr>
              <a:t> </a:t>
            </a:r>
            <a:r>
              <a:rPr lang="en-US" dirty="0" err="1" smtClean="0">
                <a:latin typeface="UTM Avo" pitchFamily="18" charset="0"/>
              </a:rPr>
              <a:t>mặt</a:t>
            </a:r>
            <a:r>
              <a:rPr lang="en-US" dirty="0" smtClean="0">
                <a:latin typeface="UTM Avo" pitchFamily="18" charset="0"/>
              </a:rPr>
              <a:t> </a:t>
            </a:r>
            <a:r>
              <a:rPr lang="en-US" dirty="0" err="1" smtClean="0">
                <a:latin typeface="UTM Avo" pitchFamily="18" charset="0"/>
              </a:rPr>
              <a:t>ngửa</a:t>
            </a:r>
            <a:r>
              <a:rPr lang="en-US" dirty="0" smtClean="0">
                <a:latin typeface="UTM Avo" pitchFamily="18" charset="0"/>
              </a:rPr>
              <a:t> </a:t>
            </a:r>
            <a:r>
              <a:rPr lang="en-US" dirty="0" err="1" smtClean="0">
                <a:latin typeface="UTM Avo" pitchFamily="18" charset="0"/>
              </a:rPr>
              <a:t>là</a:t>
            </a:r>
            <a:r>
              <a:rPr lang="en-US" dirty="0" smtClean="0">
                <a:latin typeface="UTM Avo" pitchFamily="18" charset="0"/>
              </a:rPr>
              <a:t>: </a:t>
            </a:r>
            <a:endParaRPr lang="en-US" dirty="0">
              <a:latin typeface="UTM Avo" pitchFamily="18"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3746687194"/>
              </p:ext>
            </p:extLst>
          </p:nvPr>
        </p:nvGraphicFramePr>
        <p:xfrm>
          <a:off x="4351330" y="2643758"/>
          <a:ext cx="585355" cy="504056"/>
        </p:xfrm>
        <a:graphic>
          <a:graphicData uri="http://schemas.openxmlformats.org/presentationml/2006/ole">
            <mc:AlternateContent xmlns:mc="http://schemas.openxmlformats.org/markup-compatibility/2006">
              <mc:Choice xmlns:v="urn:schemas-microsoft-com:vml" Requires="v">
                <p:oleObj spid="_x0000_s16404" name="Equation" r:id="rId4" imgW="457200" imgH="393480" progId="Equation.DSMT4">
                  <p:embed/>
                </p:oleObj>
              </mc:Choice>
              <mc:Fallback>
                <p:oleObj name="Equation" r:id="rId4" imgW="457200" imgH="393480" progId="Equation.DSMT4">
                  <p:embed/>
                  <p:pic>
                    <p:nvPicPr>
                      <p:cNvPr id="0" name=""/>
                      <p:cNvPicPr/>
                      <p:nvPr/>
                    </p:nvPicPr>
                    <p:blipFill>
                      <a:blip r:embed="rId5"/>
                      <a:stretch>
                        <a:fillRect/>
                      </a:stretch>
                    </p:blipFill>
                    <p:spPr>
                      <a:xfrm>
                        <a:off x="4351330" y="2643758"/>
                        <a:ext cx="585355" cy="504056"/>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278649896"/>
              </p:ext>
            </p:extLst>
          </p:nvPr>
        </p:nvGraphicFramePr>
        <p:xfrm>
          <a:off x="4499992" y="3363838"/>
          <a:ext cx="576064" cy="449943"/>
        </p:xfrm>
        <a:graphic>
          <a:graphicData uri="http://schemas.openxmlformats.org/presentationml/2006/ole">
            <mc:AlternateContent xmlns:mc="http://schemas.openxmlformats.org/markup-compatibility/2006">
              <mc:Choice xmlns:v="urn:schemas-microsoft-com:vml" Requires="v">
                <p:oleObj spid="_x0000_s16405" name="Equation" r:id="rId6" imgW="457200" imgH="393480" progId="Equation.DSMT4">
                  <p:embed/>
                </p:oleObj>
              </mc:Choice>
              <mc:Fallback>
                <p:oleObj name="Equation" r:id="rId6" imgW="457200" imgH="393480" progId="Equation.DSMT4">
                  <p:embed/>
                  <p:pic>
                    <p:nvPicPr>
                      <p:cNvPr id="0" name=""/>
                      <p:cNvPicPr/>
                      <p:nvPr/>
                    </p:nvPicPr>
                    <p:blipFill>
                      <a:blip r:embed="rId7"/>
                      <a:stretch>
                        <a:fillRect/>
                      </a:stretch>
                    </p:blipFill>
                    <p:spPr>
                      <a:xfrm>
                        <a:off x="4499992" y="3363838"/>
                        <a:ext cx="576064" cy="449943"/>
                      </a:xfrm>
                      <a:prstGeom prst="rect">
                        <a:avLst/>
                      </a:prstGeom>
                    </p:spPr>
                  </p:pic>
                </p:oleObj>
              </mc:Fallback>
            </mc:AlternateContent>
          </a:graphicData>
        </a:graphic>
      </p:graphicFrame>
    </p:spTree>
    <p:extLst>
      <p:ext uri="{BB962C8B-B14F-4D97-AF65-F5344CB8AC3E}">
        <p14:creationId xmlns:p14="http://schemas.microsoft.com/office/powerpoint/2010/main" val="38483803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grpSp>
        <p:nvGrpSpPr>
          <p:cNvPr id="38" name="Group 56">
            <a:extLst>
              <a:ext uri="{FF2B5EF4-FFF2-40B4-BE49-F238E27FC236}">
                <a16:creationId xmlns="" xmlns:a16="http://schemas.microsoft.com/office/drawing/2014/main" id="{66BFBE72-CCC7-4FA9-84CF-6FA609D386FC}"/>
              </a:ext>
            </a:extLst>
          </p:cNvPr>
          <p:cNvGrpSpPr>
            <a:grpSpLocks/>
          </p:cNvGrpSpPr>
          <p:nvPr/>
        </p:nvGrpSpPr>
        <p:grpSpPr bwMode="auto">
          <a:xfrm>
            <a:off x="565186" y="4252696"/>
            <a:ext cx="7849296" cy="748058"/>
            <a:chOff x="635" y="1824"/>
            <a:chExt cx="3637" cy="524"/>
          </a:xfrm>
        </p:grpSpPr>
        <p:sp>
          <p:nvSpPr>
            <p:cNvPr id="39" name="AutoShape 57">
              <a:extLst>
                <a:ext uri="{FF2B5EF4-FFF2-40B4-BE49-F238E27FC236}">
                  <a16:creationId xmlns="" xmlns:a16="http://schemas.microsoft.com/office/drawing/2014/main" id="{18B81AA4-8543-4DA8-9201-C56E105A2572}"/>
                </a:ext>
              </a:extLst>
            </p:cNvPr>
            <p:cNvSpPr>
              <a:spLocks noChangeArrowheads="1"/>
            </p:cNvSpPr>
            <p:nvPr/>
          </p:nvSpPr>
          <p:spPr bwMode="gray">
            <a:xfrm>
              <a:off x="1179" y="1824"/>
              <a:ext cx="3093" cy="524"/>
            </a:xfrm>
            <a:prstGeom prst="roundRect">
              <a:avLst>
                <a:gd name="adj" fmla="val 16667"/>
              </a:avLst>
            </a:prstGeom>
            <a:solidFill>
              <a:schemeClr val="accent2">
                <a:lumMod val="50000"/>
              </a:schemeClr>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en-US" sz="1000">
                <a:solidFill>
                  <a:schemeClr val="bg1"/>
                </a:solidFill>
                <a:latin typeface="UTM Avo" pitchFamily="18" charset="0"/>
                <a:cs typeface="Calibri" pitchFamily="34" charset="0"/>
              </a:endParaRPr>
            </a:p>
          </p:txBody>
        </p:sp>
        <p:sp>
          <p:nvSpPr>
            <p:cNvPr id="41" name="Text Box 59">
              <a:extLst>
                <a:ext uri="{FF2B5EF4-FFF2-40B4-BE49-F238E27FC236}">
                  <a16:creationId xmlns="" xmlns:a16="http://schemas.microsoft.com/office/drawing/2014/main" id="{8F40EBC2-EC5C-4A53-9070-2B94A8E8A1B9}"/>
                </a:ext>
              </a:extLst>
            </p:cNvPr>
            <p:cNvSpPr txBox="1">
              <a:spLocks noChangeArrowheads="1"/>
            </p:cNvSpPr>
            <p:nvPr/>
          </p:nvSpPr>
          <p:spPr bwMode="gray">
            <a:xfrm>
              <a:off x="1246" y="1956"/>
              <a:ext cx="2974" cy="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20000"/>
                </a:lnSpc>
                <a:buNone/>
              </a:pPr>
              <a:r>
                <a:rPr lang="en-US" sz="2000" dirty="0" err="1" smtClean="0">
                  <a:solidFill>
                    <a:schemeClr val="bg1"/>
                  </a:solidFill>
                  <a:latin typeface="UTM Avo" pitchFamily="18" charset="0"/>
                  <a:cs typeface="Calibri" pitchFamily="34" charset="0"/>
                </a:rPr>
                <a:t>Khung</a:t>
              </a:r>
              <a:r>
                <a:rPr lang="en-US" sz="2000" dirty="0" smtClean="0">
                  <a:solidFill>
                    <a:schemeClr val="bg1"/>
                  </a:solidFill>
                  <a:latin typeface="UTM Avo" pitchFamily="18" charset="0"/>
                  <a:cs typeface="Calibri" pitchFamily="34" charset="0"/>
                </a:rPr>
                <a:t> </a:t>
              </a:r>
              <a:r>
                <a:rPr lang="en-US" sz="2000" dirty="0" err="1" smtClean="0">
                  <a:solidFill>
                    <a:schemeClr val="bg1"/>
                  </a:solidFill>
                  <a:latin typeface="UTM Avo" pitchFamily="18" charset="0"/>
                  <a:cs typeface="Calibri" pitchFamily="34" charset="0"/>
                </a:rPr>
                <a:t>kế</a:t>
              </a:r>
              <a:r>
                <a:rPr lang="en-US" sz="2000" dirty="0" smtClean="0">
                  <a:solidFill>
                    <a:schemeClr val="bg1"/>
                  </a:solidFill>
                  <a:latin typeface="UTM Avo" pitchFamily="18" charset="0"/>
                  <a:cs typeface="Calibri" pitchFamily="34" charset="0"/>
                </a:rPr>
                <a:t> </a:t>
              </a:r>
              <a:r>
                <a:rPr lang="en-US" sz="2000" dirty="0" err="1" smtClean="0">
                  <a:solidFill>
                    <a:schemeClr val="bg1"/>
                  </a:solidFill>
                  <a:latin typeface="UTM Avo" pitchFamily="18" charset="0"/>
                  <a:cs typeface="Calibri" pitchFamily="34" charset="0"/>
                </a:rPr>
                <a:t>hoạch</a:t>
              </a:r>
              <a:r>
                <a:rPr lang="en-US" sz="2000" dirty="0" smtClean="0">
                  <a:solidFill>
                    <a:schemeClr val="bg1"/>
                  </a:solidFill>
                  <a:latin typeface="UTM Avo" pitchFamily="18" charset="0"/>
                  <a:cs typeface="Calibri" pitchFamily="34" charset="0"/>
                </a:rPr>
                <a:t> </a:t>
              </a:r>
              <a:r>
                <a:rPr lang="en-US" sz="2000" dirty="0" err="1" smtClean="0">
                  <a:solidFill>
                    <a:schemeClr val="bg1"/>
                  </a:solidFill>
                  <a:latin typeface="UTM Avo" pitchFamily="18" charset="0"/>
                  <a:cs typeface="Calibri" pitchFamily="34" charset="0"/>
                </a:rPr>
                <a:t>bài</a:t>
              </a:r>
              <a:r>
                <a:rPr lang="en-US" sz="2000" dirty="0" smtClean="0">
                  <a:solidFill>
                    <a:schemeClr val="bg1"/>
                  </a:solidFill>
                  <a:latin typeface="UTM Avo" pitchFamily="18" charset="0"/>
                  <a:cs typeface="Calibri" pitchFamily="34" charset="0"/>
                </a:rPr>
                <a:t> </a:t>
              </a:r>
              <a:r>
                <a:rPr lang="en-US" sz="2000" dirty="0" err="1" smtClean="0">
                  <a:solidFill>
                    <a:schemeClr val="bg1"/>
                  </a:solidFill>
                  <a:latin typeface="UTM Avo" pitchFamily="18" charset="0"/>
                  <a:cs typeface="Calibri" pitchFamily="34" charset="0"/>
                </a:rPr>
                <a:t>dạy</a:t>
              </a:r>
              <a:r>
                <a:rPr lang="en-US" sz="2000" dirty="0" smtClean="0">
                  <a:solidFill>
                    <a:schemeClr val="bg1"/>
                  </a:solidFill>
                  <a:latin typeface="UTM Avo" pitchFamily="18" charset="0"/>
                  <a:cs typeface="Calibri" pitchFamily="34" charset="0"/>
                </a:rPr>
                <a:t> </a:t>
              </a:r>
              <a:r>
                <a:rPr lang="en-US" sz="2000" dirty="0" err="1" smtClean="0">
                  <a:solidFill>
                    <a:schemeClr val="bg1"/>
                  </a:solidFill>
                  <a:latin typeface="UTM Avo" pitchFamily="18" charset="0"/>
                  <a:cs typeface="Calibri" pitchFamily="34" charset="0"/>
                </a:rPr>
                <a:t>bổ</a:t>
              </a:r>
              <a:r>
                <a:rPr lang="en-US" sz="2000" dirty="0" smtClean="0">
                  <a:solidFill>
                    <a:schemeClr val="bg1"/>
                  </a:solidFill>
                  <a:latin typeface="UTM Avo" pitchFamily="18" charset="0"/>
                  <a:cs typeface="Calibri" pitchFamily="34" charset="0"/>
                </a:rPr>
                <a:t> </a:t>
              </a:r>
              <a:r>
                <a:rPr lang="en-US" sz="2000" dirty="0" err="1" smtClean="0">
                  <a:solidFill>
                    <a:schemeClr val="bg1"/>
                  </a:solidFill>
                  <a:latin typeface="UTM Avo" pitchFamily="18" charset="0"/>
                  <a:cs typeface="Calibri" pitchFamily="34" charset="0"/>
                </a:rPr>
                <a:t>trợ</a:t>
              </a:r>
              <a:r>
                <a:rPr lang="en-US" sz="2000" dirty="0" smtClean="0">
                  <a:solidFill>
                    <a:schemeClr val="bg1"/>
                  </a:solidFill>
                  <a:latin typeface="UTM Avo" pitchFamily="18" charset="0"/>
                  <a:cs typeface="Calibri" pitchFamily="34" charset="0"/>
                </a:rPr>
                <a:t> </a:t>
              </a:r>
              <a:r>
                <a:rPr lang="en-US" sz="2000" dirty="0" err="1" smtClean="0">
                  <a:solidFill>
                    <a:schemeClr val="bg1"/>
                  </a:solidFill>
                  <a:latin typeface="UTM Avo" pitchFamily="18" charset="0"/>
                  <a:cs typeface="Calibri" pitchFamily="34" charset="0"/>
                </a:rPr>
                <a:t>cụ</a:t>
              </a:r>
              <a:r>
                <a:rPr lang="en-US" sz="2000" dirty="0" smtClean="0">
                  <a:solidFill>
                    <a:schemeClr val="bg1"/>
                  </a:solidFill>
                  <a:latin typeface="UTM Avo" pitchFamily="18" charset="0"/>
                  <a:cs typeface="Calibri" pitchFamily="34" charset="0"/>
                </a:rPr>
                <a:t> </a:t>
              </a:r>
              <a:r>
                <a:rPr lang="en-US" sz="2000" dirty="0" err="1" smtClean="0">
                  <a:solidFill>
                    <a:schemeClr val="bg1"/>
                  </a:solidFill>
                  <a:latin typeface="UTM Avo" pitchFamily="18" charset="0"/>
                  <a:cs typeface="Calibri" pitchFamily="34" charset="0"/>
                </a:rPr>
                <a:t>thể</a:t>
              </a:r>
              <a:endParaRPr lang="en-US" sz="2000" dirty="0">
                <a:solidFill>
                  <a:schemeClr val="bg1"/>
                </a:solidFill>
                <a:latin typeface="UTM Avo" pitchFamily="18" charset="0"/>
                <a:cs typeface="Calibri" pitchFamily="34" charset="0"/>
              </a:endParaRPr>
            </a:p>
          </p:txBody>
        </p:sp>
        <p:sp>
          <p:nvSpPr>
            <p:cNvPr id="56" name="AutoShape 57">
              <a:extLst>
                <a:ext uri="{FF2B5EF4-FFF2-40B4-BE49-F238E27FC236}">
                  <a16:creationId xmlns="" xmlns:a16="http://schemas.microsoft.com/office/drawing/2014/main" id="{18B81AA4-8543-4DA8-9201-C56E105A2572}"/>
                </a:ext>
              </a:extLst>
            </p:cNvPr>
            <p:cNvSpPr>
              <a:spLocks noChangeArrowheads="1"/>
            </p:cNvSpPr>
            <p:nvPr/>
          </p:nvSpPr>
          <p:spPr bwMode="gray">
            <a:xfrm>
              <a:off x="635" y="1824"/>
              <a:ext cx="487" cy="524"/>
            </a:xfrm>
            <a:prstGeom prst="roundRect">
              <a:avLst>
                <a:gd name="adj" fmla="val 16667"/>
              </a:avLst>
            </a:prstGeom>
            <a:solidFill>
              <a:schemeClr val="accent2">
                <a:lumMod val="50000"/>
              </a:schemeClr>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eaLnBrk="1" hangingPunct="1">
                <a:defRPr/>
              </a:pPr>
              <a:r>
                <a:rPr lang="en-US" sz="2400" b="1" dirty="0" smtClean="0">
                  <a:solidFill>
                    <a:schemeClr val="bg1"/>
                  </a:solidFill>
                  <a:latin typeface="UTM Avo" pitchFamily="18" charset="0"/>
                  <a:cs typeface="Calibri" pitchFamily="34" charset="0"/>
                </a:rPr>
                <a:t>4</a:t>
              </a:r>
              <a:endParaRPr lang="en-US" sz="2400" b="1" dirty="0">
                <a:solidFill>
                  <a:schemeClr val="bg1"/>
                </a:solidFill>
                <a:latin typeface="UTM Avo" pitchFamily="18" charset="0"/>
                <a:cs typeface="Calibri" pitchFamily="34" charset="0"/>
              </a:endParaRPr>
            </a:p>
          </p:txBody>
        </p:sp>
      </p:grpSp>
      <p:grpSp>
        <p:nvGrpSpPr>
          <p:cNvPr id="45" name="Group 44"/>
          <p:cNvGrpSpPr/>
          <p:nvPr/>
        </p:nvGrpSpPr>
        <p:grpSpPr>
          <a:xfrm>
            <a:off x="565186" y="2250456"/>
            <a:ext cx="7848318" cy="743016"/>
            <a:chOff x="467544" y="1369120"/>
            <a:chExt cx="8079375" cy="988036"/>
          </a:xfrm>
          <a:solidFill>
            <a:srgbClr val="0070C0"/>
          </a:solidFill>
        </p:grpSpPr>
        <p:grpSp>
          <p:nvGrpSpPr>
            <p:cNvPr id="5" name="Group 4"/>
            <p:cNvGrpSpPr/>
            <p:nvPr/>
          </p:nvGrpSpPr>
          <p:grpSpPr>
            <a:xfrm>
              <a:off x="1651974" y="1369120"/>
              <a:ext cx="6894945" cy="988036"/>
              <a:chOff x="1651974" y="1369120"/>
              <a:chExt cx="6707607" cy="988036"/>
            </a:xfrm>
            <a:grpFill/>
          </p:grpSpPr>
          <p:sp>
            <p:nvSpPr>
              <p:cNvPr id="29" name="AutoShape 47">
                <a:extLst>
                  <a:ext uri="{FF2B5EF4-FFF2-40B4-BE49-F238E27FC236}">
                    <a16:creationId xmlns="" xmlns:a16="http://schemas.microsoft.com/office/drawing/2014/main" id="{448C1623-D3FC-4519-9A68-4CAF0B165924}"/>
                  </a:ext>
                </a:extLst>
              </p:cNvPr>
              <p:cNvSpPr>
                <a:spLocks noChangeArrowheads="1"/>
              </p:cNvSpPr>
              <p:nvPr/>
            </p:nvSpPr>
            <p:spPr bwMode="gray">
              <a:xfrm>
                <a:off x="1651974" y="1369120"/>
                <a:ext cx="6707607" cy="988036"/>
              </a:xfrm>
              <a:prstGeom prst="roundRect">
                <a:avLst>
                  <a:gd name="adj" fmla="val 16667"/>
                </a:avLst>
              </a:prstGeom>
              <a:grp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en-US" sz="1000">
                  <a:latin typeface="UTM Avo" pitchFamily="18" charset="0"/>
                  <a:cs typeface="Calibri" pitchFamily="34" charset="0"/>
                </a:endParaRPr>
              </a:p>
            </p:txBody>
          </p:sp>
          <p:sp>
            <p:nvSpPr>
              <p:cNvPr id="2" name="Rectangle 1"/>
              <p:cNvSpPr/>
              <p:nvPr/>
            </p:nvSpPr>
            <p:spPr>
              <a:xfrm>
                <a:off x="1830139" y="1632306"/>
                <a:ext cx="5814841" cy="532052"/>
              </a:xfrm>
              <a:prstGeom prst="rect">
                <a:avLst/>
              </a:prstGeom>
              <a:grpFill/>
            </p:spPr>
            <p:txBody>
              <a:bodyPr wrap="square">
                <a:spAutoFit/>
              </a:bodyPr>
              <a:lstStyle/>
              <a:p>
                <a:pPr algn="just">
                  <a:spcBef>
                    <a:spcPct val="0"/>
                  </a:spcBef>
                  <a:buClrTx/>
                  <a:buNone/>
                </a:pPr>
                <a:r>
                  <a:rPr lang="en-US" sz="2000" b="1" dirty="0" err="1" smtClean="0">
                    <a:solidFill>
                      <a:schemeClr val="bg1"/>
                    </a:solidFill>
                    <a:latin typeface="UTM Avo" pitchFamily="18" charset="0"/>
                    <a:cs typeface="Calibri" pitchFamily="34" charset="0"/>
                  </a:rPr>
                  <a:t>Tổng</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quan</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nội</a:t>
                </a:r>
                <a:r>
                  <a:rPr lang="en-US" sz="2000" b="1" dirty="0" smtClean="0">
                    <a:solidFill>
                      <a:schemeClr val="bg1"/>
                    </a:solidFill>
                    <a:latin typeface="UTM Avo" pitchFamily="18" charset="0"/>
                    <a:cs typeface="Calibri" pitchFamily="34" charset="0"/>
                  </a:rPr>
                  <a:t> dung </a:t>
                </a:r>
                <a:r>
                  <a:rPr lang="en-US" sz="2000" b="1" dirty="0" err="1" smtClean="0">
                    <a:solidFill>
                      <a:schemeClr val="bg1"/>
                    </a:solidFill>
                    <a:latin typeface="UTM Avo" pitchFamily="18" charset="0"/>
                    <a:cs typeface="Calibri" pitchFamily="34" charset="0"/>
                  </a:rPr>
                  <a:t>cần</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bổ</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trợ</a:t>
                </a:r>
                <a:endParaRPr lang="en-US" sz="2000" b="1" dirty="0">
                  <a:solidFill>
                    <a:schemeClr val="bg1"/>
                  </a:solidFill>
                  <a:latin typeface="UTM Avo" pitchFamily="18" charset="0"/>
                  <a:cs typeface="Calibri" pitchFamily="34" charset="0"/>
                </a:endParaRPr>
              </a:p>
            </p:txBody>
          </p:sp>
        </p:grpSp>
        <p:grpSp>
          <p:nvGrpSpPr>
            <p:cNvPr id="50" name="Group 49"/>
            <p:cNvGrpSpPr/>
            <p:nvPr/>
          </p:nvGrpSpPr>
          <p:grpSpPr>
            <a:xfrm>
              <a:off x="467544" y="1369120"/>
              <a:ext cx="1080119" cy="988036"/>
              <a:chOff x="1188733" y="1347614"/>
              <a:chExt cx="7381321" cy="988036"/>
            </a:xfrm>
            <a:grpFill/>
          </p:grpSpPr>
          <p:sp>
            <p:nvSpPr>
              <p:cNvPr id="51" name="AutoShape 47">
                <a:extLst>
                  <a:ext uri="{FF2B5EF4-FFF2-40B4-BE49-F238E27FC236}">
                    <a16:creationId xmlns="" xmlns:a16="http://schemas.microsoft.com/office/drawing/2014/main" id="{448C1623-D3FC-4519-9A68-4CAF0B165924}"/>
                  </a:ext>
                </a:extLst>
              </p:cNvPr>
              <p:cNvSpPr>
                <a:spLocks noChangeArrowheads="1"/>
              </p:cNvSpPr>
              <p:nvPr/>
            </p:nvSpPr>
            <p:spPr bwMode="gray">
              <a:xfrm>
                <a:off x="1188733" y="1347614"/>
                <a:ext cx="7381321" cy="988036"/>
              </a:xfrm>
              <a:prstGeom prst="roundRect">
                <a:avLst>
                  <a:gd name="adj" fmla="val 16667"/>
                </a:avLst>
              </a:prstGeom>
              <a:grp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en-US" sz="1000">
                  <a:latin typeface="UTM Avo" pitchFamily="18" charset="0"/>
                  <a:cs typeface="Calibri" pitchFamily="34" charset="0"/>
                </a:endParaRPr>
              </a:p>
            </p:txBody>
          </p:sp>
          <p:sp>
            <p:nvSpPr>
              <p:cNvPr id="52" name="Rectangle 51"/>
              <p:cNvSpPr/>
              <p:nvPr/>
            </p:nvSpPr>
            <p:spPr>
              <a:xfrm>
                <a:off x="1931277" y="1637856"/>
                <a:ext cx="6417907" cy="532052"/>
              </a:xfrm>
              <a:prstGeom prst="rect">
                <a:avLst/>
              </a:prstGeom>
              <a:grpFill/>
            </p:spPr>
            <p:txBody>
              <a:bodyPr wrap="square">
                <a:spAutoFit/>
              </a:bodyPr>
              <a:lstStyle/>
              <a:p>
                <a:pPr algn="ctr">
                  <a:spcBef>
                    <a:spcPct val="0"/>
                  </a:spcBef>
                  <a:buClrTx/>
                  <a:buNone/>
                </a:pPr>
                <a:r>
                  <a:rPr lang="en-US" sz="2000" b="1" dirty="0" smtClean="0">
                    <a:solidFill>
                      <a:schemeClr val="bg1"/>
                    </a:solidFill>
                    <a:latin typeface="UTM Avo" pitchFamily="18" charset="0"/>
                    <a:cs typeface="Calibri" pitchFamily="34" charset="0"/>
                  </a:rPr>
                  <a:t>2</a:t>
                </a:r>
                <a:endParaRPr lang="en-US" sz="2000" b="1" dirty="0">
                  <a:solidFill>
                    <a:schemeClr val="bg1"/>
                  </a:solidFill>
                  <a:latin typeface="UTM Avo" pitchFamily="18" charset="0"/>
                  <a:cs typeface="Calibri" pitchFamily="34" charset="0"/>
                </a:endParaRPr>
              </a:p>
            </p:txBody>
          </p:sp>
        </p:grpSp>
      </p:grpSp>
      <p:grpSp>
        <p:nvGrpSpPr>
          <p:cNvPr id="46" name="Group 45"/>
          <p:cNvGrpSpPr/>
          <p:nvPr/>
        </p:nvGrpSpPr>
        <p:grpSpPr>
          <a:xfrm>
            <a:off x="566180" y="3159335"/>
            <a:ext cx="7848316" cy="837362"/>
            <a:chOff x="467545" y="2508909"/>
            <a:chExt cx="8079374" cy="1113494"/>
          </a:xfrm>
        </p:grpSpPr>
        <p:grpSp>
          <p:nvGrpSpPr>
            <p:cNvPr id="6" name="Group 5"/>
            <p:cNvGrpSpPr/>
            <p:nvPr/>
          </p:nvGrpSpPr>
          <p:grpSpPr>
            <a:xfrm>
              <a:off x="1675151" y="2533042"/>
              <a:ext cx="6871768" cy="1089361"/>
              <a:chOff x="1248582" y="2495818"/>
              <a:chExt cx="7298337" cy="1089361"/>
            </a:xfrm>
          </p:grpSpPr>
          <p:sp>
            <p:nvSpPr>
              <p:cNvPr id="34" name="AutoShape 52">
                <a:extLst>
                  <a:ext uri="{FF2B5EF4-FFF2-40B4-BE49-F238E27FC236}">
                    <a16:creationId xmlns="" xmlns:a16="http://schemas.microsoft.com/office/drawing/2014/main" id="{7200AF34-694D-46F4-9839-EC8E791B6968}"/>
                  </a:ext>
                </a:extLst>
              </p:cNvPr>
              <p:cNvSpPr>
                <a:spLocks noChangeArrowheads="1"/>
              </p:cNvSpPr>
              <p:nvPr/>
            </p:nvSpPr>
            <p:spPr bwMode="gray">
              <a:xfrm>
                <a:off x="1248582" y="2495818"/>
                <a:ext cx="7298337" cy="1089361"/>
              </a:xfrm>
              <a:prstGeom prst="roundRect">
                <a:avLst>
                  <a:gd name="adj" fmla="val 16667"/>
                </a:avLst>
              </a:prstGeom>
              <a:solidFill>
                <a:schemeClr val="accent6">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hangingPunct="1">
                  <a:defRPr/>
                </a:pPr>
                <a:endParaRPr lang="en-US" sz="1050">
                  <a:solidFill>
                    <a:schemeClr val="bg1"/>
                  </a:solidFill>
                  <a:latin typeface="UTM Avo" pitchFamily="18" charset="0"/>
                  <a:cs typeface="Calibri" pitchFamily="34" charset="0"/>
                </a:endParaRPr>
              </a:p>
            </p:txBody>
          </p:sp>
          <p:sp>
            <p:nvSpPr>
              <p:cNvPr id="4" name="Rectangle 3"/>
              <p:cNvSpPr/>
              <p:nvPr/>
            </p:nvSpPr>
            <p:spPr>
              <a:xfrm>
                <a:off x="1407340" y="2770721"/>
                <a:ext cx="6922925" cy="613905"/>
              </a:xfrm>
              <a:prstGeom prst="rect">
                <a:avLst/>
              </a:prstGeom>
            </p:spPr>
            <p:txBody>
              <a:bodyPr wrap="square">
                <a:spAutoFit/>
              </a:bodyPr>
              <a:lstStyle/>
              <a:p>
                <a:pPr algn="just">
                  <a:lnSpc>
                    <a:spcPct val="120000"/>
                  </a:lnSpc>
                  <a:buNone/>
                </a:pPr>
                <a:r>
                  <a:rPr lang="en-US" sz="2000" b="1" dirty="0" err="1" smtClean="0">
                    <a:solidFill>
                      <a:schemeClr val="bg1"/>
                    </a:solidFill>
                    <a:latin typeface="UTM Avo" pitchFamily="18" charset="0"/>
                    <a:cs typeface="Calibri" pitchFamily="34" charset="0"/>
                  </a:rPr>
                  <a:t>Nội</a:t>
                </a:r>
                <a:r>
                  <a:rPr lang="en-US" sz="2000" b="1" dirty="0" smtClean="0">
                    <a:solidFill>
                      <a:schemeClr val="bg1"/>
                    </a:solidFill>
                    <a:latin typeface="UTM Avo" pitchFamily="18" charset="0"/>
                    <a:cs typeface="Calibri" pitchFamily="34" charset="0"/>
                  </a:rPr>
                  <a:t> dung </a:t>
                </a:r>
                <a:r>
                  <a:rPr lang="en-US" sz="2000" b="1" dirty="0" err="1" smtClean="0">
                    <a:solidFill>
                      <a:schemeClr val="bg1"/>
                    </a:solidFill>
                    <a:latin typeface="UTM Avo" pitchFamily="18" charset="0"/>
                    <a:cs typeface="Calibri" pitchFamily="34" charset="0"/>
                  </a:rPr>
                  <a:t>mới</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về</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thống</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kê</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và</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xác</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suất</a:t>
                </a:r>
                <a:endParaRPr lang="en-US" sz="2000" b="1" dirty="0">
                  <a:solidFill>
                    <a:schemeClr val="bg1"/>
                  </a:solidFill>
                  <a:latin typeface="UTM Avo" pitchFamily="18" charset="0"/>
                  <a:cs typeface="Calibri" pitchFamily="34" charset="0"/>
                </a:endParaRPr>
              </a:p>
            </p:txBody>
          </p:sp>
        </p:grpSp>
        <p:grpSp>
          <p:nvGrpSpPr>
            <p:cNvPr id="53" name="Group 52"/>
            <p:cNvGrpSpPr/>
            <p:nvPr/>
          </p:nvGrpSpPr>
          <p:grpSpPr>
            <a:xfrm>
              <a:off x="467545" y="2508909"/>
              <a:ext cx="1080118" cy="1089361"/>
              <a:chOff x="1248582" y="2495818"/>
              <a:chExt cx="7298337" cy="1089361"/>
            </a:xfrm>
          </p:grpSpPr>
          <p:sp>
            <p:nvSpPr>
              <p:cNvPr id="54" name="AutoShape 52">
                <a:extLst>
                  <a:ext uri="{FF2B5EF4-FFF2-40B4-BE49-F238E27FC236}">
                    <a16:creationId xmlns="" xmlns:a16="http://schemas.microsoft.com/office/drawing/2014/main" id="{7200AF34-694D-46F4-9839-EC8E791B6968}"/>
                  </a:ext>
                </a:extLst>
              </p:cNvPr>
              <p:cNvSpPr>
                <a:spLocks noChangeArrowheads="1"/>
              </p:cNvSpPr>
              <p:nvPr/>
            </p:nvSpPr>
            <p:spPr bwMode="gray">
              <a:xfrm>
                <a:off x="1248582" y="2495818"/>
                <a:ext cx="7298337" cy="1089361"/>
              </a:xfrm>
              <a:prstGeom prst="roundRect">
                <a:avLst>
                  <a:gd name="adj" fmla="val 16667"/>
                </a:avLst>
              </a:prstGeom>
              <a:solidFill>
                <a:schemeClr val="accent6">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hangingPunct="1">
                  <a:defRPr/>
                </a:pPr>
                <a:endParaRPr lang="en-US" sz="1050">
                  <a:solidFill>
                    <a:schemeClr val="bg1"/>
                  </a:solidFill>
                  <a:latin typeface="UTM Avo" pitchFamily="18" charset="0"/>
                  <a:cs typeface="Calibri" pitchFamily="34" charset="0"/>
                </a:endParaRPr>
              </a:p>
            </p:txBody>
          </p:sp>
          <p:sp>
            <p:nvSpPr>
              <p:cNvPr id="55" name="Rectangle 54"/>
              <p:cNvSpPr/>
              <p:nvPr/>
            </p:nvSpPr>
            <p:spPr>
              <a:xfrm>
                <a:off x="1676962" y="2643758"/>
                <a:ext cx="6664438" cy="653297"/>
              </a:xfrm>
              <a:prstGeom prst="rect">
                <a:avLst/>
              </a:prstGeom>
            </p:spPr>
            <p:txBody>
              <a:bodyPr wrap="square">
                <a:spAutoFit/>
              </a:bodyPr>
              <a:lstStyle/>
              <a:p>
                <a:pPr algn="ctr">
                  <a:lnSpc>
                    <a:spcPct val="120000"/>
                  </a:lnSpc>
                  <a:buNone/>
                </a:pPr>
                <a:r>
                  <a:rPr lang="en-US" sz="2400" b="1" dirty="0" smtClean="0">
                    <a:solidFill>
                      <a:schemeClr val="bg1"/>
                    </a:solidFill>
                    <a:latin typeface="UTM Avo" pitchFamily="18" charset="0"/>
                    <a:cs typeface="Calibri" pitchFamily="34" charset="0"/>
                  </a:rPr>
                  <a:t>3</a:t>
                </a:r>
                <a:endParaRPr lang="en-US" sz="2400" b="1" dirty="0">
                  <a:solidFill>
                    <a:schemeClr val="bg1"/>
                  </a:solidFill>
                  <a:latin typeface="UTM Avo" pitchFamily="18" charset="0"/>
                  <a:cs typeface="Calibri" pitchFamily="34" charset="0"/>
                </a:endParaRPr>
              </a:p>
            </p:txBody>
          </p:sp>
        </p:grpSp>
      </p:grpSp>
      <p:sp>
        <p:nvSpPr>
          <p:cNvPr id="22" name="Rectangle 21"/>
          <p:cNvSpPr/>
          <p:nvPr/>
        </p:nvSpPr>
        <p:spPr>
          <a:xfrm>
            <a:off x="3400594" y="195486"/>
            <a:ext cx="2630849" cy="646331"/>
          </a:xfrm>
          <a:prstGeom prst="rect">
            <a:avLst/>
          </a:prstGeom>
        </p:spPr>
        <p:txBody>
          <a:bodyPr wrap="none">
            <a:spAutoFit/>
          </a:bodyPr>
          <a:lstStyle/>
          <a:p>
            <a:pPr algn="ctr"/>
            <a:r>
              <a:rPr lang="en-US" sz="3600" b="1" dirty="0">
                <a:solidFill>
                  <a:srgbClr val="FF0000"/>
                </a:solidFill>
                <a:latin typeface="UTM Avo" pitchFamily="18" charset="0"/>
                <a:cs typeface="Calibri" pitchFamily="34" charset="0"/>
              </a:rPr>
              <a:t>NỘI DUNG</a:t>
            </a:r>
          </a:p>
        </p:txBody>
      </p:sp>
      <p:pic>
        <p:nvPicPr>
          <p:cNvPr id="23" name="Picture 22"/>
          <p:cNvPicPr>
            <a:picLocks noChangeAspect="1"/>
          </p:cNvPicPr>
          <p:nvPr/>
        </p:nvPicPr>
        <p:blipFill rotWithShape="1">
          <a:blip r:embed="rId3">
            <a:extLst>
              <a:ext uri="{28A0092B-C50C-407E-A947-70E740481C1C}">
                <a14:useLocalDpi xmlns:a14="http://schemas.microsoft.com/office/drawing/2010/main" val="0"/>
              </a:ext>
            </a:extLst>
          </a:blip>
          <a:srcRect l="17947" t="11910" r="23977" b="29395"/>
          <a:stretch/>
        </p:blipFill>
        <p:spPr>
          <a:xfrm>
            <a:off x="566180" y="195486"/>
            <a:ext cx="1484293" cy="996005"/>
          </a:xfrm>
          <a:prstGeom prst="rect">
            <a:avLst/>
          </a:prstGeom>
        </p:spPr>
      </p:pic>
      <p:grpSp>
        <p:nvGrpSpPr>
          <p:cNvPr id="24" name="Group 23"/>
          <p:cNvGrpSpPr/>
          <p:nvPr/>
        </p:nvGrpSpPr>
        <p:grpSpPr>
          <a:xfrm>
            <a:off x="565186" y="1405506"/>
            <a:ext cx="7848318" cy="743016"/>
            <a:chOff x="467544" y="1369120"/>
            <a:chExt cx="8079375" cy="988036"/>
          </a:xfrm>
        </p:grpSpPr>
        <p:grpSp>
          <p:nvGrpSpPr>
            <p:cNvPr id="25" name="Group 24"/>
            <p:cNvGrpSpPr/>
            <p:nvPr/>
          </p:nvGrpSpPr>
          <p:grpSpPr>
            <a:xfrm>
              <a:off x="1651974" y="1369120"/>
              <a:ext cx="6894945" cy="988036"/>
              <a:chOff x="1651974" y="1369120"/>
              <a:chExt cx="6707607" cy="988036"/>
            </a:xfrm>
          </p:grpSpPr>
          <p:sp>
            <p:nvSpPr>
              <p:cNvPr id="30" name="AutoShape 47">
                <a:extLst>
                  <a:ext uri="{FF2B5EF4-FFF2-40B4-BE49-F238E27FC236}">
                    <a16:creationId xmlns="" xmlns:a16="http://schemas.microsoft.com/office/drawing/2014/main" id="{448C1623-D3FC-4519-9A68-4CAF0B165924}"/>
                  </a:ext>
                </a:extLst>
              </p:cNvPr>
              <p:cNvSpPr>
                <a:spLocks noChangeArrowheads="1"/>
              </p:cNvSpPr>
              <p:nvPr/>
            </p:nvSpPr>
            <p:spPr bwMode="gray">
              <a:xfrm>
                <a:off x="1651974" y="1369120"/>
                <a:ext cx="6707607" cy="988036"/>
              </a:xfrm>
              <a:prstGeom prst="roundRect">
                <a:avLst>
                  <a:gd name="adj" fmla="val 16667"/>
                </a:avLst>
              </a:prstGeom>
              <a:solidFill>
                <a:srgbClr val="002060"/>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en-US" sz="1000">
                  <a:latin typeface="UTM Avo" pitchFamily="18" charset="0"/>
                  <a:cs typeface="Calibri" pitchFamily="34" charset="0"/>
                </a:endParaRPr>
              </a:p>
            </p:txBody>
          </p:sp>
          <p:sp>
            <p:nvSpPr>
              <p:cNvPr id="31" name="Rectangle 30"/>
              <p:cNvSpPr/>
              <p:nvPr/>
            </p:nvSpPr>
            <p:spPr>
              <a:xfrm>
                <a:off x="1830139" y="1632306"/>
                <a:ext cx="5814841" cy="532052"/>
              </a:xfrm>
              <a:prstGeom prst="rect">
                <a:avLst/>
              </a:prstGeom>
            </p:spPr>
            <p:txBody>
              <a:bodyPr wrap="square">
                <a:spAutoFit/>
              </a:bodyPr>
              <a:lstStyle/>
              <a:p>
                <a:pPr algn="just">
                  <a:spcBef>
                    <a:spcPct val="0"/>
                  </a:spcBef>
                  <a:buClrTx/>
                  <a:buNone/>
                </a:pPr>
                <a:r>
                  <a:rPr lang="en-US" sz="2000" b="1" dirty="0" err="1" smtClean="0">
                    <a:solidFill>
                      <a:schemeClr val="bg1"/>
                    </a:solidFill>
                    <a:latin typeface="UTM Avo" pitchFamily="18" charset="0"/>
                    <a:cs typeface="Calibri" pitchFamily="34" charset="0"/>
                  </a:rPr>
                  <a:t>Mục</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đích</a:t>
                </a:r>
                <a:r>
                  <a:rPr lang="en-US" sz="2000" b="1" dirty="0" smtClean="0">
                    <a:solidFill>
                      <a:schemeClr val="bg1"/>
                    </a:solidFill>
                    <a:latin typeface="UTM Avo" pitchFamily="18" charset="0"/>
                    <a:cs typeface="Calibri" pitchFamily="34" charset="0"/>
                  </a:rPr>
                  <a:t> – Ý </a:t>
                </a:r>
                <a:r>
                  <a:rPr lang="en-US" sz="2000" b="1" dirty="0" err="1" smtClean="0">
                    <a:solidFill>
                      <a:schemeClr val="bg1"/>
                    </a:solidFill>
                    <a:latin typeface="UTM Avo" pitchFamily="18" charset="0"/>
                    <a:cs typeface="Calibri" pitchFamily="34" charset="0"/>
                  </a:rPr>
                  <a:t>nghĩa</a:t>
                </a:r>
                <a:endParaRPr lang="en-US" sz="2000" b="1" dirty="0">
                  <a:solidFill>
                    <a:schemeClr val="bg1"/>
                  </a:solidFill>
                  <a:latin typeface="UTM Avo" pitchFamily="18" charset="0"/>
                  <a:cs typeface="Calibri" pitchFamily="34" charset="0"/>
                </a:endParaRPr>
              </a:p>
            </p:txBody>
          </p:sp>
        </p:grpSp>
        <p:grpSp>
          <p:nvGrpSpPr>
            <p:cNvPr id="26" name="Group 25"/>
            <p:cNvGrpSpPr/>
            <p:nvPr/>
          </p:nvGrpSpPr>
          <p:grpSpPr>
            <a:xfrm>
              <a:off x="467544" y="1369120"/>
              <a:ext cx="1080119" cy="988036"/>
              <a:chOff x="1188733" y="1347614"/>
              <a:chExt cx="7381321" cy="988036"/>
            </a:xfrm>
          </p:grpSpPr>
          <p:sp>
            <p:nvSpPr>
              <p:cNvPr id="27" name="AutoShape 47">
                <a:extLst>
                  <a:ext uri="{FF2B5EF4-FFF2-40B4-BE49-F238E27FC236}">
                    <a16:creationId xmlns="" xmlns:a16="http://schemas.microsoft.com/office/drawing/2014/main" id="{448C1623-D3FC-4519-9A68-4CAF0B165924}"/>
                  </a:ext>
                </a:extLst>
              </p:cNvPr>
              <p:cNvSpPr>
                <a:spLocks noChangeArrowheads="1"/>
              </p:cNvSpPr>
              <p:nvPr/>
            </p:nvSpPr>
            <p:spPr bwMode="gray">
              <a:xfrm>
                <a:off x="1188733" y="1347614"/>
                <a:ext cx="7381321" cy="988036"/>
              </a:xfrm>
              <a:prstGeom prst="roundRect">
                <a:avLst>
                  <a:gd name="adj" fmla="val 16667"/>
                </a:avLst>
              </a:prstGeom>
              <a:solidFill>
                <a:srgbClr val="002060"/>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en-US" sz="1000">
                  <a:latin typeface="UTM Avo" pitchFamily="18" charset="0"/>
                  <a:cs typeface="Calibri" pitchFamily="34" charset="0"/>
                </a:endParaRPr>
              </a:p>
            </p:txBody>
          </p:sp>
          <p:sp>
            <p:nvSpPr>
              <p:cNvPr id="28" name="Rectangle 27"/>
              <p:cNvSpPr/>
              <p:nvPr/>
            </p:nvSpPr>
            <p:spPr>
              <a:xfrm>
                <a:off x="1931277" y="1637856"/>
                <a:ext cx="6417907" cy="532052"/>
              </a:xfrm>
              <a:prstGeom prst="rect">
                <a:avLst/>
              </a:prstGeom>
            </p:spPr>
            <p:txBody>
              <a:bodyPr wrap="square">
                <a:spAutoFit/>
              </a:bodyPr>
              <a:lstStyle/>
              <a:p>
                <a:pPr algn="ctr">
                  <a:spcBef>
                    <a:spcPct val="0"/>
                  </a:spcBef>
                  <a:buClrTx/>
                  <a:buNone/>
                </a:pPr>
                <a:r>
                  <a:rPr lang="en-US" sz="2000" b="1" dirty="0">
                    <a:solidFill>
                      <a:schemeClr val="bg1"/>
                    </a:solidFill>
                    <a:latin typeface="UTM Avo" pitchFamily="18" charset="0"/>
                    <a:cs typeface="Calibri" pitchFamily="34" charset="0"/>
                  </a:rPr>
                  <a:t>1</a:t>
                </a:r>
              </a:p>
            </p:txBody>
          </p:sp>
        </p:grpSp>
      </p:grpSp>
    </p:spTree>
    <p:extLst>
      <p:ext uri="{BB962C8B-B14F-4D97-AF65-F5344CB8AC3E}">
        <p14:creationId xmlns:p14="http://schemas.microsoft.com/office/powerpoint/2010/main" val="322483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down)">
                                      <p:cBhvr>
                                        <p:cTn id="7" dur="500"/>
                                        <p:tgtEl>
                                          <p:spTgt spid="45"/>
                                        </p:tgtEl>
                                      </p:cBhvr>
                                    </p:animEffect>
                                  </p:childTnLst>
                                </p:cTn>
                              </p:par>
                              <p:par>
                                <p:cTn id="8" presetID="22" presetClass="entr" presetSubtype="4"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wipe(down)">
                                      <p:cBhvr>
                                        <p:cTn id="10" dur="500"/>
                                        <p:tgtEl>
                                          <p:spTgt spid="46"/>
                                        </p:tgtEl>
                                      </p:cBhvr>
                                    </p:animEffect>
                                  </p:childTnLst>
                                </p:cTn>
                              </p:par>
                              <p:par>
                                <p:cTn id="11" presetID="22" presetClass="entr" presetSubtype="4"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wipe(down)">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down)">
                                      <p:cBhvr>
                                        <p:cTn id="1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979488"/>
            <a:ext cx="6615113" cy="318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40009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11510"/>
            <a:ext cx="3982041" cy="1109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779662"/>
            <a:ext cx="6302375"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90043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63688" y="555526"/>
            <a:ext cx="7056784" cy="369332"/>
          </a:xfrm>
          <a:prstGeom prst="rect">
            <a:avLst/>
          </a:prstGeom>
        </p:spPr>
        <p:txBody>
          <a:bodyPr wrap="square">
            <a:spAutoFit/>
          </a:bodyPr>
          <a:lstStyle/>
          <a:p>
            <a:r>
              <a:rPr lang="en-US" sz="1800" b="1" dirty="0">
                <a:latin typeface="UTM Avo" pitchFamily="18" charset="0"/>
              </a:rPr>
              <a:t>2. </a:t>
            </a:r>
            <a:r>
              <a:rPr lang="en-US" sz="1800" b="1" dirty="0" err="1">
                <a:latin typeface="UTM Avo" pitchFamily="18" charset="0"/>
              </a:rPr>
              <a:t>Phép</a:t>
            </a:r>
            <a:r>
              <a:rPr lang="en-US" sz="1800" b="1" dirty="0">
                <a:latin typeface="UTM Avo" pitchFamily="18" charset="0"/>
              </a:rPr>
              <a:t> </a:t>
            </a:r>
            <a:r>
              <a:rPr lang="en-US" sz="1800" b="1" dirty="0" err="1">
                <a:latin typeface="UTM Avo" pitchFamily="18" charset="0"/>
              </a:rPr>
              <a:t>thử</a:t>
            </a:r>
            <a:r>
              <a:rPr lang="en-US" sz="1800" b="1" dirty="0">
                <a:latin typeface="UTM Avo" pitchFamily="18" charset="0"/>
              </a:rPr>
              <a:t>, </a:t>
            </a:r>
            <a:r>
              <a:rPr lang="en-US" sz="1800" b="1" dirty="0" err="1">
                <a:latin typeface="UTM Avo" pitchFamily="18" charset="0"/>
              </a:rPr>
              <a:t>phép</a:t>
            </a:r>
            <a:r>
              <a:rPr lang="en-US" sz="1800" b="1" dirty="0">
                <a:latin typeface="UTM Avo" pitchFamily="18" charset="0"/>
              </a:rPr>
              <a:t> </a:t>
            </a:r>
            <a:r>
              <a:rPr lang="en-US" sz="1800" b="1" dirty="0" err="1">
                <a:latin typeface="UTM Avo" pitchFamily="18" charset="0"/>
              </a:rPr>
              <a:t>thử</a:t>
            </a:r>
            <a:r>
              <a:rPr lang="en-US" sz="1800" b="1" dirty="0">
                <a:latin typeface="UTM Avo" pitchFamily="18" charset="0"/>
              </a:rPr>
              <a:t> </a:t>
            </a:r>
            <a:r>
              <a:rPr lang="en-US" sz="1800" b="1" dirty="0" err="1">
                <a:latin typeface="UTM Avo" pitchFamily="18" charset="0"/>
              </a:rPr>
              <a:t>ngẫu</a:t>
            </a:r>
            <a:r>
              <a:rPr lang="en-US" sz="1800" b="1" dirty="0">
                <a:latin typeface="UTM Avo" pitchFamily="18" charset="0"/>
              </a:rPr>
              <a:t> </a:t>
            </a:r>
            <a:r>
              <a:rPr lang="en-US" sz="1800" b="1" dirty="0" err="1">
                <a:latin typeface="UTM Avo" pitchFamily="18" charset="0"/>
              </a:rPr>
              <a:t>nhiên</a:t>
            </a:r>
            <a:r>
              <a:rPr lang="en-US" sz="1800" b="1" dirty="0">
                <a:latin typeface="UTM Avo" pitchFamily="18" charset="0"/>
              </a:rPr>
              <a:t>, </a:t>
            </a:r>
            <a:r>
              <a:rPr lang="en-US" sz="1800" b="1" dirty="0" err="1">
                <a:latin typeface="UTM Avo" pitchFamily="18" charset="0"/>
              </a:rPr>
              <a:t>không</a:t>
            </a:r>
            <a:r>
              <a:rPr lang="en-US" sz="1800" b="1" dirty="0">
                <a:latin typeface="UTM Avo" pitchFamily="18" charset="0"/>
              </a:rPr>
              <a:t> </a:t>
            </a:r>
            <a:r>
              <a:rPr lang="en-US" sz="1800" b="1" dirty="0" err="1">
                <a:latin typeface="UTM Avo" pitchFamily="18" charset="0"/>
              </a:rPr>
              <a:t>gian</a:t>
            </a:r>
            <a:r>
              <a:rPr lang="en-US" sz="1800" b="1" dirty="0">
                <a:latin typeface="UTM Avo" pitchFamily="18" charset="0"/>
              </a:rPr>
              <a:t> </a:t>
            </a:r>
            <a:r>
              <a:rPr lang="en-US" sz="1800" b="1" dirty="0" err="1" smtClean="0">
                <a:latin typeface="UTM Avo" pitchFamily="18" charset="0"/>
              </a:rPr>
              <a:t>mẫu</a:t>
            </a:r>
            <a:endParaRPr lang="en-US" sz="1800" dirty="0">
              <a:latin typeface="UTM Avo" pitchFamily="18" charset="0"/>
            </a:endParaRPr>
          </a:p>
        </p:txBody>
      </p:sp>
      <p:sp>
        <p:nvSpPr>
          <p:cNvPr id="7" name="Rectangle 6"/>
          <p:cNvSpPr/>
          <p:nvPr/>
        </p:nvSpPr>
        <p:spPr>
          <a:xfrm>
            <a:off x="539552" y="1333385"/>
            <a:ext cx="3528392" cy="313932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b="1" dirty="0">
                <a:latin typeface="UTM Avo" pitchFamily="18" charset="0"/>
              </a:rPr>
              <a:t>2.1. </a:t>
            </a:r>
            <a:r>
              <a:rPr lang="en-US" b="1" dirty="0" err="1">
                <a:latin typeface="UTM Avo" pitchFamily="18" charset="0"/>
              </a:rPr>
              <a:t>Phép</a:t>
            </a:r>
            <a:r>
              <a:rPr lang="en-US" b="1" dirty="0">
                <a:latin typeface="UTM Avo" pitchFamily="18" charset="0"/>
              </a:rPr>
              <a:t> </a:t>
            </a:r>
            <a:r>
              <a:rPr lang="en-US" b="1" dirty="0" err="1">
                <a:latin typeface="UTM Avo" pitchFamily="18" charset="0"/>
              </a:rPr>
              <a:t>thử</a:t>
            </a:r>
            <a:r>
              <a:rPr lang="en-US" b="1" dirty="0">
                <a:latin typeface="UTM Avo" pitchFamily="18" charset="0"/>
              </a:rPr>
              <a:t>, </a:t>
            </a:r>
            <a:r>
              <a:rPr lang="en-US" b="1" dirty="0" err="1">
                <a:latin typeface="UTM Avo" pitchFamily="18" charset="0"/>
              </a:rPr>
              <a:t>phép</a:t>
            </a:r>
            <a:r>
              <a:rPr lang="en-US" b="1" dirty="0">
                <a:latin typeface="UTM Avo" pitchFamily="18" charset="0"/>
              </a:rPr>
              <a:t> </a:t>
            </a:r>
            <a:r>
              <a:rPr lang="en-US" b="1" dirty="0" err="1">
                <a:latin typeface="UTM Avo" pitchFamily="18" charset="0"/>
              </a:rPr>
              <a:t>thử</a:t>
            </a:r>
            <a:r>
              <a:rPr lang="en-US" b="1" dirty="0">
                <a:latin typeface="UTM Avo" pitchFamily="18" charset="0"/>
              </a:rPr>
              <a:t> </a:t>
            </a:r>
            <a:r>
              <a:rPr lang="en-US" b="1" dirty="0" err="1">
                <a:latin typeface="UTM Avo" pitchFamily="18" charset="0"/>
              </a:rPr>
              <a:t>ngẫu</a:t>
            </a:r>
            <a:r>
              <a:rPr lang="en-US" b="1" dirty="0">
                <a:latin typeface="UTM Avo" pitchFamily="18" charset="0"/>
              </a:rPr>
              <a:t> </a:t>
            </a:r>
            <a:r>
              <a:rPr lang="en-US" b="1" dirty="0" err="1">
                <a:latin typeface="UTM Avo" pitchFamily="18" charset="0"/>
              </a:rPr>
              <a:t>nhiên</a:t>
            </a:r>
            <a:endParaRPr lang="en-US" dirty="0">
              <a:latin typeface="UTM Avo" pitchFamily="18" charset="0"/>
            </a:endParaRPr>
          </a:p>
          <a:p>
            <a:pPr marL="285750" indent="-285750" algn="just">
              <a:spcBef>
                <a:spcPts val="600"/>
              </a:spcBef>
              <a:spcAft>
                <a:spcPts val="600"/>
              </a:spcAft>
              <a:buFont typeface="Arial" pitchFamily="34" charset="0"/>
              <a:buChar char="•"/>
            </a:pPr>
            <a:r>
              <a:rPr lang="en-US" dirty="0" err="1" smtClean="0">
                <a:latin typeface="UTM Avo" pitchFamily="18" charset="0"/>
              </a:rPr>
              <a:t>Phép</a:t>
            </a:r>
            <a:r>
              <a:rPr lang="en-US" dirty="0" smtClean="0">
                <a:latin typeface="UTM Avo" pitchFamily="18" charset="0"/>
              </a:rPr>
              <a:t> </a:t>
            </a:r>
            <a:r>
              <a:rPr lang="en-US" dirty="0" err="1">
                <a:latin typeface="UTM Avo" pitchFamily="18" charset="0"/>
              </a:rPr>
              <a:t>thử</a:t>
            </a:r>
            <a:r>
              <a:rPr lang="en-US" dirty="0">
                <a:latin typeface="UTM Avo" pitchFamily="18" charset="0"/>
              </a:rPr>
              <a:t> </a:t>
            </a:r>
            <a:r>
              <a:rPr lang="en-US" dirty="0" err="1">
                <a:latin typeface="UTM Avo" pitchFamily="18" charset="0"/>
              </a:rPr>
              <a:t>là</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trong</a:t>
            </a:r>
            <a:r>
              <a:rPr lang="en-US" dirty="0">
                <a:latin typeface="UTM Avo" pitchFamily="18" charset="0"/>
              </a:rPr>
              <a:t> </a:t>
            </a:r>
            <a:r>
              <a:rPr lang="en-US" dirty="0" err="1">
                <a:latin typeface="UTM Avo" pitchFamily="18" charset="0"/>
              </a:rPr>
              <a:t>các</a:t>
            </a:r>
            <a:r>
              <a:rPr lang="en-US" dirty="0">
                <a:latin typeface="UTM Avo" pitchFamily="18" charset="0"/>
              </a:rPr>
              <a:t> </a:t>
            </a:r>
            <a:r>
              <a:rPr lang="en-US" dirty="0" err="1">
                <a:latin typeface="UTM Avo" pitchFamily="18" charset="0"/>
              </a:rPr>
              <a:t>khái</a:t>
            </a:r>
            <a:r>
              <a:rPr lang="en-US" dirty="0">
                <a:latin typeface="UTM Avo" pitchFamily="18" charset="0"/>
              </a:rPr>
              <a:t> </a:t>
            </a:r>
            <a:r>
              <a:rPr lang="en-US" dirty="0" err="1">
                <a:latin typeface="UTM Avo" pitchFamily="18" charset="0"/>
              </a:rPr>
              <a:t>niệm</a:t>
            </a:r>
            <a:r>
              <a:rPr lang="en-US" dirty="0">
                <a:latin typeface="UTM Avo" pitchFamily="18" charset="0"/>
              </a:rPr>
              <a:t> </a:t>
            </a:r>
            <a:r>
              <a:rPr lang="en-US" dirty="0" err="1">
                <a:latin typeface="UTM Avo" pitchFamily="18" charset="0"/>
              </a:rPr>
              <a:t>cơ</a:t>
            </a:r>
            <a:r>
              <a:rPr lang="en-US" dirty="0">
                <a:latin typeface="UTM Avo" pitchFamily="18" charset="0"/>
              </a:rPr>
              <a:t> </a:t>
            </a:r>
            <a:r>
              <a:rPr lang="en-US" dirty="0" err="1">
                <a:latin typeface="UTM Avo" pitchFamily="18" charset="0"/>
              </a:rPr>
              <a:t>bản</a:t>
            </a:r>
            <a:r>
              <a:rPr lang="en-US" dirty="0">
                <a:latin typeface="UTM Avo" pitchFamily="18" charset="0"/>
              </a:rPr>
              <a:t> </a:t>
            </a:r>
            <a:r>
              <a:rPr lang="en-US" dirty="0" err="1">
                <a:latin typeface="UTM Avo" pitchFamily="18" charset="0"/>
              </a:rPr>
              <a:t>của</a:t>
            </a:r>
            <a:r>
              <a:rPr lang="en-US" dirty="0">
                <a:latin typeface="UTM Avo" pitchFamily="18" charset="0"/>
              </a:rPr>
              <a:t> </a:t>
            </a:r>
            <a:r>
              <a:rPr lang="en-US" dirty="0" err="1">
                <a:latin typeface="UTM Avo" pitchFamily="18" charset="0"/>
              </a:rPr>
              <a:t>lý</a:t>
            </a:r>
            <a:r>
              <a:rPr lang="en-US" dirty="0">
                <a:latin typeface="UTM Avo" pitchFamily="18" charset="0"/>
              </a:rPr>
              <a:t> </a:t>
            </a:r>
            <a:r>
              <a:rPr lang="en-US" dirty="0" err="1">
                <a:latin typeface="UTM Avo" pitchFamily="18" charset="0"/>
              </a:rPr>
              <a:t>thuyết</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a:t>
            </a:r>
            <a:endParaRPr lang="en-US" dirty="0" smtClean="0">
              <a:latin typeface="UTM Avo" pitchFamily="18" charset="0"/>
            </a:endParaRPr>
          </a:p>
          <a:p>
            <a:pPr marL="285750" indent="-285750" algn="just">
              <a:spcBef>
                <a:spcPts val="600"/>
              </a:spcBef>
              <a:spcAft>
                <a:spcPts val="600"/>
              </a:spcAft>
              <a:buFont typeface="Arial" pitchFamily="34" charset="0"/>
              <a:buChar char="•"/>
            </a:pPr>
            <a:r>
              <a:rPr lang="en-US" dirty="0" err="1" smtClean="0">
                <a:latin typeface="UTM Avo" pitchFamily="18" charset="0"/>
              </a:rPr>
              <a:t>Một</a:t>
            </a:r>
            <a:r>
              <a:rPr lang="en-US" dirty="0" smtClean="0">
                <a:latin typeface="UTM Avo" pitchFamily="18" charset="0"/>
              </a:rPr>
              <a:t> </a:t>
            </a:r>
            <a:r>
              <a:rPr lang="en-US" dirty="0" err="1">
                <a:latin typeface="UTM Avo" pitchFamily="18" charset="0"/>
              </a:rPr>
              <a:t>thí</a:t>
            </a:r>
            <a:r>
              <a:rPr lang="en-US" dirty="0">
                <a:latin typeface="UTM Avo" pitchFamily="18" charset="0"/>
              </a:rPr>
              <a:t> </a:t>
            </a:r>
            <a:r>
              <a:rPr lang="en-US" dirty="0" err="1">
                <a:latin typeface="UTM Avo" pitchFamily="18" charset="0"/>
              </a:rPr>
              <a:t>nghiệm</a:t>
            </a:r>
            <a:r>
              <a:rPr lang="en-US" dirty="0">
                <a:latin typeface="UTM Avo" pitchFamily="18" charset="0"/>
              </a:rPr>
              <a:t>, </a:t>
            </a:r>
            <a:r>
              <a:rPr lang="en-US" dirty="0" err="1">
                <a:latin typeface="UTM Avo" pitchFamily="18" charset="0"/>
              </a:rPr>
              <a:t>trò</a:t>
            </a:r>
            <a:r>
              <a:rPr lang="en-US" dirty="0">
                <a:latin typeface="UTM Avo" pitchFamily="18" charset="0"/>
              </a:rPr>
              <a:t> </a:t>
            </a:r>
            <a:r>
              <a:rPr lang="en-US" dirty="0" err="1">
                <a:latin typeface="UTM Avo" pitchFamily="18" charset="0"/>
              </a:rPr>
              <a:t>chơi</a:t>
            </a:r>
            <a:r>
              <a:rPr lang="en-US" dirty="0">
                <a:latin typeface="UTM Avo" pitchFamily="18" charset="0"/>
              </a:rPr>
              <a:t>, hay </a:t>
            </a:r>
            <a:r>
              <a:rPr lang="en-US" dirty="0" err="1">
                <a:latin typeface="UTM Avo" pitchFamily="18" charset="0"/>
              </a:rPr>
              <a:t>một</a:t>
            </a:r>
            <a:r>
              <a:rPr lang="en-US" dirty="0">
                <a:latin typeface="UTM Avo" pitchFamily="18" charset="0"/>
              </a:rPr>
              <a:t> </a:t>
            </a:r>
            <a:r>
              <a:rPr lang="en-US" dirty="0" err="1">
                <a:latin typeface="UTM Avo" pitchFamily="18" charset="0"/>
              </a:rPr>
              <a:t>phép</a:t>
            </a:r>
            <a:r>
              <a:rPr lang="en-US" dirty="0">
                <a:latin typeface="UTM Avo" pitchFamily="18" charset="0"/>
              </a:rPr>
              <a:t> </a:t>
            </a:r>
            <a:r>
              <a:rPr lang="en-US" dirty="0" err="1">
                <a:latin typeface="UTM Avo" pitchFamily="18" charset="0"/>
              </a:rPr>
              <a:t>đo</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sự</a:t>
            </a:r>
            <a:r>
              <a:rPr lang="en-US" dirty="0">
                <a:latin typeface="UTM Avo" pitchFamily="18" charset="0"/>
              </a:rPr>
              <a:t> </a:t>
            </a:r>
            <a:r>
              <a:rPr lang="en-US" dirty="0" err="1">
                <a:latin typeface="UTM Avo" pitchFamily="18" charset="0"/>
              </a:rPr>
              <a:t>quan</a:t>
            </a:r>
            <a:r>
              <a:rPr lang="en-US" dirty="0">
                <a:latin typeface="UTM Avo" pitchFamily="18" charset="0"/>
              </a:rPr>
              <a:t> </a:t>
            </a:r>
            <a:r>
              <a:rPr lang="en-US" dirty="0" err="1">
                <a:latin typeface="UTM Avo" pitchFamily="18" charset="0"/>
              </a:rPr>
              <a:t>sát</a:t>
            </a:r>
            <a:r>
              <a:rPr lang="en-US" dirty="0">
                <a:latin typeface="UTM Avo" pitchFamily="18" charset="0"/>
              </a:rPr>
              <a:t> </a:t>
            </a:r>
            <a:r>
              <a:rPr lang="en-US" dirty="0" err="1">
                <a:latin typeface="UTM Avo" pitchFamily="18" charset="0"/>
              </a:rPr>
              <a:t>hiện</a:t>
            </a:r>
            <a:r>
              <a:rPr lang="en-US" dirty="0">
                <a:latin typeface="UTM Avo" pitchFamily="18" charset="0"/>
              </a:rPr>
              <a:t> </a:t>
            </a:r>
            <a:r>
              <a:rPr lang="en-US" dirty="0" err="1">
                <a:latin typeface="UTM Avo" pitchFamily="18" charset="0"/>
              </a:rPr>
              <a:t>tượng</a:t>
            </a:r>
            <a:r>
              <a:rPr lang="en-US" dirty="0">
                <a:latin typeface="UTM Avo" pitchFamily="18" charset="0"/>
              </a:rPr>
              <a:t> </a:t>
            </a:r>
            <a:r>
              <a:rPr lang="en-US" dirty="0" err="1">
                <a:latin typeface="UTM Avo" pitchFamily="18" charset="0"/>
              </a:rPr>
              <a:t>nào</a:t>
            </a:r>
            <a:r>
              <a:rPr lang="en-US" dirty="0">
                <a:latin typeface="UTM Avo" pitchFamily="18" charset="0"/>
              </a:rPr>
              <a:t> </a:t>
            </a:r>
            <a:r>
              <a:rPr lang="en-US" dirty="0" err="1">
                <a:latin typeface="UTM Avo" pitchFamily="18" charset="0"/>
              </a:rPr>
              <a:t>đó</a:t>
            </a:r>
            <a:r>
              <a:rPr lang="en-US" dirty="0">
                <a:latin typeface="UTM Avo" pitchFamily="18" charset="0"/>
              </a:rPr>
              <a:t> </a:t>
            </a:r>
            <a:r>
              <a:rPr lang="en-US" dirty="0" err="1">
                <a:latin typeface="UTM Avo" pitchFamily="18" charset="0"/>
              </a:rPr>
              <a:t>được</a:t>
            </a:r>
            <a:r>
              <a:rPr lang="en-US" dirty="0">
                <a:latin typeface="UTM Avo" pitchFamily="18" charset="0"/>
              </a:rPr>
              <a:t> </a:t>
            </a:r>
            <a:r>
              <a:rPr lang="en-US" dirty="0" err="1">
                <a:latin typeface="UTM Avo" pitchFamily="18" charset="0"/>
              </a:rPr>
              <a:t>hiểu</a:t>
            </a:r>
            <a:r>
              <a:rPr lang="en-US" dirty="0">
                <a:latin typeface="UTM Avo" pitchFamily="18" charset="0"/>
              </a:rPr>
              <a:t> </a:t>
            </a:r>
            <a:r>
              <a:rPr lang="en-US" dirty="0" err="1">
                <a:latin typeface="UTM Avo" pitchFamily="18" charset="0"/>
              </a:rPr>
              <a:t>là</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phép</a:t>
            </a:r>
            <a:r>
              <a:rPr lang="en-US" dirty="0">
                <a:latin typeface="UTM Avo" pitchFamily="18" charset="0"/>
              </a:rPr>
              <a:t> </a:t>
            </a:r>
            <a:r>
              <a:rPr lang="en-US" dirty="0" err="1">
                <a:latin typeface="UTM Avo" pitchFamily="18" charset="0"/>
              </a:rPr>
              <a:t>thử</a:t>
            </a:r>
            <a:r>
              <a:rPr lang="en-US" dirty="0" smtClean="0">
                <a:latin typeface="UTM Avo" pitchFamily="18" charset="0"/>
              </a:rPr>
              <a:t>.</a:t>
            </a:r>
          </a:p>
          <a:p>
            <a:pPr marL="285750" indent="-285750" algn="just">
              <a:spcBef>
                <a:spcPts val="600"/>
              </a:spcBef>
              <a:spcAft>
                <a:spcPts val="600"/>
              </a:spcAft>
              <a:buFont typeface="Arial" pitchFamily="34" charset="0"/>
              <a:buChar char="•"/>
            </a:pPr>
            <a:r>
              <a:rPr lang="en-US" dirty="0" err="1" smtClean="0">
                <a:latin typeface="UTM Avo" pitchFamily="18" charset="0"/>
              </a:rPr>
              <a:t>Phép</a:t>
            </a:r>
            <a:r>
              <a:rPr lang="en-US" dirty="0" smtClean="0">
                <a:latin typeface="UTM Avo" pitchFamily="18" charset="0"/>
              </a:rPr>
              <a:t> </a:t>
            </a:r>
            <a:r>
              <a:rPr lang="en-US" dirty="0" err="1">
                <a:latin typeface="UTM Avo" pitchFamily="18" charset="0"/>
              </a:rPr>
              <a:t>thử</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 </a:t>
            </a:r>
            <a:r>
              <a:rPr lang="en-US" dirty="0" err="1">
                <a:latin typeface="UTM Avo" pitchFamily="18" charset="0"/>
              </a:rPr>
              <a:t>là</a:t>
            </a:r>
            <a:r>
              <a:rPr lang="en-US" dirty="0">
                <a:latin typeface="UTM Avo" pitchFamily="18" charset="0"/>
              </a:rPr>
              <a:t> </a:t>
            </a:r>
            <a:r>
              <a:rPr lang="en-US" dirty="0" err="1">
                <a:latin typeface="UTM Avo" pitchFamily="18" charset="0"/>
              </a:rPr>
              <a:t>phép</a:t>
            </a:r>
            <a:r>
              <a:rPr lang="en-US" dirty="0">
                <a:latin typeface="UTM Avo" pitchFamily="18" charset="0"/>
              </a:rPr>
              <a:t> </a:t>
            </a:r>
            <a:r>
              <a:rPr lang="en-US" dirty="0" err="1">
                <a:latin typeface="UTM Avo" pitchFamily="18" charset="0"/>
              </a:rPr>
              <a:t>thử</a:t>
            </a:r>
            <a:r>
              <a:rPr lang="en-US" dirty="0">
                <a:latin typeface="UTM Avo" pitchFamily="18" charset="0"/>
              </a:rPr>
              <a:t> </a:t>
            </a:r>
            <a:r>
              <a:rPr lang="en-US" dirty="0" err="1">
                <a:latin typeface="UTM Avo" pitchFamily="18" charset="0"/>
              </a:rPr>
              <a:t>không</a:t>
            </a:r>
            <a:r>
              <a:rPr lang="en-US" dirty="0">
                <a:latin typeface="UTM Avo" pitchFamily="18" charset="0"/>
              </a:rPr>
              <a:t> </a:t>
            </a:r>
            <a:r>
              <a:rPr lang="en-US" dirty="0" err="1">
                <a:latin typeface="UTM Avo" pitchFamily="18" charset="0"/>
              </a:rPr>
              <a:t>đoán</a:t>
            </a:r>
            <a:r>
              <a:rPr lang="en-US" dirty="0">
                <a:latin typeface="UTM Avo" pitchFamily="18" charset="0"/>
              </a:rPr>
              <a:t> </a:t>
            </a:r>
            <a:r>
              <a:rPr lang="en-US" dirty="0" err="1">
                <a:latin typeface="UTM Avo" pitchFamily="18" charset="0"/>
              </a:rPr>
              <a:t>trước</a:t>
            </a:r>
            <a:r>
              <a:rPr lang="en-US" dirty="0">
                <a:latin typeface="UTM Avo" pitchFamily="18" charset="0"/>
              </a:rPr>
              <a:t> </a:t>
            </a:r>
            <a:r>
              <a:rPr lang="en-US" dirty="0" err="1">
                <a:latin typeface="UTM Avo" pitchFamily="18" charset="0"/>
              </a:rPr>
              <a:t>được</a:t>
            </a:r>
            <a:r>
              <a:rPr lang="en-US" dirty="0">
                <a:latin typeface="UTM Avo" pitchFamily="18" charset="0"/>
              </a:rPr>
              <a:t> </a:t>
            </a:r>
            <a:r>
              <a:rPr lang="en-US" dirty="0" err="1">
                <a:latin typeface="UTM Avo" pitchFamily="18" charset="0"/>
              </a:rPr>
              <a:t>kết</a:t>
            </a:r>
            <a:r>
              <a:rPr lang="en-US" dirty="0">
                <a:latin typeface="UTM Avo" pitchFamily="18" charset="0"/>
              </a:rPr>
              <a:t> </a:t>
            </a:r>
            <a:r>
              <a:rPr lang="en-US" dirty="0" err="1">
                <a:latin typeface="UTM Avo" pitchFamily="18" charset="0"/>
              </a:rPr>
              <a:t>quả</a:t>
            </a:r>
            <a:r>
              <a:rPr lang="en-US" dirty="0">
                <a:latin typeface="UTM Avo" pitchFamily="18" charset="0"/>
              </a:rPr>
              <a:t> </a:t>
            </a:r>
            <a:r>
              <a:rPr lang="en-US" dirty="0" err="1">
                <a:latin typeface="UTM Avo" pitchFamily="18" charset="0"/>
              </a:rPr>
              <a:t>nhưng</a:t>
            </a:r>
            <a:r>
              <a:rPr lang="en-US" dirty="0">
                <a:latin typeface="UTM Avo" pitchFamily="18" charset="0"/>
              </a:rPr>
              <a:t> </a:t>
            </a:r>
            <a:r>
              <a:rPr lang="en-US" dirty="0" err="1">
                <a:latin typeface="UTM Avo" pitchFamily="18" charset="0"/>
              </a:rPr>
              <a:t>biết</a:t>
            </a:r>
            <a:r>
              <a:rPr lang="en-US" dirty="0">
                <a:latin typeface="UTM Avo" pitchFamily="18" charset="0"/>
              </a:rPr>
              <a:t> </a:t>
            </a:r>
            <a:r>
              <a:rPr lang="en-US" dirty="0" err="1">
                <a:latin typeface="UTM Avo" pitchFamily="18" charset="0"/>
              </a:rPr>
              <a:t>được</a:t>
            </a:r>
            <a:r>
              <a:rPr lang="en-US" dirty="0">
                <a:latin typeface="UTM Avo" pitchFamily="18" charset="0"/>
              </a:rPr>
              <a:t> </a:t>
            </a:r>
            <a:r>
              <a:rPr lang="en-US" dirty="0" err="1">
                <a:latin typeface="UTM Avo" pitchFamily="18" charset="0"/>
              </a:rPr>
              <a:t>tập</a:t>
            </a:r>
            <a:r>
              <a:rPr lang="en-US" dirty="0">
                <a:latin typeface="UTM Avo" pitchFamily="18" charset="0"/>
              </a:rPr>
              <a:t> </a:t>
            </a:r>
            <a:r>
              <a:rPr lang="en-US" dirty="0" err="1">
                <a:latin typeface="UTM Avo" pitchFamily="18" charset="0"/>
              </a:rPr>
              <a:t>hợp</a:t>
            </a:r>
            <a:r>
              <a:rPr lang="en-US" dirty="0">
                <a:latin typeface="UTM Avo" pitchFamily="18" charset="0"/>
              </a:rPr>
              <a:t> </a:t>
            </a:r>
            <a:r>
              <a:rPr lang="en-US" dirty="0" err="1">
                <a:latin typeface="UTM Avo" pitchFamily="18" charset="0"/>
              </a:rPr>
              <a:t>tất</a:t>
            </a:r>
            <a:r>
              <a:rPr lang="en-US" dirty="0">
                <a:latin typeface="UTM Avo" pitchFamily="18" charset="0"/>
              </a:rPr>
              <a:t> </a:t>
            </a:r>
            <a:r>
              <a:rPr lang="en-US" dirty="0" err="1">
                <a:latin typeface="UTM Avo" pitchFamily="18" charset="0"/>
              </a:rPr>
              <a:t>cả</a:t>
            </a:r>
            <a:r>
              <a:rPr lang="en-US" dirty="0">
                <a:latin typeface="UTM Avo" pitchFamily="18" charset="0"/>
              </a:rPr>
              <a:t> </a:t>
            </a:r>
            <a:r>
              <a:rPr lang="en-US" dirty="0" err="1">
                <a:latin typeface="UTM Avo" pitchFamily="18" charset="0"/>
              </a:rPr>
              <a:t>các</a:t>
            </a:r>
            <a:r>
              <a:rPr lang="en-US" dirty="0">
                <a:latin typeface="UTM Avo" pitchFamily="18" charset="0"/>
              </a:rPr>
              <a:t> </a:t>
            </a:r>
            <a:r>
              <a:rPr lang="en-US" dirty="0" err="1">
                <a:latin typeface="UTM Avo" pitchFamily="18" charset="0"/>
              </a:rPr>
              <a:t>kết</a:t>
            </a:r>
            <a:r>
              <a:rPr lang="en-US" dirty="0">
                <a:latin typeface="UTM Avo" pitchFamily="18" charset="0"/>
              </a:rPr>
              <a:t> </a:t>
            </a:r>
            <a:r>
              <a:rPr lang="en-US" dirty="0" err="1">
                <a:latin typeface="UTM Avo" pitchFamily="18" charset="0"/>
              </a:rPr>
              <a:t>quả</a:t>
            </a:r>
            <a:r>
              <a:rPr lang="en-US" dirty="0">
                <a:latin typeface="UTM Avo" pitchFamily="18" charset="0"/>
              </a:rPr>
              <a:t> </a:t>
            </a:r>
            <a:r>
              <a:rPr lang="en-US" dirty="0" err="1">
                <a:latin typeface="UTM Avo" pitchFamily="18" charset="0"/>
              </a:rPr>
              <a:t>xảy</a:t>
            </a:r>
            <a:r>
              <a:rPr lang="en-US" dirty="0">
                <a:latin typeface="UTM Avo" pitchFamily="18" charset="0"/>
              </a:rPr>
              <a:t> </a:t>
            </a:r>
            <a:r>
              <a:rPr lang="en-US" dirty="0" err="1">
                <a:latin typeface="UTM Avo" pitchFamily="18" charset="0"/>
              </a:rPr>
              <a:t>ra</a:t>
            </a:r>
            <a:r>
              <a:rPr lang="en-US" dirty="0" err="1" smtClean="0">
                <a:latin typeface="UTM Avo" pitchFamily="18" charset="0"/>
              </a:rPr>
              <a:t>.</a:t>
            </a:r>
            <a:endParaRPr lang="en-US" dirty="0">
              <a:latin typeface="UTM Avo" pitchFamily="18" charset="0"/>
            </a:endParaRPr>
          </a:p>
        </p:txBody>
      </p:sp>
      <p:sp>
        <p:nvSpPr>
          <p:cNvPr id="8" name="Rectangle 7"/>
          <p:cNvSpPr/>
          <p:nvPr/>
        </p:nvSpPr>
        <p:spPr>
          <a:xfrm>
            <a:off x="4499992" y="1333385"/>
            <a:ext cx="4176464" cy="224676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n-US" b="1" dirty="0" err="1">
                <a:latin typeface="UTM Avo" pitchFamily="18" charset="0"/>
              </a:rPr>
              <a:t>Ví</a:t>
            </a:r>
            <a:r>
              <a:rPr lang="en-US" b="1" dirty="0">
                <a:latin typeface="UTM Avo" pitchFamily="18" charset="0"/>
              </a:rPr>
              <a:t> </a:t>
            </a:r>
            <a:r>
              <a:rPr lang="en-US" b="1" dirty="0" err="1" smtClean="0">
                <a:latin typeface="UTM Avo" pitchFamily="18" charset="0"/>
              </a:rPr>
              <a:t>dụ</a:t>
            </a:r>
            <a:r>
              <a:rPr lang="en-US" b="1" dirty="0" smtClean="0">
                <a:latin typeface="UTM Avo" pitchFamily="18" charset="0"/>
              </a:rPr>
              <a:t> 1:</a:t>
            </a:r>
            <a:r>
              <a:rPr lang="en-US" dirty="0" smtClean="0">
                <a:latin typeface="UTM Avo" pitchFamily="18" charset="0"/>
              </a:rPr>
              <a:t> </a:t>
            </a:r>
            <a:r>
              <a:rPr lang="en-US" dirty="0" err="1">
                <a:latin typeface="UTM Avo" pitchFamily="18" charset="0"/>
              </a:rPr>
              <a:t>Gieo</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đồng</a:t>
            </a:r>
            <a:r>
              <a:rPr lang="en-US" dirty="0">
                <a:latin typeface="UTM Avo" pitchFamily="18" charset="0"/>
              </a:rPr>
              <a:t> </a:t>
            </a:r>
            <a:r>
              <a:rPr lang="en-US" dirty="0" err="1">
                <a:latin typeface="UTM Avo" pitchFamily="18" charset="0"/>
              </a:rPr>
              <a:t>xu</a:t>
            </a:r>
            <a:r>
              <a:rPr lang="en-US" dirty="0">
                <a:latin typeface="UTM Avo" pitchFamily="18" charset="0"/>
              </a:rPr>
              <a:t>, </a:t>
            </a:r>
            <a:r>
              <a:rPr lang="en-US" dirty="0" err="1">
                <a:latin typeface="UTM Avo" pitchFamily="18" charset="0"/>
              </a:rPr>
              <a:t>rút</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quân</a:t>
            </a:r>
            <a:r>
              <a:rPr lang="en-US" dirty="0">
                <a:latin typeface="UTM Avo" pitchFamily="18" charset="0"/>
              </a:rPr>
              <a:t> </a:t>
            </a:r>
            <a:r>
              <a:rPr lang="en-US" dirty="0" err="1">
                <a:latin typeface="UTM Avo" pitchFamily="18" charset="0"/>
              </a:rPr>
              <a:t>bài</a:t>
            </a:r>
            <a:r>
              <a:rPr lang="en-US" dirty="0">
                <a:latin typeface="UTM Avo" pitchFamily="18" charset="0"/>
              </a:rPr>
              <a:t> </a:t>
            </a:r>
            <a:r>
              <a:rPr lang="en-US" dirty="0" err="1">
                <a:latin typeface="UTM Avo" pitchFamily="18" charset="0"/>
              </a:rPr>
              <a:t>từ</a:t>
            </a:r>
            <a:r>
              <a:rPr lang="en-US" dirty="0">
                <a:latin typeface="UTM Avo" pitchFamily="18" charset="0"/>
              </a:rPr>
              <a:t> </a:t>
            </a:r>
            <a:r>
              <a:rPr lang="en-US" dirty="0" err="1">
                <a:latin typeface="UTM Avo" pitchFamily="18" charset="0"/>
              </a:rPr>
              <a:t>cỗ</a:t>
            </a:r>
            <a:r>
              <a:rPr lang="en-US" dirty="0">
                <a:latin typeface="UTM Avo" pitchFamily="18" charset="0"/>
              </a:rPr>
              <a:t> </a:t>
            </a:r>
            <a:r>
              <a:rPr lang="en-US" dirty="0" err="1">
                <a:latin typeface="UTM Avo" pitchFamily="18" charset="0"/>
              </a:rPr>
              <a:t>bài</a:t>
            </a:r>
            <a:r>
              <a:rPr lang="en-US" dirty="0">
                <a:latin typeface="UTM Avo" pitchFamily="18" charset="0"/>
              </a:rPr>
              <a:t> </a:t>
            </a:r>
            <a:r>
              <a:rPr lang="en-US" dirty="0" err="1">
                <a:latin typeface="UTM Avo" pitchFamily="18" charset="0"/>
              </a:rPr>
              <a:t>tú</a:t>
            </a:r>
            <a:r>
              <a:rPr lang="en-US" dirty="0">
                <a:latin typeface="UTM Avo" pitchFamily="18" charset="0"/>
              </a:rPr>
              <a:t> </a:t>
            </a:r>
            <a:r>
              <a:rPr lang="en-US" dirty="0" err="1">
                <a:latin typeface="UTM Avo" pitchFamily="18" charset="0"/>
              </a:rPr>
              <a:t>lơ</a:t>
            </a:r>
            <a:r>
              <a:rPr lang="en-US" dirty="0">
                <a:latin typeface="UTM Avo" pitchFamily="18" charset="0"/>
              </a:rPr>
              <a:t> </a:t>
            </a:r>
            <a:r>
              <a:rPr lang="en-US" dirty="0" err="1">
                <a:latin typeface="UTM Avo" pitchFamily="18" charset="0"/>
              </a:rPr>
              <a:t>khơ</a:t>
            </a:r>
            <a:r>
              <a:rPr lang="en-US" dirty="0">
                <a:latin typeface="UTM Avo" pitchFamily="18" charset="0"/>
              </a:rPr>
              <a:t>, </a:t>
            </a:r>
            <a:r>
              <a:rPr lang="en-US" dirty="0" err="1">
                <a:latin typeface="UTM Avo" pitchFamily="18" charset="0"/>
              </a:rPr>
              <a:t>bắn</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viên</a:t>
            </a:r>
            <a:r>
              <a:rPr lang="en-US" dirty="0">
                <a:latin typeface="UTM Avo" pitchFamily="18" charset="0"/>
              </a:rPr>
              <a:t> </a:t>
            </a:r>
            <a:r>
              <a:rPr lang="en-US" dirty="0" err="1">
                <a:latin typeface="UTM Avo" pitchFamily="18" charset="0"/>
              </a:rPr>
              <a:t>đạn</a:t>
            </a:r>
            <a:r>
              <a:rPr lang="en-US" dirty="0">
                <a:latin typeface="UTM Avo" pitchFamily="18" charset="0"/>
              </a:rPr>
              <a:t> </a:t>
            </a:r>
            <a:r>
              <a:rPr lang="en-US" dirty="0" err="1">
                <a:latin typeface="UTM Avo" pitchFamily="18" charset="0"/>
              </a:rPr>
              <a:t>vào</a:t>
            </a:r>
            <a:r>
              <a:rPr lang="en-US" dirty="0">
                <a:latin typeface="UTM Avo" pitchFamily="18" charset="0"/>
              </a:rPr>
              <a:t> </a:t>
            </a:r>
            <a:r>
              <a:rPr lang="en-US" dirty="0" err="1">
                <a:latin typeface="UTM Avo" pitchFamily="18" charset="0"/>
              </a:rPr>
              <a:t>bia</a:t>
            </a:r>
            <a:r>
              <a:rPr lang="en-US" dirty="0" smtClean="0">
                <a:latin typeface="UTM Avo" pitchFamily="18" charset="0"/>
              </a:rPr>
              <a:t>,…</a:t>
            </a:r>
            <a:r>
              <a:rPr lang="en-US" dirty="0" err="1" smtClean="0">
                <a:latin typeface="UTM Avo" pitchFamily="18" charset="0"/>
              </a:rPr>
              <a:t>là</a:t>
            </a:r>
            <a:r>
              <a:rPr lang="en-US" dirty="0" smtClean="0">
                <a:latin typeface="UTM Avo" pitchFamily="18" charset="0"/>
              </a:rPr>
              <a:t> </a:t>
            </a:r>
            <a:r>
              <a:rPr lang="en-US" dirty="0" err="1" smtClean="0">
                <a:latin typeface="UTM Avo" pitchFamily="18" charset="0"/>
              </a:rPr>
              <a:t>các</a:t>
            </a:r>
            <a:r>
              <a:rPr lang="en-US" dirty="0" smtClean="0">
                <a:latin typeface="UTM Avo" pitchFamily="18" charset="0"/>
              </a:rPr>
              <a:t> </a:t>
            </a:r>
            <a:r>
              <a:rPr lang="en-US" dirty="0" err="1" smtClean="0">
                <a:latin typeface="UTM Avo" pitchFamily="18" charset="0"/>
              </a:rPr>
              <a:t>phép</a:t>
            </a:r>
            <a:r>
              <a:rPr lang="en-US" dirty="0" smtClean="0">
                <a:latin typeface="UTM Avo" pitchFamily="18" charset="0"/>
              </a:rPr>
              <a:t> </a:t>
            </a:r>
            <a:r>
              <a:rPr lang="en-US" dirty="0" err="1" smtClean="0">
                <a:latin typeface="UTM Avo" pitchFamily="18" charset="0"/>
              </a:rPr>
              <a:t>thử</a:t>
            </a:r>
            <a:r>
              <a:rPr lang="en-US" dirty="0" smtClean="0">
                <a:latin typeface="UTM Avo" pitchFamily="18" charset="0"/>
              </a:rPr>
              <a:t>.</a:t>
            </a:r>
          </a:p>
          <a:p>
            <a:pPr algn="just"/>
            <a:endParaRPr lang="en-US" dirty="0">
              <a:latin typeface="UTM Avo" pitchFamily="18" charset="0"/>
            </a:endParaRPr>
          </a:p>
          <a:p>
            <a:pPr algn="just"/>
            <a:r>
              <a:rPr lang="en-US" b="1" dirty="0" err="1" smtClean="0">
                <a:latin typeface="UTM Avo" pitchFamily="18" charset="0"/>
              </a:rPr>
              <a:t>Ví</a:t>
            </a:r>
            <a:r>
              <a:rPr lang="en-US" b="1" dirty="0" smtClean="0">
                <a:latin typeface="UTM Avo" pitchFamily="18" charset="0"/>
              </a:rPr>
              <a:t> </a:t>
            </a:r>
            <a:r>
              <a:rPr lang="en-US" b="1" dirty="0" err="1" smtClean="0">
                <a:latin typeface="UTM Avo" pitchFamily="18" charset="0"/>
              </a:rPr>
              <a:t>dụ</a:t>
            </a:r>
            <a:r>
              <a:rPr lang="en-US" b="1" dirty="0" smtClean="0">
                <a:latin typeface="UTM Avo" pitchFamily="18" charset="0"/>
              </a:rPr>
              <a:t> 2:</a:t>
            </a:r>
            <a:r>
              <a:rPr lang="en-US" dirty="0" smtClean="0">
                <a:latin typeface="UTM Avo" pitchFamily="18" charset="0"/>
              </a:rPr>
              <a:t> </a:t>
            </a:r>
            <a:r>
              <a:rPr lang="en-US" dirty="0" err="1">
                <a:latin typeface="UTM Avo" pitchFamily="18" charset="0"/>
              </a:rPr>
              <a:t>Gieo</a:t>
            </a:r>
            <a:r>
              <a:rPr lang="en-US" dirty="0">
                <a:latin typeface="UTM Avo" pitchFamily="18" charset="0"/>
              </a:rPr>
              <a:t> </a:t>
            </a:r>
            <a:r>
              <a:rPr lang="en-US" dirty="0" err="1">
                <a:latin typeface="UTM Avo" pitchFamily="18" charset="0"/>
              </a:rPr>
              <a:t>một</a:t>
            </a:r>
            <a:r>
              <a:rPr lang="en-US" dirty="0">
                <a:latin typeface="UTM Avo" pitchFamily="18" charset="0"/>
              </a:rPr>
              <a:t> con </a:t>
            </a:r>
            <a:r>
              <a:rPr lang="en-US" dirty="0" err="1">
                <a:latin typeface="UTM Avo" pitchFamily="18" charset="0"/>
              </a:rPr>
              <a:t>xúc</a:t>
            </a:r>
            <a:r>
              <a:rPr lang="en-US" dirty="0">
                <a:latin typeface="UTM Avo" pitchFamily="18" charset="0"/>
              </a:rPr>
              <a:t> </a:t>
            </a:r>
            <a:r>
              <a:rPr lang="en-US" dirty="0" err="1">
                <a:latin typeface="UTM Avo" pitchFamily="18" charset="0"/>
              </a:rPr>
              <a:t>xắc</a:t>
            </a:r>
            <a:r>
              <a:rPr lang="en-US" dirty="0">
                <a:latin typeface="UTM Avo" pitchFamily="18" charset="0"/>
              </a:rPr>
              <a:t> </a:t>
            </a:r>
            <a:r>
              <a:rPr lang="en-US" dirty="0" err="1">
                <a:latin typeface="UTM Avo" pitchFamily="18" charset="0"/>
              </a:rPr>
              <a:t>là</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phép</a:t>
            </a:r>
            <a:r>
              <a:rPr lang="en-US" dirty="0">
                <a:latin typeface="UTM Avo" pitchFamily="18" charset="0"/>
              </a:rPr>
              <a:t> </a:t>
            </a:r>
            <a:r>
              <a:rPr lang="en-US" dirty="0" err="1">
                <a:latin typeface="UTM Avo" pitchFamily="18" charset="0"/>
              </a:rPr>
              <a:t>thử</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 </a:t>
            </a:r>
            <a:r>
              <a:rPr lang="en-US" dirty="0" err="1">
                <a:latin typeface="UTM Avo" pitchFamily="18" charset="0"/>
              </a:rPr>
              <a:t>vì</a:t>
            </a:r>
            <a:r>
              <a:rPr lang="en-US" dirty="0">
                <a:latin typeface="UTM Avo" pitchFamily="18" charset="0"/>
              </a:rPr>
              <a:t> ta </a:t>
            </a:r>
            <a:r>
              <a:rPr lang="en-US" dirty="0" err="1">
                <a:latin typeface="UTM Avo" pitchFamily="18" charset="0"/>
              </a:rPr>
              <a:t>không</a:t>
            </a:r>
            <a:r>
              <a:rPr lang="en-US" dirty="0">
                <a:latin typeface="UTM Avo" pitchFamily="18" charset="0"/>
              </a:rPr>
              <a:t> </a:t>
            </a:r>
            <a:r>
              <a:rPr lang="en-US" dirty="0" err="1">
                <a:latin typeface="UTM Avo" pitchFamily="18" charset="0"/>
              </a:rPr>
              <a:t>biết</a:t>
            </a:r>
            <a:r>
              <a:rPr lang="en-US" dirty="0">
                <a:latin typeface="UTM Avo" pitchFamily="18" charset="0"/>
              </a:rPr>
              <a:t> </a:t>
            </a:r>
            <a:r>
              <a:rPr lang="en-US" dirty="0" err="1">
                <a:latin typeface="UTM Avo" pitchFamily="18" charset="0"/>
              </a:rPr>
              <a:t>sẽ</a:t>
            </a:r>
            <a:r>
              <a:rPr lang="en-US" dirty="0">
                <a:latin typeface="UTM Avo" pitchFamily="18" charset="0"/>
              </a:rPr>
              <a:t> </a:t>
            </a:r>
            <a:r>
              <a:rPr lang="en-US" dirty="0" err="1">
                <a:latin typeface="UTM Avo" pitchFamily="18" charset="0"/>
              </a:rPr>
              <a:t>xuất</a:t>
            </a:r>
            <a:r>
              <a:rPr lang="en-US" dirty="0">
                <a:latin typeface="UTM Avo" pitchFamily="18" charset="0"/>
              </a:rPr>
              <a:t> </a:t>
            </a:r>
            <a:r>
              <a:rPr lang="en-US" dirty="0" err="1">
                <a:latin typeface="UTM Avo" pitchFamily="18" charset="0"/>
              </a:rPr>
              <a:t>hiện</a:t>
            </a:r>
            <a:r>
              <a:rPr lang="en-US" dirty="0">
                <a:latin typeface="UTM Avo" pitchFamily="18" charset="0"/>
              </a:rPr>
              <a:t> </a:t>
            </a:r>
            <a:r>
              <a:rPr lang="en-US" dirty="0" err="1">
                <a:latin typeface="UTM Avo" pitchFamily="18" charset="0"/>
              </a:rPr>
              <a:t>mặt</a:t>
            </a:r>
            <a:r>
              <a:rPr lang="en-US" dirty="0">
                <a:latin typeface="UTM Avo" pitchFamily="18" charset="0"/>
              </a:rPr>
              <a:t> </a:t>
            </a:r>
            <a:r>
              <a:rPr lang="en-US" dirty="0" err="1">
                <a:latin typeface="UTM Avo" pitchFamily="18" charset="0"/>
              </a:rPr>
              <a:t>gì</a:t>
            </a:r>
            <a:r>
              <a:rPr lang="en-US" dirty="0">
                <a:latin typeface="UTM Avo" pitchFamily="18" charset="0"/>
              </a:rPr>
              <a:t>, </a:t>
            </a:r>
            <a:r>
              <a:rPr lang="en-US" dirty="0" err="1">
                <a:latin typeface="UTM Avo" pitchFamily="18" charset="0"/>
              </a:rPr>
              <a:t>nhưng</a:t>
            </a:r>
            <a:r>
              <a:rPr lang="en-US" dirty="0">
                <a:latin typeface="UTM Avo" pitchFamily="18" charset="0"/>
              </a:rPr>
              <a:t> ta </a:t>
            </a:r>
            <a:r>
              <a:rPr lang="en-US" dirty="0" err="1">
                <a:latin typeface="UTM Avo" pitchFamily="18" charset="0"/>
              </a:rPr>
              <a:t>lường</a:t>
            </a:r>
            <a:r>
              <a:rPr lang="en-US" dirty="0">
                <a:latin typeface="UTM Avo" pitchFamily="18" charset="0"/>
              </a:rPr>
              <a:t> </a:t>
            </a:r>
            <a:r>
              <a:rPr lang="en-US" dirty="0" err="1">
                <a:latin typeface="UTM Avo" pitchFamily="18" charset="0"/>
              </a:rPr>
              <a:t>trước</a:t>
            </a:r>
            <a:r>
              <a:rPr lang="en-US" dirty="0">
                <a:latin typeface="UTM Avo" pitchFamily="18" charset="0"/>
              </a:rPr>
              <a:t> </a:t>
            </a:r>
            <a:r>
              <a:rPr lang="en-US" dirty="0" err="1">
                <a:latin typeface="UTM Avo" pitchFamily="18" charset="0"/>
              </a:rPr>
              <a:t>được</a:t>
            </a:r>
            <a:r>
              <a:rPr lang="en-US" dirty="0">
                <a:latin typeface="UTM Avo" pitchFamily="18" charset="0"/>
              </a:rPr>
              <a:t> </a:t>
            </a:r>
            <a:r>
              <a:rPr lang="en-US" dirty="0" err="1">
                <a:latin typeface="UTM Avo" pitchFamily="18" charset="0"/>
              </a:rPr>
              <a:t>tất</a:t>
            </a:r>
            <a:r>
              <a:rPr lang="en-US" dirty="0">
                <a:latin typeface="UTM Avo" pitchFamily="18" charset="0"/>
              </a:rPr>
              <a:t> </a:t>
            </a:r>
            <a:r>
              <a:rPr lang="en-US" dirty="0" err="1">
                <a:latin typeface="UTM Avo" pitchFamily="18" charset="0"/>
              </a:rPr>
              <a:t>cả</a:t>
            </a:r>
            <a:r>
              <a:rPr lang="en-US" dirty="0">
                <a:latin typeface="UTM Avo" pitchFamily="18" charset="0"/>
              </a:rPr>
              <a:t> </a:t>
            </a:r>
            <a:r>
              <a:rPr lang="en-US" dirty="0" err="1">
                <a:latin typeface="UTM Avo" pitchFamily="18" charset="0"/>
              </a:rPr>
              <a:t>các</a:t>
            </a:r>
            <a:r>
              <a:rPr lang="en-US" dirty="0">
                <a:latin typeface="UTM Avo" pitchFamily="18" charset="0"/>
              </a:rPr>
              <a:t> </a:t>
            </a:r>
            <a:r>
              <a:rPr lang="en-US" dirty="0" err="1">
                <a:latin typeface="UTM Avo" pitchFamily="18" charset="0"/>
              </a:rPr>
              <a:t>kết</a:t>
            </a:r>
            <a:r>
              <a:rPr lang="en-US" dirty="0">
                <a:latin typeface="UTM Avo" pitchFamily="18" charset="0"/>
              </a:rPr>
              <a:t> </a:t>
            </a:r>
            <a:r>
              <a:rPr lang="en-US" dirty="0" err="1">
                <a:latin typeface="UTM Avo" pitchFamily="18" charset="0"/>
              </a:rPr>
              <a:t>quả</a:t>
            </a:r>
            <a:r>
              <a:rPr lang="en-US" dirty="0">
                <a:latin typeface="UTM Avo" pitchFamily="18" charset="0"/>
              </a:rPr>
              <a:t> </a:t>
            </a:r>
            <a:r>
              <a:rPr lang="en-US" dirty="0" err="1">
                <a:latin typeface="UTM Avo" pitchFamily="18" charset="0"/>
              </a:rPr>
              <a:t>có</a:t>
            </a:r>
            <a:r>
              <a:rPr lang="en-US" dirty="0">
                <a:latin typeface="UTM Avo" pitchFamily="18" charset="0"/>
              </a:rPr>
              <a:t> </a:t>
            </a:r>
            <a:r>
              <a:rPr lang="en-US" dirty="0" err="1">
                <a:latin typeface="UTM Avo" pitchFamily="18" charset="0"/>
              </a:rPr>
              <a:t>thể</a:t>
            </a:r>
            <a:r>
              <a:rPr lang="en-US" dirty="0">
                <a:latin typeface="UTM Avo" pitchFamily="18" charset="0"/>
              </a:rPr>
              <a:t> </a:t>
            </a:r>
            <a:r>
              <a:rPr lang="en-US" dirty="0" err="1">
                <a:latin typeface="UTM Avo" pitchFamily="18" charset="0"/>
              </a:rPr>
              <a:t>xảy</a:t>
            </a:r>
            <a:r>
              <a:rPr lang="en-US" dirty="0">
                <a:latin typeface="UTM Avo" pitchFamily="18" charset="0"/>
              </a:rPr>
              <a:t> </a:t>
            </a:r>
            <a:r>
              <a:rPr lang="en-US" dirty="0" err="1">
                <a:latin typeface="UTM Avo" pitchFamily="18" charset="0"/>
              </a:rPr>
              <a:t>ra</a:t>
            </a:r>
            <a:r>
              <a:rPr lang="en-US" dirty="0">
                <a:latin typeface="UTM Avo" pitchFamily="18" charset="0"/>
              </a:rPr>
              <a:t> </a:t>
            </a:r>
            <a:r>
              <a:rPr lang="en-US" dirty="0" err="1">
                <a:latin typeface="UTM Avo" pitchFamily="18" charset="0"/>
              </a:rPr>
              <a:t>là</a:t>
            </a:r>
            <a:r>
              <a:rPr lang="en-US" dirty="0">
                <a:latin typeface="UTM Avo" pitchFamily="18" charset="0"/>
              </a:rPr>
              <a:t>: </a:t>
            </a:r>
            <a:r>
              <a:rPr lang="en-US" dirty="0" err="1">
                <a:latin typeface="UTM Avo" pitchFamily="18" charset="0"/>
              </a:rPr>
              <a:t>mặt</a:t>
            </a:r>
            <a:r>
              <a:rPr lang="en-US" dirty="0">
                <a:latin typeface="UTM Avo" pitchFamily="18" charset="0"/>
              </a:rPr>
              <a:t> 1 </a:t>
            </a:r>
            <a:r>
              <a:rPr lang="en-US" dirty="0" err="1">
                <a:latin typeface="UTM Avo" pitchFamily="18" charset="0"/>
              </a:rPr>
              <a:t>chấm</a:t>
            </a:r>
            <a:r>
              <a:rPr lang="en-US" dirty="0">
                <a:latin typeface="UTM Avo" pitchFamily="18" charset="0"/>
              </a:rPr>
              <a:t>; </a:t>
            </a:r>
            <a:r>
              <a:rPr lang="en-US" dirty="0" err="1">
                <a:latin typeface="UTM Avo" pitchFamily="18" charset="0"/>
              </a:rPr>
              <a:t>mặt</a:t>
            </a:r>
            <a:r>
              <a:rPr lang="en-US" dirty="0">
                <a:latin typeface="UTM Avo" pitchFamily="18" charset="0"/>
              </a:rPr>
              <a:t> 2 </a:t>
            </a:r>
            <a:r>
              <a:rPr lang="en-US" dirty="0" err="1">
                <a:latin typeface="UTM Avo" pitchFamily="18" charset="0"/>
              </a:rPr>
              <a:t>chấm</a:t>
            </a:r>
            <a:r>
              <a:rPr lang="en-US" dirty="0">
                <a:latin typeface="UTM Avo" pitchFamily="18" charset="0"/>
              </a:rPr>
              <a:t>; </a:t>
            </a:r>
            <a:r>
              <a:rPr lang="en-US" dirty="0" err="1">
                <a:latin typeface="UTM Avo" pitchFamily="18" charset="0"/>
              </a:rPr>
              <a:t>mặt</a:t>
            </a:r>
            <a:r>
              <a:rPr lang="en-US" dirty="0">
                <a:latin typeface="UTM Avo" pitchFamily="18" charset="0"/>
              </a:rPr>
              <a:t> 3 </a:t>
            </a:r>
            <a:r>
              <a:rPr lang="en-US" dirty="0" err="1">
                <a:latin typeface="UTM Avo" pitchFamily="18" charset="0"/>
              </a:rPr>
              <a:t>chấm</a:t>
            </a:r>
            <a:r>
              <a:rPr lang="en-US" dirty="0">
                <a:latin typeface="UTM Avo" pitchFamily="18" charset="0"/>
              </a:rPr>
              <a:t>; </a:t>
            </a:r>
            <a:r>
              <a:rPr lang="en-US" dirty="0" err="1">
                <a:latin typeface="UTM Avo" pitchFamily="18" charset="0"/>
              </a:rPr>
              <a:t>mặt</a:t>
            </a:r>
            <a:r>
              <a:rPr lang="en-US" dirty="0">
                <a:latin typeface="UTM Avo" pitchFamily="18" charset="0"/>
              </a:rPr>
              <a:t> 4 </a:t>
            </a:r>
            <a:r>
              <a:rPr lang="en-US" dirty="0" err="1">
                <a:latin typeface="UTM Avo" pitchFamily="18" charset="0"/>
              </a:rPr>
              <a:t>chấm</a:t>
            </a:r>
            <a:r>
              <a:rPr lang="en-US" dirty="0">
                <a:latin typeface="UTM Avo" pitchFamily="18" charset="0"/>
              </a:rPr>
              <a:t>; </a:t>
            </a:r>
            <a:r>
              <a:rPr lang="en-US" dirty="0" err="1">
                <a:latin typeface="UTM Avo" pitchFamily="18" charset="0"/>
              </a:rPr>
              <a:t>mặt</a:t>
            </a:r>
            <a:r>
              <a:rPr lang="en-US" dirty="0">
                <a:latin typeface="UTM Avo" pitchFamily="18" charset="0"/>
              </a:rPr>
              <a:t> 5 </a:t>
            </a:r>
            <a:r>
              <a:rPr lang="en-US" dirty="0" err="1">
                <a:latin typeface="UTM Avo" pitchFamily="18" charset="0"/>
              </a:rPr>
              <a:t>chấm</a:t>
            </a:r>
            <a:r>
              <a:rPr lang="en-US" dirty="0">
                <a:latin typeface="UTM Avo" pitchFamily="18" charset="0"/>
              </a:rPr>
              <a:t>; </a:t>
            </a:r>
            <a:r>
              <a:rPr lang="en-US" dirty="0" err="1">
                <a:latin typeface="UTM Avo" pitchFamily="18" charset="0"/>
              </a:rPr>
              <a:t>mặt</a:t>
            </a:r>
            <a:r>
              <a:rPr lang="en-US" dirty="0">
                <a:latin typeface="UTM Avo" pitchFamily="18" charset="0"/>
              </a:rPr>
              <a:t> 6 </a:t>
            </a:r>
            <a:r>
              <a:rPr lang="en-US" dirty="0" err="1">
                <a:latin typeface="UTM Avo" pitchFamily="18" charset="0"/>
              </a:rPr>
              <a:t>chấm</a:t>
            </a:r>
            <a:r>
              <a:rPr lang="en-US" dirty="0">
                <a:latin typeface="UTM Avo" pitchFamily="18" charset="0"/>
              </a:rPr>
              <a:t>.</a:t>
            </a:r>
          </a:p>
        </p:txBody>
      </p:sp>
    </p:spTree>
    <p:extLst>
      <p:ext uri="{BB962C8B-B14F-4D97-AF65-F5344CB8AC3E}">
        <p14:creationId xmlns:p14="http://schemas.microsoft.com/office/powerpoint/2010/main" val="2961409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31640" y="541251"/>
            <a:ext cx="6696744" cy="67710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b="1" dirty="0" smtClean="0">
                <a:latin typeface="UTM Avo" pitchFamily="18" charset="0"/>
              </a:rPr>
              <a:t>2.2. </a:t>
            </a:r>
            <a:r>
              <a:rPr lang="en-US" b="1" dirty="0" err="1" smtClean="0">
                <a:latin typeface="UTM Avo" pitchFamily="18" charset="0"/>
              </a:rPr>
              <a:t>Không</a:t>
            </a:r>
            <a:r>
              <a:rPr lang="en-US" b="1" dirty="0" smtClean="0">
                <a:latin typeface="UTM Avo" pitchFamily="18" charset="0"/>
              </a:rPr>
              <a:t> </a:t>
            </a:r>
            <a:r>
              <a:rPr lang="en-US" b="1" dirty="0" err="1" smtClean="0">
                <a:latin typeface="UTM Avo" pitchFamily="18" charset="0"/>
              </a:rPr>
              <a:t>gian</a:t>
            </a:r>
            <a:r>
              <a:rPr lang="en-US" b="1" dirty="0" smtClean="0">
                <a:latin typeface="UTM Avo" pitchFamily="18" charset="0"/>
              </a:rPr>
              <a:t> </a:t>
            </a:r>
            <a:r>
              <a:rPr lang="en-US" b="1" dirty="0" err="1" smtClean="0">
                <a:latin typeface="UTM Avo" pitchFamily="18" charset="0"/>
              </a:rPr>
              <a:t>mẫu</a:t>
            </a:r>
            <a:endParaRPr lang="en-US" dirty="0">
              <a:latin typeface="UTM Avo" pitchFamily="18" charset="0"/>
            </a:endParaRPr>
          </a:p>
          <a:p>
            <a:pPr marL="285750" indent="-285750" algn="just">
              <a:spcBef>
                <a:spcPts val="600"/>
              </a:spcBef>
              <a:spcAft>
                <a:spcPts val="600"/>
              </a:spcAft>
              <a:buFont typeface="Arial" pitchFamily="34" charset="0"/>
              <a:buChar char="•"/>
            </a:pPr>
            <a:r>
              <a:rPr lang="en-US" dirty="0" err="1">
                <a:latin typeface="UTM Avo" pitchFamily="18" charset="0"/>
              </a:rPr>
              <a:t>Không</a:t>
            </a:r>
            <a:r>
              <a:rPr lang="en-US" dirty="0">
                <a:latin typeface="UTM Avo" pitchFamily="18" charset="0"/>
              </a:rPr>
              <a:t> </a:t>
            </a:r>
            <a:r>
              <a:rPr lang="en-US" dirty="0" err="1">
                <a:latin typeface="UTM Avo" pitchFamily="18" charset="0"/>
              </a:rPr>
              <a:t>gian</a:t>
            </a:r>
            <a:r>
              <a:rPr lang="en-US" dirty="0">
                <a:latin typeface="UTM Avo" pitchFamily="18" charset="0"/>
              </a:rPr>
              <a:t> </a:t>
            </a:r>
            <a:r>
              <a:rPr lang="en-US" dirty="0" err="1">
                <a:latin typeface="UTM Avo" pitchFamily="18" charset="0"/>
              </a:rPr>
              <a:t>mẫu</a:t>
            </a:r>
            <a:r>
              <a:rPr lang="en-US" dirty="0">
                <a:latin typeface="UTM Avo" pitchFamily="18" charset="0"/>
              </a:rPr>
              <a:t> </a:t>
            </a:r>
            <a:r>
              <a:rPr lang="en-US" dirty="0" err="1">
                <a:latin typeface="UTM Avo" pitchFamily="18" charset="0"/>
              </a:rPr>
              <a:t>là</a:t>
            </a:r>
            <a:r>
              <a:rPr lang="en-US" dirty="0">
                <a:latin typeface="UTM Avo" pitchFamily="18" charset="0"/>
              </a:rPr>
              <a:t> </a:t>
            </a:r>
            <a:r>
              <a:rPr lang="en-US" dirty="0" err="1">
                <a:latin typeface="UTM Avo" pitchFamily="18" charset="0"/>
              </a:rPr>
              <a:t>tập</a:t>
            </a:r>
            <a:r>
              <a:rPr lang="en-US" dirty="0">
                <a:latin typeface="UTM Avo" pitchFamily="18" charset="0"/>
              </a:rPr>
              <a:t> </a:t>
            </a:r>
            <a:r>
              <a:rPr lang="en-US" dirty="0" err="1">
                <a:latin typeface="UTM Avo" pitchFamily="18" charset="0"/>
              </a:rPr>
              <a:t>hợp</a:t>
            </a:r>
            <a:r>
              <a:rPr lang="en-US" dirty="0">
                <a:latin typeface="UTM Avo" pitchFamily="18" charset="0"/>
              </a:rPr>
              <a:t> </a:t>
            </a:r>
            <a:r>
              <a:rPr lang="en-US" dirty="0" err="1">
                <a:latin typeface="UTM Avo" pitchFamily="18" charset="0"/>
              </a:rPr>
              <a:t>tất</a:t>
            </a:r>
            <a:r>
              <a:rPr lang="en-US" dirty="0">
                <a:latin typeface="UTM Avo" pitchFamily="18" charset="0"/>
              </a:rPr>
              <a:t> </a:t>
            </a:r>
            <a:r>
              <a:rPr lang="en-US" dirty="0" err="1">
                <a:latin typeface="UTM Avo" pitchFamily="18" charset="0"/>
              </a:rPr>
              <a:t>cả</a:t>
            </a:r>
            <a:r>
              <a:rPr lang="en-US" dirty="0">
                <a:latin typeface="UTM Avo" pitchFamily="18" charset="0"/>
              </a:rPr>
              <a:t> </a:t>
            </a:r>
            <a:r>
              <a:rPr lang="en-US" dirty="0" err="1">
                <a:latin typeface="UTM Avo" pitchFamily="18" charset="0"/>
              </a:rPr>
              <a:t>các</a:t>
            </a:r>
            <a:r>
              <a:rPr lang="en-US" dirty="0">
                <a:latin typeface="UTM Avo" pitchFamily="18" charset="0"/>
              </a:rPr>
              <a:t> </a:t>
            </a:r>
            <a:r>
              <a:rPr lang="en-US" dirty="0" err="1">
                <a:latin typeface="UTM Avo" pitchFamily="18" charset="0"/>
              </a:rPr>
              <a:t>kết</a:t>
            </a:r>
            <a:r>
              <a:rPr lang="en-US" dirty="0">
                <a:latin typeface="UTM Avo" pitchFamily="18" charset="0"/>
              </a:rPr>
              <a:t> </a:t>
            </a:r>
            <a:r>
              <a:rPr lang="en-US" dirty="0" err="1">
                <a:latin typeface="UTM Avo" pitchFamily="18" charset="0"/>
              </a:rPr>
              <a:t>quả</a:t>
            </a:r>
            <a:r>
              <a:rPr lang="en-US" dirty="0">
                <a:latin typeface="UTM Avo" pitchFamily="18" charset="0"/>
              </a:rPr>
              <a:t> </a:t>
            </a:r>
            <a:r>
              <a:rPr lang="en-US" dirty="0" err="1">
                <a:latin typeface="UTM Avo" pitchFamily="18" charset="0"/>
              </a:rPr>
              <a:t>xảy</a:t>
            </a:r>
            <a:r>
              <a:rPr lang="en-US" dirty="0">
                <a:latin typeface="UTM Avo" pitchFamily="18" charset="0"/>
              </a:rPr>
              <a:t> </a:t>
            </a:r>
            <a:r>
              <a:rPr lang="en-US" dirty="0" err="1">
                <a:latin typeface="UTM Avo" pitchFamily="18" charset="0"/>
              </a:rPr>
              <a:t>ra</a:t>
            </a:r>
            <a:r>
              <a:rPr lang="en-US" dirty="0">
                <a:latin typeface="UTM Avo" pitchFamily="18" charset="0"/>
              </a:rPr>
              <a:t> </a:t>
            </a:r>
            <a:r>
              <a:rPr lang="en-US" dirty="0" err="1">
                <a:latin typeface="UTM Avo" pitchFamily="18" charset="0"/>
              </a:rPr>
              <a:t>của</a:t>
            </a:r>
            <a:r>
              <a:rPr lang="en-US" dirty="0">
                <a:latin typeface="UTM Avo" pitchFamily="18" charset="0"/>
              </a:rPr>
              <a:t> </a:t>
            </a:r>
            <a:r>
              <a:rPr lang="en-US" dirty="0" err="1">
                <a:latin typeface="UTM Avo" pitchFamily="18" charset="0"/>
              </a:rPr>
              <a:t>phép</a:t>
            </a:r>
            <a:r>
              <a:rPr lang="en-US" dirty="0">
                <a:latin typeface="UTM Avo" pitchFamily="18" charset="0"/>
              </a:rPr>
              <a:t> </a:t>
            </a:r>
            <a:r>
              <a:rPr lang="en-US" dirty="0" err="1">
                <a:latin typeface="UTM Avo" pitchFamily="18" charset="0"/>
              </a:rPr>
              <a:t>thử</a:t>
            </a:r>
            <a:r>
              <a:rPr lang="en-US" dirty="0">
                <a:latin typeface="UTM Avo" pitchFamily="18" charset="0"/>
              </a:rPr>
              <a:t>.</a:t>
            </a:r>
          </a:p>
        </p:txBody>
      </p:sp>
      <p:sp>
        <p:nvSpPr>
          <p:cNvPr id="10" name="Rectangle 9"/>
          <p:cNvSpPr/>
          <p:nvPr/>
        </p:nvSpPr>
        <p:spPr>
          <a:xfrm>
            <a:off x="1088798" y="1491630"/>
            <a:ext cx="7344816" cy="1800493"/>
          </a:xfrm>
          <a:prstGeom prst="rect">
            <a:avLst/>
          </a:prstGeom>
        </p:spPr>
        <p:txBody>
          <a:bodyPr wrap="square">
            <a:spAutoFit/>
          </a:bodyPr>
          <a:lstStyle/>
          <a:p>
            <a:pPr>
              <a:spcBef>
                <a:spcPts val="600"/>
              </a:spcBef>
            </a:pPr>
            <a:r>
              <a:rPr lang="en-US" sz="1300" b="1" dirty="0" err="1">
                <a:latin typeface="UTM Avo" pitchFamily="18" charset="0"/>
              </a:rPr>
              <a:t>Ví</a:t>
            </a:r>
            <a:r>
              <a:rPr lang="en-US" sz="1300" b="1" dirty="0">
                <a:latin typeface="UTM Avo" pitchFamily="18" charset="0"/>
              </a:rPr>
              <a:t> </a:t>
            </a:r>
            <a:r>
              <a:rPr lang="en-US" sz="1300" b="1" dirty="0" err="1">
                <a:latin typeface="UTM Avo" pitchFamily="18" charset="0"/>
              </a:rPr>
              <a:t>dụ</a:t>
            </a:r>
            <a:r>
              <a:rPr lang="en-US" sz="1300" b="1" dirty="0">
                <a:latin typeface="UTM Avo" pitchFamily="18" charset="0"/>
              </a:rPr>
              <a:t>: </a:t>
            </a:r>
            <a:r>
              <a:rPr lang="en-US" sz="1300" dirty="0" err="1">
                <a:latin typeface="UTM Avo" pitchFamily="18" charset="0"/>
              </a:rPr>
              <a:t>Xác</a:t>
            </a:r>
            <a:r>
              <a:rPr lang="en-US" sz="1300" dirty="0">
                <a:latin typeface="UTM Avo" pitchFamily="18" charset="0"/>
              </a:rPr>
              <a:t> </a:t>
            </a:r>
            <a:r>
              <a:rPr lang="en-US" sz="1300" dirty="0" err="1">
                <a:latin typeface="UTM Avo" pitchFamily="18" charset="0"/>
              </a:rPr>
              <a:t>định</a:t>
            </a:r>
            <a:r>
              <a:rPr lang="en-US" sz="1300" dirty="0">
                <a:latin typeface="UTM Avo" pitchFamily="18" charset="0"/>
              </a:rPr>
              <a:t> </a:t>
            </a:r>
            <a:r>
              <a:rPr lang="en-US" sz="1300" dirty="0" err="1">
                <a:latin typeface="UTM Avo" pitchFamily="18" charset="0"/>
              </a:rPr>
              <a:t>không</a:t>
            </a:r>
            <a:r>
              <a:rPr lang="en-US" sz="1300" dirty="0">
                <a:latin typeface="UTM Avo" pitchFamily="18" charset="0"/>
              </a:rPr>
              <a:t> </a:t>
            </a:r>
            <a:r>
              <a:rPr lang="en-US" sz="1300" dirty="0" err="1">
                <a:latin typeface="UTM Avo" pitchFamily="18" charset="0"/>
              </a:rPr>
              <a:t>gian</a:t>
            </a:r>
            <a:r>
              <a:rPr lang="en-US" sz="1300" dirty="0">
                <a:latin typeface="UTM Avo" pitchFamily="18" charset="0"/>
              </a:rPr>
              <a:t> </a:t>
            </a:r>
            <a:r>
              <a:rPr lang="en-US" sz="1300" dirty="0" err="1">
                <a:latin typeface="UTM Avo" pitchFamily="18" charset="0"/>
              </a:rPr>
              <a:t>mẫu</a:t>
            </a:r>
            <a:r>
              <a:rPr lang="en-US" sz="1300" dirty="0">
                <a:latin typeface="UTM Avo" pitchFamily="18" charset="0"/>
              </a:rPr>
              <a:t> </a:t>
            </a:r>
            <a:r>
              <a:rPr lang="en-US" sz="1300" dirty="0" err="1">
                <a:latin typeface="UTM Avo" pitchFamily="18" charset="0"/>
              </a:rPr>
              <a:t>của</a:t>
            </a:r>
            <a:r>
              <a:rPr lang="en-US" sz="1300" dirty="0">
                <a:latin typeface="UTM Avo" pitchFamily="18" charset="0"/>
              </a:rPr>
              <a:t> </a:t>
            </a:r>
            <a:r>
              <a:rPr lang="en-US" sz="1300" dirty="0" err="1">
                <a:latin typeface="UTM Avo" pitchFamily="18" charset="0"/>
              </a:rPr>
              <a:t>các</a:t>
            </a:r>
            <a:r>
              <a:rPr lang="en-US" sz="1300" dirty="0">
                <a:latin typeface="UTM Avo" pitchFamily="18" charset="0"/>
              </a:rPr>
              <a:t> </a:t>
            </a:r>
            <a:r>
              <a:rPr lang="en-US" sz="1300" dirty="0" err="1">
                <a:latin typeface="UTM Avo" pitchFamily="18" charset="0"/>
              </a:rPr>
              <a:t>phép</a:t>
            </a:r>
            <a:r>
              <a:rPr lang="en-US" sz="1300" dirty="0">
                <a:latin typeface="UTM Avo" pitchFamily="18" charset="0"/>
              </a:rPr>
              <a:t> </a:t>
            </a:r>
            <a:r>
              <a:rPr lang="en-US" sz="1300" dirty="0" err="1">
                <a:latin typeface="UTM Avo" pitchFamily="18" charset="0"/>
              </a:rPr>
              <a:t>thử</a:t>
            </a:r>
            <a:r>
              <a:rPr lang="en-US" sz="1300" dirty="0">
                <a:latin typeface="UTM Avo" pitchFamily="18" charset="0"/>
              </a:rPr>
              <a:t> </a:t>
            </a:r>
            <a:r>
              <a:rPr lang="en-US" sz="1300" dirty="0" err="1">
                <a:latin typeface="UTM Avo" pitchFamily="18" charset="0"/>
              </a:rPr>
              <a:t>sau</a:t>
            </a:r>
            <a:r>
              <a:rPr lang="en-US" sz="1300" dirty="0">
                <a:latin typeface="UTM Avo" pitchFamily="18" charset="0"/>
              </a:rPr>
              <a:t> </a:t>
            </a:r>
            <a:r>
              <a:rPr lang="en-US" sz="1300" dirty="0" err="1">
                <a:latin typeface="UTM Avo" pitchFamily="18" charset="0"/>
              </a:rPr>
              <a:t>đây</a:t>
            </a:r>
            <a:r>
              <a:rPr lang="en-US" sz="1300" dirty="0">
                <a:latin typeface="UTM Avo" pitchFamily="18" charset="0"/>
              </a:rPr>
              <a:t>:</a:t>
            </a:r>
          </a:p>
          <a:p>
            <a:pPr marL="342900" lvl="0" indent="-342900">
              <a:spcBef>
                <a:spcPts val="600"/>
              </a:spcBef>
              <a:buFont typeface="+mj-lt"/>
              <a:buAutoNum type="arabicPeriod"/>
            </a:pPr>
            <a:r>
              <a:rPr lang="en-US" sz="1300" dirty="0" err="1" smtClean="0">
                <a:latin typeface="UTM Avo" pitchFamily="18" charset="0"/>
              </a:rPr>
              <a:t>Trong</a:t>
            </a:r>
            <a:r>
              <a:rPr lang="en-US" sz="1300" dirty="0" smtClean="0">
                <a:latin typeface="UTM Avo" pitchFamily="18" charset="0"/>
              </a:rPr>
              <a:t> </a:t>
            </a:r>
            <a:r>
              <a:rPr lang="en-US" sz="1300" dirty="0" err="1">
                <a:latin typeface="UTM Avo" pitchFamily="18" charset="0"/>
              </a:rPr>
              <a:t>phép</a:t>
            </a:r>
            <a:r>
              <a:rPr lang="en-US" sz="1300" dirty="0">
                <a:latin typeface="UTM Avo" pitchFamily="18" charset="0"/>
              </a:rPr>
              <a:t> </a:t>
            </a:r>
            <a:r>
              <a:rPr lang="en-US" sz="1300" dirty="0" err="1">
                <a:latin typeface="UTM Avo" pitchFamily="18" charset="0"/>
              </a:rPr>
              <a:t>thử</a:t>
            </a:r>
            <a:r>
              <a:rPr lang="en-US" sz="1300" dirty="0">
                <a:latin typeface="UTM Avo" pitchFamily="18" charset="0"/>
              </a:rPr>
              <a:t> </a:t>
            </a:r>
            <a:r>
              <a:rPr lang="en-US" sz="1300" dirty="0" err="1">
                <a:latin typeface="UTM Avo" pitchFamily="18" charset="0"/>
              </a:rPr>
              <a:t>ngẫu</a:t>
            </a:r>
            <a:r>
              <a:rPr lang="en-US" sz="1300" dirty="0">
                <a:latin typeface="UTM Avo" pitchFamily="18" charset="0"/>
              </a:rPr>
              <a:t> </a:t>
            </a:r>
            <a:r>
              <a:rPr lang="en-US" sz="1300" dirty="0" err="1">
                <a:latin typeface="UTM Avo" pitchFamily="18" charset="0"/>
              </a:rPr>
              <a:t>nhiên</a:t>
            </a:r>
            <a:r>
              <a:rPr lang="en-US" sz="1300" dirty="0">
                <a:latin typeface="UTM Avo" pitchFamily="18" charset="0"/>
              </a:rPr>
              <a:t>: “</a:t>
            </a:r>
            <a:r>
              <a:rPr lang="en-US" sz="1300" dirty="0" err="1">
                <a:latin typeface="UTM Avo" pitchFamily="18" charset="0"/>
              </a:rPr>
              <a:t>gieo</a:t>
            </a:r>
            <a:r>
              <a:rPr lang="en-US" sz="1300" dirty="0">
                <a:latin typeface="UTM Avo" pitchFamily="18" charset="0"/>
              </a:rPr>
              <a:t> </a:t>
            </a:r>
            <a:r>
              <a:rPr lang="en-US" sz="1300" dirty="0" err="1">
                <a:latin typeface="UTM Avo" pitchFamily="18" charset="0"/>
              </a:rPr>
              <a:t>xúc</a:t>
            </a:r>
            <a:r>
              <a:rPr lang="en-US" sz="1300" dirty="0">
                <a:latin typeface="UTM Avo" pitchFamily="18" charset="0"/>
              </a:rPr>
              <a:t> </a:t>
            </a:r>
            <a:r>
              <a:rPr lang="en-US" sz="1300" dirty="0" err="1">
                <a:latin typeface="UTM Avo" pitchFamily="18" charset="0"/>
              </a:rPr>
              <a:t>xắc</a:t>
            </a:r>
            <a:r>
              <a:rPr lang="en-US" sz="1300" dirty="0">
                <a:latin typeface="UTM Avo" pitchFamily="18" charset="0"/>
              </a:rPr>
              <a:t> </a:t>
            </a:r>
            <a:r>
              <a:rPr lang="en-US" sz="1300" dirty="0" err="1">
                <a:latin typeface="UTM Avo" pitchFamily="18" charset="0"/>
              </a:rPr>
              <a:t>ngẫu</a:t>
            </a:r>
            <a:r>
              <a:rPr lang="en-US" sz="1300" dirty="0">
                <a:latin typeface="UTM Avo" pitchFamily="18" charset="0"/>
              </a:rPr>
              <a:t> </a:t>
            </a:r>
            <a:r>
              <a:rPr lang="en-US" sz="1300" dirty="0" err="1">
                <a:latin typeface="UTM Avo" pitchFamily="18" charset="0"/>
              </a:rPr>
              <a:t>nhiên</a:t>
            </a:r>
            <a:r>
              <a:rPr lang="en-US" sz="1300" dirty="0">
                <a:latin typeface="UTM Avo" pitchFamily="18" charset="0"/>
              </a:rPr>
              <a:t> 1 </a:t>
            </a:r>
            <a:r>
              <a:rPr lang="en-US" sz="1300" dirty="0" err="1">
                <a:latin typeface="UTM Avo" pitchFamily="18" charset="0"/>
              </a:rPr>
              <a:t>lần</a:t>
            </a:r>
            <a:r>
              <a:rPr lang="en-US" sz="1300" dirty="0">
                <a:latin typeface="UTM Avo" pitchFamily="18" charset="0"/>
              </a:rPr>
              <a:t>.”</a:t>
            </a:r>
          </a:p>
          <a:p>
            <a:pPr marL="342900" lvl="0" indent="-342900">
              <a:spcBef>
                <a:spcPts val="600"/>
              </a:spcBef>
              <a:buFont typeface="+mj-lt"/>
              <a:buAutoNum type="arabicPeriod"/>
            </a:pPr>
            <a:r>
              <a:rPr lang="en-US" sz="1300" dirty="0" err="1">
                <a:latin typeface="UTM Avo" pitchFamily="18" charset="0"/>
              </a:rPr>
              <a:t>Phép</a:t>
            </a:r>
            <a:r>
              <a:rPr lang="en-US" sz="1300" dirty="0">
                <a:latin typeface="UTM Avo" pitchFamily="18" charset="0"/>
              </a:rPr>
              <a:t> </a:t>
            </a:r>
            <a:r>
              <a:rPr lang="en-US" sz="1300" dirty="0" err="1">
                <a:latin typeface="UTM Avo" pitchFamily="18" charset="0"/>
              </a:rPr>
              <a:t>thử</a:t>
            </a:r>
            <a:r>
              <a:rPr lang="en-US" sz="1300" dirty="0">
                <a:latin typeface="UTM Avo" pitchFamily="18" charset="0"/>
              </a:rPr>
              <a:t> </a:t>
            </a:r>
            <a:r>
              <a:rPr lang="en-US" sz="1300" dirty="0" err="1">
                <a:latin typeface="UTM Avo" pitchFamily="18" charset="0"/>
              </a:rPr>
              <a:t>ngẫu</a:t>
            </a:r>
            <a:r>
              <a:rPr lang="en-US" sz="1300" dirty="0">
                <a:latin typeface="UTM Avo" pitchFamily="18" charset="0"/>
              </a:rPr>
              <a:t> </a:t>
            </a:r>
            <a:r>
              <a:rPr lang="en-US" sz="1300" dirty="0" err="1">
                <a:latin typeface="UTM Avo" pitchFamily="18" charset="0"/>
              </a:rPr>
              <a:t>nhiên</a:t>
            </a:r>
            <a:r>
              <a:rPr lang="en-US" sz="1300" dirty="0">
                <a:latin typeface="UTM Avo" pitchFamily="18" charset="0"/>
              </a:rPr>
              <a:t>: “</a:t>
            </a:r>
            <a:r>
              <a:rPr lang="en-US" sz="1300" dirty="0" err="1">
                <a:latin typeface="UTM Avo" pitchFamily="18" charset="0"/>
              </a:rPr>
              <a:t>tung</a:t>
            </a:r>
            <a:r>
              <a:rPr lang="en-US" sz="1300" dirty="0">
                <a:latin typeface="UTM Avo" pitchFamily="18" charset="0"/>
              </a:rPr>
              <a:t> </a:t>
            </a:r>
            <a:r>
              <a:rPr lang="en-US" sz="1300" dirty="0" err="1">
                <a:latin typeface="UTM Avo" pitchFamily="18" charset="0"/>
              </a:rPr>
              <a:t>đồng</a:t>
            </a:r>
            <a:r>
              <a:rPr lang="en-US" sz="1300" dirty="0">
                <a:latin typeface="UTM Avo" pitchFamily="18" charset="0"/>
              </a:rPr>
              <a:t> </a:t>
            </a:r>
            <a:r>
              <a:rPr lang="en-US" sz="1300" dirty="0" err="1">
                <a:latin typeface="UTM Avo" pitchFamily="18" charset="0"/>
              </a:rPr>
              <a:t>xu</a:t>
            </a:r>
            <a:r>
              <a:rPr lang="en-US" sz="1300" dirty="0">
                <a:latin typeface="UTM Avo" pitchFamily="18" charset="0"/>
              </a:rPr>
              <a:t> 2 </a:t>
            </a:r>
            <a:r>
              <a:rPr lang="en-US" sz="1300" dirty="0" err="1">
                <a:latin typeface="UTM Avo" pitchFamily="18" charset="0"/>
              </a:rPr>
              <a:t>lần</a:t>
            </a:r>
            <a:r>
              <a:rPr lang="en-US" sz="1300" dirty="0">
                <a:latin typeface="UTM Avo" pitchFamily="18" charset="0"/>
              </a:rPr>
              <a:t>.”</a:t>
            </a:r>
          </a:p>
          <a:p>
            <a:pPr marL="342900" lvl="0" indent="-342900">
              <a:spcBef>
                <a:spcPts val="600"/>
              </a:spcBef>
              <a:buFont typeface="+mj-lt"/>
              <a:buAutoNum type="arabicPeriod"/>
            </a:pPr>
            <a:r>
              <a:rPr lang="en-US" sz="1300" dirty="0" err="1">
                <a:latin typeface="UTM Avo" pitchFamily="18" charset="0"/>
              </a:rPr>
              <a:t>Phép</a:t>
            </a:r>
            <a:r>
              <a:rPr lang="en-US" sz="1300" dirty="0">
                <a:latin typeface="UTM Avo" pitchFamily="18" charset="0"/>
              </a:rPr>
              <a:t> </a:t>
            </a:r>
            <a:r>
              <a:rPr lang="en-US" sz="1300" dirty="0" err="1">
                <a:latin typeface="UTM Avo" pitchFamily="18" charset="0"/>
              </a:rPr>
              <a:t>thử</a:t>
            </a:r>
            <a:r>
              <a:rPr lang="en-US" sz="1300" dirty="0">
                <a:latin typeface="UTM Avo" pitchFamily="18" charset="0"/>
              </a:rPr>
              <a:t> </a:t>
            </a:r>
            <a:r>
              <a:rPr lang="en-US" sz="1300" dirty="0" err="1">
                <a:latin typeface="UTM Avo" pitchFamily="18" charset="0"/>
              </a:rPr>
              <a:t>ngẫu</a:t>
            </a:r>
            <a:r>
              <a:rPr lang="en-US" sz="1300" dirty="0">
                <a:latin typeface="UTM Avo" pitchFamily="18" charset="0"/>
              </a:rPr>
              <a:t> </a:t>
            </a:r>
            <a:r>
              <a:rPr lang="en-US" sz="1300" dirty="0" err="1">
                <a:latin typeface="UTM Avo" pitchFamily="18" charset="0"/>
              </a:rPr>
              <a:t>nhiên</a:t>
            </a:r>
            <a:r>
              <a:rPr lang="en-US" sz="1300" dirty="0">
                <a:latin typeface="UTM Avo" pitchFamily="18" charset="0"/>
              </a:rPr>
              <a:t>: “</a:t>
            </a:r>
            <a:r>
              <a:rPr lang="en-US" sz="1300" dirty="0" err="1">
                <a:latin typeface="UTM Avo" pitchFamily="18" charset="0"/>
              </a:rPr>
              <a:t>Chọn</a:t>
            </a:r>
            <a:r>
              <a:rPr lang="en-US" sz="1300" dirty="0">
                <a:latin typeface="UTM Avo" pitchFamily="18" charset="0"/>
              </a:rPr>
              <a:t> </a:t>
            </a:r>
            <a:r>
              <a:rPr lang="en-US" sz="1300" dirty="0" err="1">
                <a:latin typeface="UTM Avo" pitchFamily="18" charset="0"/>
              </a:rPr>
              <a:t>ngẫu</a:t>
            </a:r>
            <a:r>
              <a:rPr lang="en-US" sz="1300" dirty="0">
                <a:latin typeface="UTM Avo" pitchFamily="18" charset="0"/>
              </a:rPr>
              <a:t> </a:t>
            </a:r>
            <a:r>
              <a:rPr lang="en-US" sz="1300" dirty="0" err="1">
                <a:latin typeface="UTM Avo" pitchFamily="18" charset="0"/>
              </a:rPr>
              <a:t>nhiên</a:t>
            </a:r>
            <a:r>
              <a:rPr lang="en-US" sz="1300" dirty="0">
                <a:latin typeface="UTM Avo" pitchFamily="18" charset="0"/>
              </a:rPr>
              <a:t> </a:t>
            </a:r>
            <a:r>
              <a:rPr lang="en-US" sz="1300" dirty="0" err="1">
                <a:latin typeface="UTM Avo" pitchFamily="18" charset="0"/>
              </a:rPr>
              <a:t>một</a:t>
            </a:r>
            <a:r>
              <a:rPr lang="en-US" sz="1300" dirty="0">
                <a:latin typeface="UTM Avo" pitchFamily="18" charset="0"/>
              </a:rPr>
              <a:t> </a:t>
            </a:r>
            <a:r>
              <a:rPr lang="en-US" sz="1300" dirty="0" err="1">
                <a:latin typeface="UTM Avo" pitchFamily="18" charset="0"/>
              </a:rPr>
              <a:t>thẻ</a:t>
            </a:r>
            <a:r>
              <a:rPr lang="en-US" sz="1300" dirty="0">
                <a:latin typeface="UTM Avo" pitchFamily="18" charset="0"/>
              </a:rPr>
              <a:t> </a:t>
            </a:r>
            <a:r>
              <a:rPr lang="en-US" sz="1300" dirty="0" err="1">
                <a:latin typeface="UTM Avo" pitchFamily="18" charset="0"/>
              </a:rPr>
              <a:t>trong</a:t>
            </a:r>
            <a:r>
              <a:rPr lang="en-US" sz="1300" dirty="0">
                <a:latin typeface="UTM Avo" pitchFamily="18" charset="0"/>
              </a:rPr>
              <a:t> </a:t>
            </a:r>
            <a:r>
              <a:rPr lang="en-US" sz="1300" dirty="0" err="1">
                <a:latin typeface="UTM Avo" pitchFamily="18" charset="0"/>
              </a:rPr>
              <a:t>một</a:t>
            </a:r>
            <a:r>
              <a:rPr lang="en-US" sz="1300" dirty="0">
                <a:latin typeface="UTM Avo" pitchFamily="18" charset="0"/>
              </a:rPr>
              <a:t> </a:t>
            </a:r>
            <a:r>
              <a:rPr lang="en-US" sz="1300" dirty="0" err="1">
                <a:latin typeface="UTM Avo" pitchFamily="18" charset="0"/>
              </a:rPr>
              <a:t>hộp</a:t>
            </a:r>
            <a:r>
              <a:rPr lang="en-US" sz="1300" dirty="0">
                <a:latin typeface="UTM Avo" pitchFamily="18" charset="0"/>
              </a:rPr>
              <a:t> </a:t>
            </a:r>
            <a:r>
              <a:rPr lang="en-US" sz="1300" dirty="0" err="1">
                <a:latin typeface="UTM Avo" pitchFamily="18" charset="0"/>
              </a:rPr>
              <a:t>đựng</a:t>
            </a:r>
            <a:r>
              <a:rPr lang="en-US" sz="1300" dirty="0">
                <a:latin typeface="UTM Avo" pitchFamily="18" charset="0"/>
              </a:rPr>
              <a:t> 20 </a:t>
            </a:r>
            <a:r>
              <a:rPr lang="en-US" sz="1300" dirty="0" err="1">
                <a:latin typeface="UTM Avo" pitchFamily="18" charset="0"/>
              </a:rPr>
              <a:t>thẻ</a:t>
            </a:r>
            <a:r>
              <a:rPr lang="en-US" sz="1300" dirty="0">
                <a:latin typeface="UTM Avo" pitchFamily="18" charset="0"/>
              </a:rPr>
              <a:t> </a:t>
            </a:r>
            <a:r>
              <a:rPr lang="en-US" sz="1300" dirty="0" err="1">
                <a:latin typeface="UTM Avo" pitchFamily="18" charset="0"/>
              </a:rPr>
              <a:t>được</a:t>
            </a:r>
            <a:r>
              <a:rPr lang="en-US" sz="1300" dirty="0">
                <a:latin typeface="UTM Avo" pitchFamily="18" charset="0"/>
              </a:rPr>
              <a:t> </a:t>
            </a:r>
            <a:r>
              <a:rPr lang="en-US" sz="1300" dirty="0" err="1">
                <a:latin typeface="UTM Avo" pitchFamily="18" charset="0"/>
              </a:rPr>
              <a:t>đánh</a:t>
            </a:r>
            <a:r>
              <a:rPr lang="en-US" sz="1300" dirty="0">
                <a:latin typeface="UTM Avo" pitchFamily="18" charset="0"/>
              </a:rPr>
              <a:t> </a:t>
            </a:r>
            <a:r>
              <a:rPr lang="en-US" sz="1300" dirty="0" err="1">
                <a:latin typeface="UTM Avo" pitchFamily="18" charset="0"/>
              </a:rPr>
              <a:t>số</a:t>
            </a:r>
            <a:r>
              <a:rPr lang="en-US" sz="1300" dirty="0">
                <a:latin typeface="UTM Avo" pitchFamily="18" charset="0"/>
              </a:rPr>
              <a:t> </a:t>
            </a:r>
            <a:r>
              <a:rPr lang="en-US" sz="1300" dirty="0" err="1">
                <a:latin typeface="UTM Avo" pitchFamily="18" charset="0"/>
              </a:rPr>
              <a:t>từ</a:t>
            </a:r>
            <a:r>
              <a:rPr lang="en-US" sz="1300" dirty="0">
                <a:latin typeface="UTM Avo" pitchFamily="18" charset="0"/>
              </a:rPr>
              <a:t> 1 </a:t>
            </a:r>
            <a:r>
              <a:rPr lang="en-US" sz="1300" dirty="0" err="1">
                <a:latin typeface="UTM Avo" pitchFamily="18" charset="0"/>
              </a:rPr>
              <a:t>đến</a:t>
            </a:r>
            <a:r>
              <a:rPr lang="en-US" sz="1300" dirty="0">
                <a:latin typeface="UTM Avo" pitchFamily="18" charset="0"/>
              </a:rPr>
              <a:t> 20”.</a:t>
            </a:r>
          </a:p>
          <a:p>
            <a:pPr marL="342900" lvl="0" indent="-342900">
              <a:spcBef>
                <a:spcPts val="600"/>
              </a:spcBef>
              <a:buFont typeface="+mj-lt"/>
              <a:buAutoNum type="arabicPeriod"/>
            </a:pPr>
            <a:r>
              <a:rPr lang="en-US" sz="1300" dirty="0" err="1">
                <a:latin typeface="UTM Avo" pitchFamily="18" charset="0"/>
              </a:rPr>
              <a:t>Phép</a:t>
            </a:r>
            <a:r>
              <a:rPr lang="en-US" sz="1300" dirty="0">
                <a:latin typeface="UTM Avo" pitchFamily="18" charset="0"/>
              </a:rPr>
              <a:t> </a:t>
            </a:r>
            <a:r>
              <a:rPr lang="en-US" sz="1300" dirty="0" err="1">
                <a:latin typeface="UTM Avo" pitchFamily="18" charset="0"/>
              </a:rPr>
              <a:t>thử</a:t>
            </a:r>
            <a:r>
              <a:rPr lang="en-US" sz="1300" dirty="0">
                <a:latin typeface="UTM Avo" pitchFamily="18" charset="0"/>
              </a:rPr>
              <a:t> </a:t>
            </a:r>
            <a:r>
              <a:rPr lang="en-US" sz="1300" dirty="0" err="1">
                <a:latin typeface="UTM Avo" pitchFamily="18" charset="0"/>
              </a:rPr>
              <a:t>ngẫu</a:t>
            </a:r>
            <a:r>
              <a:rPr lang="en-US" sz="1300" dirty="0">
                <a:latin typeface="UTM Avo" pitchFamily="18" charset="0"/>
              </a:rPr>
              <a:t> </a:t>
            </a:r>
            <a:r>
              <a:rPr lang="en-US" sz="1300" dirty="0" err="1">
                <a:latin typeface="UTM Avo" pitchFamily="18" charset="0"/>
              </a:rPr>
              <a:t>nhiên</a:t>
            </a:r>
            <a:r>
              <a:rPr lang="en-US" sz="1300" dirty="0">
                <a:latin typeface="UTM Avo" pitchFamily="18" charset="0"/>
              </a:rPr>
              <a:t>: “</a:t>
            </a:r>
            <a:r>
              <a:rPr lang="en-US" sz="1300" dirty="0" err="1">
                <a:latin typeface="UTM Avo" pitchFamily="18" charset="0"/>
              </a:rPr>
              <a:t>Chọn</a:t>
            </a:r>
            <a:r>
              <a:rPr lang="en-US" sz="1300" dirty="0">
                <a:latin typeface="UTM Avo" pitchFamily="18" charset="0"/>
              </a:rPr>
              <a:t> </a:t>
            </a:r>
            <a:r>
              <a:rPr lang="en-US" sz="1300" dirty="0" err="1">
                <a:latin typeface="UTM Avo" pitchFamily="18" charset="0"/>
              </a:rPr>
              <a:t>ngẫu</a:t>
            </a:r>
            <a:r>
              <a:rPr lang="en-US" sz="1300" dirty="0">
                <a:latin typeface="UTM Avo" pitchFamily="18" charset="0"/>
              </a:rPr>
              <a:t> </a:t>
            </a:r>
            <a:r>
              <a:rPr lang="en-US" sz="1300" dirty="0" err="1">
                <a:latin typeface="UTM Avo" pitchFamily="18" charset="0"/>
              </a:rPr>
              <a:t>nhiên</a:t>
            </a:r>
            <a:r>
              <a:rPr lang="en-US" sz="1300" dirty="0">
                <a:latin typeface="UTM Avo" pitchFamily="18" charset="0"/>
              </a:rPr>
              <a:t> </a:t>
            </a:r>
            <a:r>
              <a:rPr lang="en-US" sz="1300" dirty="0" err="1">
                <a:latin typeface="UTM Avo" pitchFamily="18" charset="0"/>
              </a:rPr>
              <a:t>một</a:t>
            </a:r>
            <a:r>
              <a:rPr lang="en-US" sz="1300" dirty="0">
                <a:latin typeface="UTM Avo" pitchFamily="18" charset="0"/>
              </a:rPr>
              <a:t> </a:t>
            </a:r>
            <a:r>
              <a:rPr lang="en-US" sz="1300" dirty="0" err="1">
                <a:latin typeface="UTM Avo" pitchFamily="18" charset="0"/>
              </a:rPr>
              <a:t>số</a:t>
            </a:r>
            <a:r>
              <a:rPr lang="en-US" sz="1300" dirty="0">
                <a:latin typeface="UTM Avo" pitchFamily="18" charset="0"/>
              </a:rPr>
              <a:t> </a:t>
            </a:r>
            <a:r>
              <a:rPr lang="en-US" sz="1300" dirty="0" err="1">
                <a:latin typeface="UTM Avo" pitchFamily="18" charset="0"/>
              </a:rPr>
              <a:t>tự</a:t>
            </a:r>
            <a:r>
              <a:rPr lang="en-US" sz="1300" dirty="0">
                <a:latin typeface="UTM Avo" pitchFamily="18" charset="0"/>
              </a:rPr>
              <a:t> </a:t>
            </a:r>
            <a:r>
              <a:rPr lang="en-US" sz="1300" dirty="0" err="1">
                <a:latin typeface="UTM Avo" pitchFamily="18" charset="0"/>
              </a:rPr>
              <a:t>nhiên</a:t>
            </a:r>
            <a:r>
              <a:rPr lang="en-US" sz="1300" dirty="0">
                <a:latin typeface="UTM Avo" pitchFamily="18" charset="0"/>
              </a:rPr>
              <a:t> </a:t>
            </a:r>
            <a:r>
              <a:rPr lang="en-US" sz="1300" dirty="0" err="1">
                <a:latin typeface="UTM Avo" pitchFamily="18" charset="0"/>
              </a:rPr>
              <a:t>có</a:t>
            </a:r>
            <a:r>
              <a:rPr lang="en-US" sz="1300" dirty="0">
                <a:latin typeface="UTM Avo" pitchFamily="18" charset="0"/>
              </a:rPr>
              <a:t> </a:t>
            </a:r>
            <a:r>
              <a:rPr lang="en-US" sz="1300" dirty="0" err="1">
                <a:latin typeface="UTM Avo" pitchFamily="18" charset="0"/>
              </a:rPr>
              <a:t>hai</a:t>
            </a:r>
            <a:r>
              <a:rPr lang="en-US" sz="1300" dirty="0">
                <a:latin typeface="UTM Avo" pitchFamily="18" charset="0"/>
              </a:rPr>
              <a:t> </a:t>
            </a:r>
            <a:r>
              <a:rPr lang="en-US" sz="1300" dirty="0" err="1">
                <a:latin typeface="UTM Avo" pitchFamily="18" charset="0"/>
              </a:rPr>
              <a:t>chữ</a:t>
            </a:r>
            <a:r>
              <a:rPr lang="en-US" sz="1300" dirty="0">
                <a:latin typeface="UTM Avo" pitchFamily="18" charset="0"/>
              </a:rPr>
              <a:t> </a:t>
            </a:r>
            <a:r>
              <a:rPr lang="en-US" sz="1300" dirty="0" err="1">
                <a:latin typeface="UTM Avo" pitchFamily="18" charset="0"/>
              </a:rPr>
              <a:t>số</a:t>
            </a:r>
            <a:r>
              <a:rPr lang="en-US" sz="1300" dirty="0">
                <a:latin typeface="UTM Avo" pitchFamily="18" charset="0"/>
              </a:rPr>
              <a:t> </a:t>
            </a:r>
            <a:r>
              <a:rPr lang="en-US" sz="1300" dirty="0" err="1">
                <a:latin typeface="UTM Avo" pitchFamily="18" charset="0"/>
              </a:rPr>
              <a:t>và</a:t>
            </a:r>
            <a:r>
              <a:rPr lang="en-US" sz="1300" dirty="0">
                <a:latin typeface="UTM Avo" pitchFamily="18" charset="0"/>
              </a:rPr>
              <a:t> chia </a:t>
            </a:r>
            <a:r>
              <a:rPr lang="en-US" sz="1300" dirty="0" err="1">
                <a:latin typeface="UTM Avo" pitchFamily="18" charset="0"/>
              </a:rPr>
              <a:t>hết</a:t>
            </a:r>
            <a:r>
              <a:rPr lang="en-US" sz="1300" dirty="0">
                <a:latin typeface="UTM Avo" pitchFamily="18" charset="0"/>
              </a:rPr>
              <a:t> </a:t>
            </a:r>
            <a:r>
              <a:rPr lang="en-US" sz="1300" dirty="0" err="1">
                <a:latin typeface="UTM Avo" pitchFamily="18" charset="0"/>
              </a:rPr>
              <a:t>cho</a:t>
            </a:r>
            <a:r>
              <a:rPr lang="en-US" sz="1300" dirty="0">
                <a:latin typeface="UTM Avo" pitchFamily="18" charset="0"/>
              </a:rPr>
              <a:t> 5”.</a:t>
            </a:r>
          </a:p>
        </p:txBody>
      </p:sp>
    </p:spTree>
    <p:extLst>
      <p:ext uri="{BB962C8B-B14F-4D97-AF65-F5344CB8AC3E}">
        <p14:creationId xmlns:p14="http://schemas.microsoft.com/office/powerpoint/2010/main" val="13854856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31640" y="541251"/>
            <a:ext cx="6696744" cy="67710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b="1" dirty="0" smtClean="0">
                <a:latin typeface="UTM Avo" pitchFamily="18" charset="0"/>
              </a:rPr>
              <a:t>2.2. </a:t>
            </a:r>
            <a:r>
              <a:rPr lang="en-US" b="1" dirty="0" err="1" smtClean="0">
                <a:latin typeface="UTM Avo" pitchFamily="18" charset="0"/>
              </a:rPr>
              <a:t>Không</a:t>
            </a:r>
            <a:r>
              <a:rPr lang="en-US" b="1" dirty="0" smtClean="0">
                <a:latin typeface="UTM Avo" pitchFamily="18" charset="0"/>
              </a:rPr>
              <a:t> </a:t>
            </a:r>
            <a:r>
              <a:rPr lang="en-US" b="1" dirty="0" err="1" smtClean="0">
                <a:latin typeface="UTM Avo" pitchFamily="18" charset="0"/>
              </a:rPr>
              <a:t>gian</a:t>
            </a:r>
            <a:r>
              <a:rPr lang="en-US" b="1" dirty="0" smtClean="0">
                <a:latin typeface="UTM Avo" pitchFamily="18" charset="0"/>
              </a:rPr>
              <a:t> </a:t>
            </a:r>
            <a:r>
              <a:rPr lang="en-US" b="1" dirty="0" err="1" smtClean="0">
                <a:latin typeface="UTM Avo" pitchFamily="18" charset="0"/>
              </a:rPr>
              <a:t>mẫu</a:t>
            </a:r>
            <a:endParaRPr lang="en-US" dirty="0">
              <a:latin typeface="UTM Avo" pitchFamily="18" charset="0"/>
            </a:endParaRPr>
          </a:p>
          <a:p>
            <a:pPr marL="285750" indent="-285750" algn="just">
              <a:spcBef>
                <a:spcPts val="600"/>
              </a:spcBef>
              <a:spcAft>
                <a:spcPts val="600"/>
              </a:spcAft>
              <a:buFont typeface="Arial" pitchFamily="34" charset="0"/>
              <a:buChar char="•"/>
            </a:pPr>
            <a:r>
              <a:rPr lang="en-US" dirty="0" err="1">
                <a:latin typeface="UTM Avo" pitchFamily="18" charset="0"/>
              </a:rPr>
              <a:t>Không</a:t>
            </a:r>
            <a:r>
              <a:rPr lang="en-US" dirty="0">
                <a:latin typeface="UTM Avo" pitchFamily="18" charset="0"/>
              </a:rPr>
              <a:t> </a:t>
            </a:r>
            <a:r>
              <a:rPr lang="en-US" dirty="0" err="1">
                <a:latin typeface="UTM Avo" pitchFamily="18" charset="0"/>
              </a:rPr>
              <a:t>gian</a:t>
            </a:r>
            <a:r>
              <a:rPr lang="en-US" dirty="0">
                <a:latin typeface="UTM Avo" pitchFamily="18" charset="0"/>
              </a:rPr>
              <a:t> </a:t>
            </a:r>
            <a:r>
              <a:rPr lang="en-US" dirty="0" err="1">
                <a:latin typeface="UTM Avo" pitchFamily="18" charset="0"/>
              </a:rPr>
              <a:t>mẫu</a:t>
            </a:r>
            <a:r>
              <a:rPr lang="en-US" dirty="0">
                <a:latin typeface="UTM Avo" pitchFamily="18" charset="0"/>
              </a:rPr>
              <a:t> </a:t>
            </a:r>
            <a:r>
              <a:rPr lang="en-US" dirty="0" err="1">
                <a:latin typeface="UTM Avo" pitchFamily="18" charset="0"/>
              </a:rPr>
              <a:t>là</a:t>
            </a:r>
            <a:r>
              <a:rPr lang="en-US" dirty="0">
                <a:latin typeface="UTM Avo" pitchFamily="18" charset="0"/>
              </a:rPr>
              <a:t> </a:t>
            </a:r>
            <a:r>
              <a:rPr lang="en-US" dirty="0" err="1">
                <a:latin typeface="UTM Avo" pitchFamily="18" charset="0"/>
              </a:rPr>
              <a:t>tập</a:t>
            </a:r>
            <a:r>
              <a:rPr lang="en-US" dirty="0">
                <a:latin typeface="UTM Avo" pitchFamily="18" charset="0"/>
              </a:rPr>
              <a:t> </a:t>
            </a:r>
            <a:r>
              <a:rPr lang="en-US" dirty="0" err="1">
                <a:latin typeface="UTM Avo" pitchFamily="18" charset="0"/>
              </a:rPr>
              <a:t>hợp</a:t>
            </a:r>
            <a:r>
              <a:rPr lang="en-US" dirty="0">
                <a:latin typeface="UTM Avo" pitchFamily="18" charset="0"/>
              </a:rPr>
              <a:t> </a:t>
            </a:r>
            <a:r>
              <a:rPr lang="en-US" dirty="0" err="1">
                <a:latin typeface="UTM Avo" pitchFamily="18" charset="0"/>
              </a:rPr>
              <a:t>tất</a:t>
            </a:r>
            <a:r>
              <a:rPr lang="en-US" dirty="0">
                <a:latin typeface="UTM Avo" pitchFamily="18" charset="0"/>
              </a:rPr>
              <a:t> </a:t>
            </a:r>
            <a:r>
              <a:rPr lang="en-US" dirty="0" err="1">
                <a:latin typeface="UTM Avo" pitchFamily="18" charset="0"/>
              </a:rPr>
              <a:t>cả</a:t>
            </a:r>
            <a:r>
              <a:rPr lang="en-US" dirty="0">
                <a:latin typeface="UTM Avo" pitchFamily="18" charset="0"/>
              </a:rPr>
              <a:t> </a:t>
            </a:r>
            <a:r>
              <a:rPr lang="en-US" dirty="0" err="1">
                <a:latin typeface="UTM Avo" pitchFamily="18" charset="0"/>
              </a:rPr>
              <a:t>các</a:t>
            </a:r>
            <a:r>
              <a:rPr lang="en-US" dirty="0">
                <a:latin typeface="UTM Avo" pitchFamily="18" charset="0"/>
              </a:rPr>
              <a:t> </a:t>
            </a:r>
            <a:r>
              <a:rPr lang="en-US" dirty="0" err="1">
                <a:latin typeface="UTM Avo" pitchFamily="18" charset="0"/>
              </a:rPr>
              <a:t>kết</a:t>
            </a:r>
            <a:r>
              <a:rPr lang="en-US" dirty="0">
                <a:latin typeface="UTM Avo" pitchFamily="18" charset="0"/>
              </a:rPr>
              <a:t> </a:t>
            </a:r>
            <a:r>
              <a:rPr lang="en-US" dirty="0" err="1">
                <a:latin typeface="UTM Avo" pitchFamily="18" charset="0"/>
              </a:rPr>
              <a:t>quả</a:t>
            </a:r>
            <a:r>
              <a:rPr lang="en-US" dirty="0">
                <a:latin typeface="UTM Avo" pitchFamily="18" charset="0"/>
              </a:rPr>
              <a:t> </a:t>
            </a:r>
            <a:r>
              <a:rPr lang="en-US" dirty="0" err="1">
                <a:latin typeface="UTM Avo" pitchFamily="18" charset="0"/>
              </a:rPr>
              <a:t>xảy</a:t>
            </a:r>
            <a:r>
              <a:rPr lang="en-US" dirty="0">
                <a:latin typeface="UTM Avo" pitchFamily="18" charset="0"/>
              </a:rPr>
              <a:t> </a:t>
            </a:r>
            <a:r>
              <a:rPr lang="en-US" dirty="0" err="1">
                <a:latin typeface="UTM Avo" pitchFamily="18" charset="0"/>
              </a:rPr>
              <a:t>ra</a:t>
            </a:r>
            <a:r>
              <a:rPr lang="en-US" dirty="0">
                <a:latin typeface="UTM Avo" pitchFamily="18" charset="0"/>
              </a:rPr>
              <a:t> </a:t>
            </a:r>
            <a:r>
              <a:rPr lang="en-US" dirty="0" err="1">
                <a:latin typeface="UTM Avo" pitchFamily="18" charset="0"/>
              </a:rPr>
              <a:t>của</a:t>
            </a:r>
            <a:r>
              <a:rPr lang="en-US" dirty="0">
                <a:latin typeface="UTM Avo" pitchFamily="18" charset="0"/>
              </a:rPr>
              <a:t> </a:t>
            </a:r>
            <a:r>
              <a:rPr lang="en-US" dirty="0" err="1">
                <a:latin typeface="UTM Avo" pitchFamily="18" charset="0"/>
              </a:rPr>
              <a:t>phép</a:t>
            </a:r>
            <a:r>
              <a:rPr lang="en-US" dirty="0">
                <a:latin typeface="UTM Avo" pitchFamily="18" charset="0"/>
              </a:rPr>
              <a:t> </a:t>
            </a:r>
            <a:r>
              <a:rPr lang="en-US" dirty="0" err="1">
                <a:latin typeface="UTM Avo" pitchFamily="18" charset="0"/>
              </a:rPr>
              <a:t>thử</a:t>
            </a:r>
            <a:r>
              <a:rPr lang="en-US" dirty="0">
                <a:latin typeface="UTM Avo" pitchFamily="18" charset="0"/>
              </a:rPr>
              <a:t>.</a:t>
            </a:r>
          </a:p>
        </p:txBody>
      </p:sp>
      <mc:AlternateContent xmlns:mc="http://schemas.openxmlformats.org/markup-compatibility/2006" xmlns:a14="http://schemas.microsoft.com/office/drawing/2010/main">
        <mc:Choice Requires="a14">
          <p:sp>
            <p:nvSpPr>
              <p:cNvPr id="10" name="Rectangle 9"/>
              <p:cNvSpPr/>
              <p:nvPr/>
            </p:nvSpPr>
            <p:spPr>
              <a:xfrm>
                <a:off x="1007604" y="1779662"/>
                <a:ext cx="7344816" cy="2046714"/>
              </a:xfrm>
              <a:prstGeom prst="rect">
                <a:avLst/>
              </a:prstGeom>
            </p:spPr>
            <p:txBody>
              <a:bodyPr wrap="square">
                <a:spAutoFit/>
              </a:bodyPr>
              <a:lstStyle/>
              <a:p>
                <a:pPr marL="228600" lvl="0" indent="-228600">
                  <a:spcBef>
                    <a:spcPts val="600"/>
                  </a:spcBef>
                  <a:buFont typeface="+mj-lt"/>
                  <a:buAutoNum type="arabicPeriod"/>
                </a:pPr>
                <a:r>
                  <a:rPr lang="en-US" dirty="0" err="1" smtClean="0">
                    <a:latin typeface="UTM Avo" pitchFamily="18" charset="0"/>
                  </a:rPr>
                  <a:t>Trong</a:t>
                </a:r>
                <a:r>
                  <a:rPr lang="en-US" dirty="0" smtClean="0">
                    <a:latin typeface="UTM Avo" pitchFamily="18" charset="0"/>
                  </a:rPr>
                  <a:t> </a:t>
                </a:r>
                <a:r>
                  <a:rPr lang="en-US" dirty="0" err="1">
                    <a:latin typeface="UTM Avo" pitchFamily="18" charset="0"/>
                  </a:rPr>
                  <a:t>phép</a:t>
                </a:r>
                <a:r>
                  <a:rPr lang="en-US" dirty="0">
                    <a:latin typeface="UTM Avo" pitchFamily="18" charset="0"/>
                  </a:rPr>
                  <a:t> </a:t>
                </a:r>
                <a:r>
                  <a:rPr lang="en-US" dirty="0" err="1">
                    <a:latin typeface="UTM Avo" pitchFamily="18" charset="0"/>
                  </a:rPr>
                  <a:t>thử</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 “</a:t>
                </a:r>
                <a:r>
                  <a:rPr lang="en-US" dirty="0" err="1">
                    <a:latin typeface="UTM Avo" pitchFamily="18" charset="0"/>
                  </a:rPr>
                  <a:t>gieo</a:t>
                </a:r>
                <a:r>
                  <a:rPr lang="en-US" dirty="0">
                    <a:latin typeface="UTM Avo" pitchFamily="18" charset="0"/>
                  </a:rPr>
                  <a:t> </a:t>
                </a:r>
                <a:r>
                  <a:rPr lang="en-US" dirty="0" err="1">
                    <a:latin typeface="UTM Avo" pitchFamily="18" charset="0"/>
                  </a:rPr>
                  <a:t>xúc</a:t>
                </a:r>
                <a:r>
                  <a:rPr lang="en-US" dirty="0">
                    <a:latin typeface="UTM Avo" pitchFamily="18" charset="0"/>
                  </a:rPr>
                  <a:t> </a:t>
                </a:r>
                <a:r>
                  <a:rPr lang="en-US" dirty="0" err="1">
                    <a:latin typeface="UTM Avo" pitchFamily="18" charset="0"/>
                  </a:rPr>
                  <a:t>xắc</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 1 </a:t>
                </a:r>
                <a:r>
                  <a:rPr lang="en-US" dirty="0" err="1">
                    <a:latin typeface="UTM Avo" pitchFamily="18" charset="0"/>
                  </a:rPr>
                  <a:t>lần</a:t>
                </a:r>
                <a:r>
                  <a:rPr lang="en-US" dirty="0">
                    <a:latin typeface="UTM Avo" pitchFamily="18" charset="0"/>
                  </a:rPr>
                  <a:t>” </a:t>
                </a:r>
                <a:r>
                  <a:rPr lang="en-US" dirty="0" err="1">
                    <a:latin typeface="UTM Avo" pitchFamily="18" charset="0"/>
                  </a:rPr>
                  <a:t>thì</a:t>
                </a:r>
                <a:r>
                  <a:rPr lang="en-US" dirty="0">
                    <a:latin typeface="UTM Avo" pitchFamily="18" charset="0"/>
                  </a:rPr>
                  <a:t> </a:t>
                </a:r>
                <a:r>
                  <a:rPr lang="en-US" dirty="0" err="1">
                    <a:latin typeface="UTM Avo" pitchFamily="18" charset="0"/>
                  </a:rPr>
                  <a:t>không</a:t>
                </a:r>
                <a:r>
                  <a:rPr lang="en-US" dirty="0">
                    <a:latin typeface="UTM Avo" pitchFamily="18" charset="0"/>
                  </a:rPr>
                  <a:t> </a:t>
                </a:r>
                <a:r>
                  <a:rPr lang="en-US" dirty="0" err="1">
                    <a:latin typeface="UTM Avo" pitchFamily="18" charset="0"/>
                  </a:rPr>
                  <a:t>gian</a:t>
                </a:r>
                <a:r>
                  <a:rPr lang="en-US" dirty="0">
                    <a:latin typeface="UTM Avo" pitchFamily="18" charset="0"/>
                  </a:rPr>
                  <a:t> </a:t>
                </a:r>
                <a:r>
                  <a:rPr lang="en-US" dirty="0" err="1">
                    <a:latin typeface="UTM Avo" pitchFamily="18" charset="0"/>
                  </a:rPr>
                  <a:t>mẫu</a:t>
                </a:r>
                <a:r>
                  <a:rPr lang="en-US" dirty="0">
                    <a:latin typeface="UTM Avo" pitchFamily="18" charset="0"/>
                  </a:rPr>
                  <a:t> </a:t>
                </a:r>
                <a:r>
                  <a:rPr lang="en-US" dirty="0" err="1">
                    <a:latin typeface="UTM Avo" pitchFamily="18" charset="0"/>
                  </a:rPr>
                  <a:t>là</a:t>
                </a:r>
                <a:r>
                  <a:rPr lang="en-US" dirty="0">
                    <a:latin typeface="UTM Avo" pitchFamily="18" charset="0"/>
                  </a:rPr>
                  <a:t> </a:t>
                </a:r>
                <a14:m>
                  <m:oMath xmlns:m="http://schemas.openxmlformats.org/officeDocument/2006/math">
                    <m:r>
                      <a:rPr lang="el-GR" i="1">
                        <a:latin typeface="Cambria Math"/>
                      </a:rPr>
                      <m:t>𝛺</m:t>
                    </m:r>
                    <m:r>
                      <a:rPr lang="en-US" i="1">
                        <a:latin typeface="Cambria Math"/>
                      </a:rPr>
                      <m:t>=</m:t>
                    </m:r>
                    <m:d>
                      <m:dPr>
                        <m:begChr m:val="{"/>
                        <m:endChr m:val="}"/>
                        <m:ctrlPr>
                          <a:rPr lang="en-US" i="1">
                            <a:latin typeface="Cambria Math"/>
                          </a:rPr>
                        </m:ctrlPr>
                      </m:dPr>
                      <m:e>
                        <m:r>
                          <a:rPr lang="en-US" i="1">
                            <a:latin typeface="Cambria Math"/>
                          </a:rPr>
                          <m:t>1;2;3;4;5;6</m:t>
                        </m:r>
                      </m:e>
                    </m:d>
                  </m:oMath>
                </a14:m>
                <a:r>
                  <a:rPr lang="en-US" dirty="0">
                    <a:latin typeface="UTM Avo" pitchFamily="18" charset="0"/>
                  </a:rPr>
                  <a:t>.</a:t>
                </a:r>
              </a:p>
              <a:p>
                <a:pPr marL="228600" lvl="0" indent="-228600">
                  <a:spcBef>
                    <a:spcPts val="600"/>
                  </a:spcBef>
                  <a:buFont typeface="+mj-lt"/>
                  <a:buAutoNum type="arabicPeriod"/>
                </a:pPr>
                <a:r>
                  <a:rPr lang="en-US" dirty="0" err="1" smtClean="0">
                    <a:latin typeface="UTM Avo" pitchFamily="18" charset="0"/>
                  </a:rPr>
                  <a:t>Phép</a:t>
                </a:r>
                <a:r>
                  <a:rPr lang="en-US" dirty="0" smtClean="0">
                    <a:latin typeface="UTM Avo" pitchFamily="18" charset="0"/>
                  </a:rPr>
                  <a:t> </a:t>
                </a:r>
                <a:r>
                  <a:rPr lang="en-US" dirty="0" err="1">
                    <a:latin typeface="UTM Avo" pitchFamily="18" charset="0"/>
                  </a:rPr>
                  <a:t>thử</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 “</a:t>
                </a:r>
                <a:r>
                  <a:rPr lang="en-US" dirty="0" err="1">
                    <a:latin typeface="UTM Avo" pitchFamily="18" charset="0"/>
                  </a:rPr>
                  <a:t>tung</a:t>
                </a:r>
                <a:r>
                  <a:rPr lang="en-US" dirty="0">
                    <a:latin typeface="UTM Avo" pitchFamily="18" charset="0"/>
                  </a:rPr>
                  <a:t> </a:t>
                </a:r>
                <a:r>
                  <a:rPr lang="en-US" dirty="0" err="1">
                    <a:latin typeface="UTM Avo" pitchFamily="18" charset="0"/>
                  </a:rPr>
                  <a:t>đồng</a:t>
                </a:r>
                <a:r>
                  <a:rPr lang="en-US" dirty="0">
                    <a:latin typeface="UTM Avo" pitchFamily="18" charset="0"/>
                  </a:rPr>
                  <a:t> </a:t>
                </a:r>
                <a:r>
                  <a:rPr lang="en-US" dirty="0" err="1">
                    <a:latin typeface="UTM Avo" pitchFamily="18" charset="0"/>
                  </a:rPr>
                  <a:t>xu</a:t>
                </a:r>
                <a:r>
                  <a:rPr lang="en-US" dirty="0">
                    <a:latin typeface="UTM Avo" pitchFamily="18" charset="0"/>
                  </a:rPr>
                  <a:t> 2 </a:t>
                </a:r>
                <a:r>
                  <a:rPr lang="en-US" dirty="0" err="1" smtClean="0">
                    <a:latin typeface="UTM Avo" pitchFamily="18" charset="0"/>
                  </a:rPr>
                  <a:t>lần</a:t>
                </a:r>
                <a:r>
                  <a:rPr lang="en-US" dirty="0" smtClean="0">
                    <a:latin typeface="UTM Avo" pitchFamily="18" charset="0"/>
                  </a:rPr>
                  <a:t>” </a:t>
                </a:r>
                <a:r>
                  <a:rPr lang="en-US" dirty="0" err="1">
                    <a:latin typeface="UTM Avo" pitchFamily="18" charset="0"/>
                  </a:rPr>
                  <a:t>thì</a:t>
                </a:r>
                <a:r>
                  <a:rPr lang="en-US" dirty="0">
                    <a:latin typeface="UTM Avo" pitchFamily="18" charset="0"/>
                  </a:rPr>
                  <a:t> </a:t>
                </a:r>
                <a:r>
                  <a:rPr lang="en-US" dirty="0" err="1">
                    <a:latin typeface="UTM Avo" pitchFamily="18" charset="0"/>
                  </a:rPr>
                  <a:t>không</a:t>
                </a:r>
                <a:r>
                  <a:rPr lang="en-US" dirty="0">
                    <a:latin typeface="UTM Avo" pitchFamily="18" charset="0"/>
                  </a:rPr>
                  <a:t> </a:t>
                </a:r>
                <a:r>
                  <a:rPr lang="en-US" dirty="0" err="1">
                    <a:latin typeface="UTM Avo" pitchFamily="18" charset="0"/>
                  </a:rPr>
                  <a:t>gian</a:t>
                </a:r>
                <a:r>
                  <a:rPr lang="en-US" dirty="0">
                    <a:latin typeface="UTM Avo" pitchFamily="18" charset="0"/>
                  </a:rPr>
                  <a:t> </a:t>
                </a:r>
                <a:r>
                  <a:rPr lang="en-US" dirty="0" err="1">
                    <a:latin typeface="UTM Avo" pitchFamily="18" charset="0"/>
                  </a:rPr>
                  <a:t>mẫu</a:t>
                </a:r>
                <a:r>
                  <a:rPr lang="en-US" dirty="0">
                    <a:latin typeface="UTM Avo" pitchFamily="18" charset="0"/>
                  </a:rPr>
                  <a:t> </a:t>
                </a:r>
                <a:r>
                  <a:rPr lang="en-US" dirty="0" err="1" smtClean="0">
                    <a:latin typeface="UTM Avo" pitchFamily="18" charset="0"/>
                  </a:rPr>
                  <a:t>là</a:t>
                </a:r>
                <a:r>
                  <a:rPr lang="en-US" dirty="0" smtClean="0">
                    <a:latin typeface="UTM Avo" pitchFamily="18" charset="0"/>
                  </a:rPr>
                  <a:t>  </a:t>
                </a:r>
                <a14:m>
                  <m:oMath xmlns:m="http://schemas.openxmlformats.org/officeDocument/2006/math">
                    <m:r>
                      <a:rPr lang="el-GR" i="1">
                        <a:latin typeface="Cambria Math"/>
                      </a:rPr>
                      <m:t>𝛺</m:t>
                    </m:r>
                    <m:r>
                      <a:rPr lang="en-US" i="1">
                        <a:latin typeface="Cambria Math"/>
                      </a:rPr>
                      <m:t>=</m:t>
                    </m:r>
                    <m:d>
                      <m:dPr>
                        <m:begChr m:val="{"/>
                        <m:endChr m:val="}"/>
                        <m:ctrlPr>
                          <a:rPr lang="en-US" i="1">
                            <a:latin typeface="Cambria Math"/>
                          </a:rPr>
                        </m:ctrlPr>
                      </m:dPr>
                      <m:e>
                        <m:r>
                          <a:rPr lang="en-US" i="1">
                            <a:latin typeface="Cambria Math"/>
                          </a:rPr>
                          <m:t>𝑆𝑆</m:t>
                        </m:r>
                        <m:r>
                          <a:rPr lang="en-US" i="1">
                            <a:latin typeface="Cambria Math"/>
                          </a:rPr>
                          <m:t>;</m:t>
                        </m:r>
                        <m:r>
                          <a:rPr lang="en-US" i="1">
                            <a:latin typeface="Cambria Math"/>
                          </a:rPr>
                          <m:t>𝑁𝑁</m:t>
                        </m:r>
                        <m:r>
                          <a:rPr lang="en-US" i="1">
                            <a:latin typeface="Cambria Math"/>
                          </a:rPr>
                          <m:t>;</m:t>
                        </m:r>
                        <m:r>
                          <a:rPr lang="en-US" i="1">
                            <a:latin typeface="Cambria Math"/>
                          </a:rPr>
                          <m:t>𝑆𝑁</m:t>
                        </m:r>
                        <m:r>
                          <a:rPr lang="en-US" i="1">
                            <a:latin typeface="Cambria Math"/>
                          </a:rPr>
                          <m:t>;</m:t>
                        </m:r>
                        <m:r>
                          <a:rPr lang="en-US" i="1">
                            <a:latin typeface="Cambria Math"/>
                          </a:rPr>
                          <m:t>𝑁𝑆</m:t>
                        </m:r>
                      </m:e>
                    </m:d>
                  </m:oMath>
                </a14:m>
                <a:r>
                  <a:rPr lang="en-US" b="1" dirty="0">
                    <a:latin typeface="UTM Avo" pitchFamily="18" charset="0"/>
                  </a:rPr>
                  <a:t>.</a:t>
                </a:r>
                <a:endParaRPr lang="en-US" dirty="0">
                  <a:latin typeface="UTM Avo" pitchFamily="18" charset="0"/>
                </a:endParaRPr>
              </a:p>
              <a:p>
                <a:pPr marL="228600" lvl="0" indent="-228600">
                  <a:spcBef>
                    <a:spcPts val="600"/>
                  </a:spcBef>
                  <a:buFont typeface="+mj-lt"/>
                  <a:buAutoNum type="arabicPeriod"/>
                </a:pPr>
                <a:r>
                  <a:rPr lang="en-US" dirty="0" err="1" smtClean="0">
                    <a:latin typeface="UTM Avo" pitchFamily="18" charset="0"/>
                  </a:rPr>
                  <a:t>Phép</a:t>
                </a:r>
                <a:r>
                  <a:rPr lang="en-US" dirty="0" smtClean="0">
                    <a:latin typeface="UTM Avo" pitchFamily="18" charset="0"/>
                  </a:rPr>
                  <a:t> </a:t>
                </a:r>
                <a:r>
                  <a:rPr lang="en-US" dirty="0" err="1">
                    <a:latin typeface="UTM Avo" pitchFamily="18" charset="0"/>
                  </a:rPr>
                  <a:t>thử</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 “</a:t>
                </a:r>
                <a:r>
                  <a:rPr lang="en-US" dirty="0" err="1">
                    <a:latin typeface="UTM Avo" pitchFamily="18" charset="0"/>
                  </a:rPr>
                  <a:t>Chọn</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thẻ</a:t>
                </a:r>
                <a:r>
                  <a:rPr lang="en-US" dirty="0">
                    <a:latin typeface="UTM Avo" pitchFamily="18" charset="0"/>
                  </a:rPr>
                  <a:t> </a:t>
                </a:r>
                <a:r>
                  <a:rPr lang="en-US" dirty="0" err="1">
                    <a:latin typeface="UTM Avo" pitchFamily="18" charset="0"/>
                  </a:rPr>
                  <a:t>trong</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hộp</a:t>
                </a:r>
                <a:r>
                  <a:rPr lang="en-US" dirty="0">
                    <a:latin typeface="UTM Avo" pitchFamily="18" charset="0"/>
                  </a:rPr>
                  <a:t> </a:t>
                </a:r>
                <a:r>
                  <a:rPr lang="en-US" dirty="0" err="1">
                    <a:latin typeface="UTM Avo" pitchFamily="18" charset="0"/>
                  </a:rPr>
                  <a:t>đựng</a:t>
                </a:r>
                <a:r>
                  <a:rPr lang="en-US" dirty="0">
                    <a:latin typeface="UTM Avo" pitchFamily="18" charset="0"/>
                  </a:rPr>
                  <a:t> 20 </a:t>
                </a:r>
                <a:r>
                  <a:rPr lang="en-US" dirty="0" err="1">
                    <a:latin typeface="UTM Avo" pitchFamily="18" charset="0"/>
                  </a:rPr>
                  <a:t>thẻ</a:t>
                </a:r>
                <a:r>
                  <a:rPr lang="en-US" dirty="0">
                    <a:latin typeface="UTM Avo" pitchFamily="18" charset="0"/>
                  </a:rPr>
                  <a:t> </a:t>
                </a:r>
                <a:r>
                  <a:rPr lang="en-US" dirty="0" err="1">
                    <a:latin typeface="UTM Avo" pitchFamily="18" charset="0"/>
                  </a:rPr>
                  <a:t>được</a:t>
                </a:r>
                <a:r>
                  <a:rPr lang="en-US" dirty="0">
                    <a:latin typeface="UTM Avo" pitchFamily="18" charset="0"/>
                  </a:rPr>
                  <a:t> </a:t>
                </a:r>
                <a:r>
                  <a:rPr lang="en-US" dirty="0" err="1">
                    <a:latin typeface="UTM Avo" pitchFamily="18" charset="0"/>
                  </a:rPr>
                  <a:t>đánh</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từ</a:t>
                </a:r>
                <a:r>
                  <a:rPr lang="en-US" dirty="0">
                    <a:latin typeface="UTM Avo" pitchFamily="18" charset="0"/>
                  </a:rPr>
                  <a:t> 1 </a:t>
                </a:r>
                <a:r>
                  <a:rPr lang="en-US" dirty="0" err="1">
                    <a:latin typeface="UTM Avo" pitchFamily="18" charset="0"/>
                  </a:rPr>
                  <a:t>đến</a:t>
                </a:r>
                <a:r>
                  <a:rPr lang="en-US" dirty="0">
                    <a:latin typeface="UTM Avo" pitchFamily="18" charset="0"/>
                  </a:rPr>
                  <a:t> 20” </a:t>
                </a:r>
                <a:r>
                  <a:rPr lang="en-US" dirty="0" err="1">
                    <a:latin typeface="UTM Avo" pitchFamily="18" charset="0"/>
                  </a:rPr>
                  <a:t>thì</a:t>
                </a:r>
                <a:r>
                  <a:rPr lang="en-US" dirty="0">
                    <a:latin typeface="UTM Avo" pitchFamily="18" charset="0"/>
                  </a:rPr>
                  <a:t> </a:t>
                </a:r>
                <a:r>
                  <a:rPr lang="en-US" dirty="0" err="1">
                    <a:latin typeface="UTM Avo" pitchFamily="18" charset="0"/>
                  </a:rPr>
                  <a:t>không</a:t>
                </a:r>
                <a:r>
                  <a:rPr lang="en-US" dirty="0">
                    <a:latin typeface="UTM Avo" pitchFamily="18" charset="0"/>
                  </a:rPr>
                  <a:t> </a:t>
                </a:r>
                <a:r>
                  <a:rPr lang="en-US" dirty="0" err="1">
                    <a:latin typeface="UTM Avo" pitchFamily="18" charset="0"/>
                  </a:rPr>
                  <a:t>gian</a:t>
                </a:r>
                <a:r>
                  <a:rPr lang="en-US" dirty="0">
                    <a:latin typeface="UTM Avo" pitchFamily="18" charset="0"/>
                  </a:rPr>
                  <a:t> </a:t>
                </a:r>
                <a:r>
                  <a:rPr lang="en-US" dirty="0" err="1">
                    <a:latin typeface="UTM Avo" pitchFamily="18" charset="0"/>
                  </a:rPr>
                  <a:t>mẫu</a:t>
                </a:r>
                <a:r>
                  <a:rPr lang="en-US" dirty="0">
                    <a:latin typeface="UTM Avo" pitchFamily="18" charset="0"/>
                  </a:rPr>
                  <a:t> </a:t>
                </a:r>
                <a14:m>
                  <m:oMath xmlns:m="http://schemas.openxmlformats.org/officeDocument/2006/math">
                    <m:r>
                      <a:rPr lang="el-GR" i="1">
                        <a:latin typeface="Cambria Math"/>
                      </a:rPr>
                      <m:t>𝛺</m:t>
                    </m:r>
                    <m:r>
                      <a:rPr lang="en-US" i="1">
                        <a:latin typeface="Cambria Math"/>
                      </a:rPr>
                      <m:t>=</m:t>
                    </m:r>
                    <m:d>
                      <m:dPr>
                        <m:begChr m:val="{"/>
                        <m:endChr m:val="}"/>
                        <m:ctrlPr>
                          <a:rPr lang="en-US" i="1">
                            <a:latin typeface="Cambria Math"/>
                          </a:rPr>
                        </m:ctrlPr>
                      </m:dPr>
                      <m:e>
                        <m:r>
                          <a:rPr lang="en-US" i="1">
                            <a:latin typeface="Cambria Math"/>
                          </a:rPr>
                          <m:t>1;2;3;…20</m:t>
                        </m:r>
                      </m:e>
                    </m:d>
                  </m:oMath>
                </a14:m>
                <a:r>
                  <a:rPr lang="en-US" b="1" dirty="0">
                    <a:latin typeface="UTM Avo" pitchFamily="18" charset="0"/>
                  </a:rPr>
                  <a:t>.</a:t>
                </a:r>
                <a:endParaRPr lang="en-US" dirty="0">
                  <a:latin typeface="UTM Avo" pitchFamily="18" charset="0"/>
                </a:endParaRPr>
              </a:p>
              <a:p>
                <a:pPr marL="228600" lvl="0" indent="-228600">
                  <a:spcBef>
                    <a:spcPts val="600"/>
                  </a:spcBef>
                  <a:buFont typeface="+mj-lt"/>
                  <a:buAutoNum type="arabicPeriod"/>
                </a:pPr>
                <a:r>
                  <a:rPr lang="en-US" dirty="0" err="1" smtClean="0">
                    <a:latin typeface="UTM Avo" pitchFamily="18" charset="0"/>
                  </a:rPr>
                  <a:t>Phép</a:t>
                </a:r>
                <a:r>
                  <a:rPr lang="en-US" dirty="0" smtClean="0">
                    <a:latin typeface="UTM Avo" pitchFamily="18" charset="0"/>
                  </a:rPr>
                  <a:t> </a:t>
                </a:r>
                <a:r>
                  <a:rPr lang="en-US" dirty="0" err="1">
                    <a:latin typeface="UTM Avo" pitchFamily="18" charset="0"/>
                  </a:rPr>
                  <a:t>thử</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 “</a:t>
                </a:r>
                <a:r>
                  <a:rPr lang="en-US" dirty="0" err="1">
                    <a:latin typeface="UTM Avo" pitchFamily="18" charset="0"/>
                  </a:rPr>
                  <a:t>Chọn</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tự</a:t>
                </a:r>
                <a:r>
                  <a:rPr lang="en-US" dirty="0">
                    <a:latin typeface="UTM Avo" pitchFamily="18" charset="0"/>
                  </a:rPr>
                  <a:t> </a:t>
                </a:r>
                <a:r>
                  <a:rPr lang="en-US" dirty="0" err="1">
                    <a:latin typeface="UTM Avo" pitchFamily="18" charset="0"/>
                  </a:rPr>
                  <a:t>nhiên</a:t>
                </a:r>
                <a:r>
                  <a:rPr lang="en-US" dirty="0">
                    <a:latin typeface="UTM Avo" pitchFamily="18" charset="0"/>
                  </a:rPr>
                  <a:t> </a:t>
                </a:r>
                <a:r>
                  <a:rPr lang="en-US" dirty="0" err="1">
                    <a:latin typeface="UTM Avo" pitchFamily="18" charset="0"/>
                  </a:rPr>
                  <a:t>có</a:t>
                </a:r>
                <a:r>
                  <a:rPr lang="en-US" dirty="0">
                    <a:latin typeface="UTM Avo" pitchFamily="18" charset="0"/>
                  </a:rPr>
                  <a:t> </a:t>
                </a:r>
                <a:r>
                  <a:rPr lang="en-US" dirty="0" err="1">
                    <a:latin typeface="UTM Avo" pitchFamily="18" charset="0"/>
                  </a:rPr>
                  <a:t>hai</a:t>
                </a:r>
                <a:r>
                  <a:rPr lang="en-US" dirty="0">
                    <a:latin typeface="UTM Avo" pitchFamily="18" charset="0"/>
                  </a:rPr>
                  <a:t> </a:t>
                </a:r>
                <a:r>
                  <a:rPr lang="en-US" dirty="0" err="1">
                    <a:latin typeface="UTM Avo" pitchFamily="18" charset="0"/>
                  </a:rPr>
                  <a:t>chữ</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và</a:t>
                </a:r>
                <a:r>
                  <a:rPr lang="en-US" dirty="0">
                    <a:latin typeface="UTM Avo" pitchFamily="18" charset="0"/>
                  </a:rPr>
                  <a:t> chia </a:t>
                </a:r>
                <a:r>
                  <a:rPr lang="en-US" dirty="0" err="1">
                    <a:latin typeface="UTM Avo" pitchFamily="18" charset="0"/>
                  </a:rPr>
                  <a:t>hết</a:t>
                </a:r>
                <a:r>
                  <a:rPr lang="en-US" dirty="0">
                    <a:latin typeface="UTM Avo" pitchFamily="18" charset="0"/>
                  </a:rPr>
                  <a:t> </a:t>
                </a:r>
                <a:r>
                  <a:rPr lang="en-US" dirty="0" err="1">
                    <a:latin typeface="UTM Avo" pitchFamily="18" charset="0"/>
                  </a:rPr>
                  <a:t>cho</a:t>
                </a:r>
                <a:r>
                  <a:rPr lang="en-US" dirty="0">
                    <a:latin typeface="UTM Avo" pitchFamily="18" charset="0"/>
                  </a:rPr>
                  <a:t> 5” </a:t>
                </a:r>
                <a:r>
                  <a:rPr lang="en-US" dirty="0" err="1">
                    <a:latin typeface="UTM Avo" pitchFamily="18" charset="0"/>
                  </a:rPr>
                  <a:t>thì</a:t>
                </a:r>
                <a:r>
                  <a:rPr lang="en-US" dirty="0">
                    <a:latin typeface="UTM Avo" pitchFamily="18" charset="0"/>
                  </a:rPr>
                  <a:t> </a:t>
                </a:r>
                <a:r>
                  <a:rPr lang="en-US" dirty="0" err="1">
                    <a:latin typeface="UTM Avo" pitchFamily="18" charset="0"/>
                  </a:rPr>
                  <a:t>không</a:t>
                </a:r>
                <a:r>
                  <a:rPr lang="en-US" dirty="0">
                    <a:latin typeface="UTM Avo" pitchFamily="18" charset="0"/>
                  </a:rPr>
                  <a:t> </a:t>
                </a:r>
                <a:r>
                  <a:rPr lang="en-US" dirty="0" err="1">
                    <a:latin typeface="UTM Avo" pitchFamily="18" charset="0"/>
                  </a:rPr>
                  <a:t>gian</a:t>
                </a:r>
                <a:r>
                  <a:rPr lang="en-US" dirty="0">
                    <a:latin typeface="UTM Avo" pitchFamily="18" charset="0"/>
                  </a:rPr>
                  <a:t> </a:t>
                </a:r>
                <a:r>
                  <a:rPr lang="en-US" dirty="0" err="1">
                    <a:latin typeface="UTM Avo" pitchFamily="18" charset="0"/>
                  </a:rPr>
                  <a:t>mẫu</a:t>
                </a:r>
                <a:r>
                  <a:rPr lang="en-US" dirty="0">
                    <a:latin typeface="UTM Avo" pitchFamily="18" charset="0"/>
                  </a:rPr>
                  <a:t> </a:t>
                </a:r>
                <a14:m>
                  <m:oMath xmlns:m="http://schemas.openxmlformats.org/officeDocument/2006/math">
                    <m:r>
                      <a:rPr lang="el-GR" i="1">
                        <a:latin typeface="Cambria Math"/>
                      </a:rPr>
                      <m:t>𝛺</m:t>
                    </m:r>
                    <m:r>
                      <a:rPr lang="en-US" i="1">
                        <a:latin typeface="Cambria Math"/>
                      </a:rPr>
                      <m:t>=</m:t>
                    </m:r>
                    <m:d>
                      <m:dPr>
                        <m:begChr m:val="{"/>
                        <m:endChr m:val="}"/>
                        <m:ctrlPr>
                          <a:rPr lang="en-US" i="1">
                            <a:latin typeface="Cambria Math"/>
                          </a:rPr>
                        </m:ctrlPr>
                      </m:dPr>
                      <m:e>
                        <m:r>
                          <a:rPr lang="en-US" i="1">
                            <a:latin typeface="Cambria Math"/>
                          </a:rPr>
                          <m:t>10;15;20;25;30;…95</m:t>
                        </m:r>
                      </m:e>
                    </m:d>
                  </m:oMath>
                </a14:m>
                <a:r>
                  <a:rPr lang="en-US" b="1" dirty="0">
                    <a:latin typeface="UTM Avo" pitchFamily="18" charset="0"/>
                  </a:rPr>
                  <a:t>.</a:t>
                </a:r>
                <a:endParaRPr lang="en-US" dirty="0">
                  <a:latin typeface="UTM Avo"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007604" y="1779662"/>
                <a:ext cx="7344816" cy="2046714"/>
              </a:xfrm>
              <a:prstGeom prst="rect">
                <a:avLst/>
              </a:prstGeom>
              <a:blipFill rotWithShape="1">
                <a:blip r:embed="rId2"/>
                <a:stretch>
                  <a:fillRect l="-332" t="-1786" b="-2083"/>
                </a:stretch>
              </a:blipFill>
            </p:spPr>
            <p:txBody>
              <a:bodyPr/>
              <a:lstStyle/>
              <a:p>
                <a:r>
                  <a:rPr lang="en-US">
                    <a:noFill/>
                  </a:rPr>
                  <a:t> </a:t>
                </a:r>
              </a:p>
            </p:txBody>
          </p:sp>
        </mc:Fallback>
      </mc:AlternateContent>
    </p:spTree>
    <p:extLst>
      <p:ext uri="{BB962C8B-B14F-4D97-AF65-F5344CB8AC3E}">
        <p14:creationId xmlns:p14="http://schemas.microsoft.com/office/powerpoint/2010/main" val="5950678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918477808"/>
              </p:ext>
            </p:extLst>
          </p:nvPr>
        </p:nvGraphicFramePr>
        <p:xfrm>
          <a:off x="827584" y="1563638"/>
          <a:ext cx="3528392" cy="2817114"/>
        </p:xfrm>
        <a:graphic>
          <a:graphicData uri="http://schemas.openxmlformats.org/drawingml/2006/table">
            <a:tbl>
              <a:tblPr firstRow="1" firstCol="1" bandRow="1">
                <a:tableStyleId>{26EC5275-DAFC-4D1D-BB08-226AE4820BEA}</a:tableStyleId>
              </a:tblPr>
              <a:tblGrid>
                <a:gridCol w="3528392"/>
              </a:tblGrid>
              <a:tr h="0">
                <a:tc>
                  <a:txBody>
                    <a:bodyPr/>
                    <a:lstStyle/>
                    <a:p>
                      <a:pPr marL="0" marR="0" lvl="0" indent="0" algn="l" defTabSz="914400" rtl="0" eaLnBrk="1" fontAlgn="auto" latinLnBrk="0" hangingPunct="1">
                        <a:lnSpc>
                          <a:spcPct val="107000"/>
                        </a:lnSpc>
                        <a:spcBef>
                          <a:spcPts val="600"/>
                        </a:spcBef>
                        <a:spcAft>
                          <a:spcPts val="0"/>
                        </a:spcAft>
                        <a:buClr>
                          <a:srgbClr val="000000"/>
                        </a:buClr>
                        <a:buSzTx/>
                        <a:buFont typeface="Arial"/>
                        <a:buNone/>
                        <a:tabLst/>
                        <a:defRPr/>
                      </a:pPr>
                      <a:r>
                        <a:rPr kumimoji="0" lang="en-US" sz="1200" b="1" i="0" u="none" strike="noStrike" cap="none" normalizeH="0" baseline="0" dirty="0" smtClean="0">
                          <a:ln>
                            <a:noFill/>
                          </a:ln>
                          <a:solidFill>
                            <a:schemeClr val="tx1"/>
                          </a:solidFill>
                          <a:effectLst/>
                          <a:latin typeface="UTM Avo" pitchFamily="18" charset="0"/>
                          <a:ea typeface="Times New Roman" pitchFamily="18" charset="0"/>
                          <a:cs typeface="Arial" pitchFamily="34" charset="0"/>
                        </a:rPr>
                        <a:t>3.1. </a:t>
                      </a:r>
                      <a:r>
                        <a:rPr kumimoji="0" lang="en-US" sz="1200" b="1" i="0" u="none" strike="noStrike" cap="none" normalizeH="0" baseline="0" dirty="0" err="1" smtClean="0">
                          <a:ln>
                            <a:noFill/>
                          </a:ln>
                          <a:solidFill>
                            <a:schemeClr val="tx1"/>
                          </a:solidFill>
                          <a:effectLst/>
                          <a:latin typeface="UTM Avo" pitchFamily="18" charset="0"/>
                          <a:ea typeface="Times New Roman" pitchFamily="18" charset="0"/>
                          <a:cs typeface="Arial" pitchFamily="34" charset="0"/>
                        </a:rPr>
                        <a:t>Biến</a:t>
                      </a:r>
                      <a:r>
                        <a:rPr kumimoji="0" lang="en-US" sz="1200" b="1" i="0" u="none" strike="noStrike" cap="none" normalizeH="0" baseline="0" dirty="0" smtClean="0">
                          <a:ln>
                            <a:noFill/>
                          </a:ln>
                          <a:solidFill>
                            <a:schemeClr val="tx1"/>
                          </a:solidFill>
                          <a:effectLst/>
                          <a:latin typeface="UTM Avo" pitchFamily="18" charset="0"/>
                          <a:ea typeface="Times New Roman" pitchFamily="18" charset="0"/>
                          <a:cs typeface="Arial" pitchFamily="34" charset="0"/>
                        </a:rPr>
                        <a:t> </a:t>
                      </a:r>
                      <a:r>
                        <a:rPr kumimoji="0" lang="en-US" sz="1200" b="1" i="0" u="none" strike="noStrike" cap="none" normalizeH="0" baseline="0" dirty="0" err="1" smtClean="0">
                          <a:ln>
                            <a:noFill/>
                          </a:ln>
                          <a:solidFill>
                            <a:schemeClr val="tx1"/>
                          </a:solidFill>
                          <a:effectLst/>
                          <a:latin typeface="UTM Avo" pitchFamily="18" charset="0"/>
                          <a:ea typeface="Times New Roman" pitchFamily="18" charset="0"/>
                          <a:cs typeface="Arial" pitchFamily="34" charset="0"/>
                        </a:rPr>
                        <a:t>cố</a:t>
                      </a:r>
                      <a:r>
                        <a:rPr kumimoji="0" lang="en-US" sz="1200" b="1" i="0" u="none" strike="noStrike" cap="none" normalizeH="0" baseline="0" dirty="0" smtClean="0">
                          <a:ln>
                            <a:noFill/>
                          </a:ln>
                          <a:solidFill>
                            <a:schemeClr val="tx1"/>
                          </a:solidFill>
                          <a:effectLst/>
                          <a:latin typeface="UTM Avo" pitchFamily="18" charset="0"/>
                          <a:ea typeface="Times New Roman" pitchFamily="18" charset="0"/>
                          <a:cs typeface="Arial" pitchFamily="34" charset="0"/>
                        </a:rPr>
                        <a:t>, </a:t>
                      </a:r>
                      <a:r>
                        <a:rPr kumimoji="0" lang="en-US" sz="1200" b="1" i="0" u="none" strike="noStrike" cap="none" normalizeH="0" baseline="0" dirty="0" err="1" smtClean="0">
                          <a:ln>
                            <a:noFill/>
                          </a:ln>
                          <a:solidFill>
                            <a:schemeClr val="tx1"/>
                          </a:solidFill>
                          <a:effectLst/>
                          <a:latin typeface="UTM Avo" pitchFamily="18" charset="0"/>
                          <a:ea typeface="Times New Roman" pitchFamily="18" charset="0"/>
                          <a:cs typeface="Arial" pitchFamily="34" charset="0"/>
                        </a:rPr>
                        <a:t>biến</a:t>
                      </a:r>
                      <a:r>
                        <a:rPr kumimoji="0" lang="en-US" sz="1200" b="1" i="0" u="none" strike="noStrike" cap="none" normalizeH="0" baseline="0" dirty="0" smtClean="0">
                          <a:ln>
                            <a:noFill/>
                          </a:ln>
                          <a:solidFill>
                            <a:schemeClr val="tx1"/>
                          </a:solidFill>
                          <a:effectLst/>
                          <a:latin typeface="UTM Avo" pitchFamily="18" charset="0"/>
                          <a:ea typeface="Times New Roman" pitchFamily="18" charset="0"/>
                          <a:cs typeface="Arial" pitchFamily="34" charset="0"/>
                        </a:rPr>
                        <a:t> </a:t>
                      </a:r>
                      <a:r>
                        <a:rPr kumimoji="0" lang="en-US" sz="1200" b="1" i="0" u="none" strike="noStrike" cap="none" normalizeH="0" baseline="0" dirty="0" err="1" smtClean="0">
                          <a:ln>
                            <a:noFill/>
                          </a:ln>
                          <a:solidFill>
                            <a:schemeClr val="tx1"/>
                          </a:solidFill>
                          <a:effectLst/>
                          <a:latin typeface="UTM Avo" pitchFamily="18" charset="0"/>
                          <a:ea typeface="Times New Roman" pitchFamily="18" charset="0"/>
                          <a:cs typeface="Arial" pitchFamily="34" charset="0"/>
                        </a:rPr>
                        <a:t>cố</a:t>
                      </a:r>
                      <a:r>
                        <a:rPr kumimoji="0" lang="en-US" sz="1200" b="1" i="0" u="none" strike="noStrike" cap="none" normalizeH="0" baseline="0" dirty="0" smtClean="0">
                          <a:ln>
                            <a:noFill/>
                          </a:ln>
                          <a:solidFill>
                            <a:schemeClr val="tx1"/>
                          </a:solidFill>
                          <a:effectLst/>
                          <a:latin typeface="UTM Avo" pitchFamily="18" charset="0"/>
                          <a:ea typeface="Times New Roman" pitchFamily="18" charset="0"/>
                          <a:cs typeface="Arial" pitchFamily="34" charset="0"/>
                        </a:rPr>
                        <a:t> </a:t>
                      </a:r>
                      <a:r>
                        <a:rPr kumimoji="0" lang="en-US" sz="1200" b="1" i="0" u="none" strike="noStrike" cap="none" normalizeH="0" baseline="0" dirty="0" err="1" smtClean="0">
                          <a:ln>
                            <a:noFill/>
                          </a:ln>
                          <a:solidFill>
                            <a:schemeClr val="tx1"/>
                          </a:solidFill>
                          <a:effectLst/>
                          <a:latin typeface="UTM Avo" pitchFamily="18" charset="0"/>
                          <a:ea typeface="Times New Roman" pitchFamily="18" charset="0"/>
                          <a:cs typeface="Arial" pitchFamily="34" charset="0"/>
                        </a:rPr>
                        <a:t>ngẫu</a:t>
                      </a:r>
                      <a:r>
                        <a:rPr kumimoji="0" lang="en-US" sz="1200" b="1" i="0" u="none" strike="noStrike" cap="none" normalizeH="0" baseline="0" dirty="0" smtClean="0">
                          <a:ln>
                            <a:noFill/>
                          </a:ln>
                          <a:solidFill>
                            <a:schemeClr val="tx1"/>
                          </a:solidFill>
                          <a:effectLst/>
                          <a:latin typeface="UTM Avo" pitchFamily="18" charset="0"/>
                          <a:ea typeface="Times New Roman" pitchFamily="18" charset="0"/>
                          <a:cs typeface="Arial" pitchFamily="34" charset="0"/>
                        </a:rPr>
                        <a:t> </a:t>
                      </a:r>
                      <a:r>
                        <a:rPr kumimoji="0" lang="en-US" sz="1200" b="1" i="0" u="none" strike="noStrike" cap="none" normalizeH="0" baseline="0" dirty="0" err="1" smtClean="0">
                          <a:ln>
                            <a:noFill/>
                          </a:ln>
                          <a:solidFill>
                            <a:schemeClr val="tx1"/>
                          </a:solidFill>
                          <a:effectLst/>
                          <a:latin typeface="UTM Avo" pitchFamily="18" charset="0"/>
                          <a:ea typeface="Times New Roman" pitchFamily="18" charset="0"/>
                          <a:cs typeface="Arial" pitchFamily="34" charset="0"/>
                        </a:rPr>
                        <a:t>nhiên</a:t>
                      </a:r>
                      <a:endParaRPr kumimoji="0" lang="en-US" sz="1800" b="0" i="0" u="none" strike="noStrike" cap="none" normalizeH="0" baseline="0" dirty="0" smtClean="0">
                        <a:ln>
                          <a:noFill/>
                        </a:ln>
                        <a:solidFill>
                          <a:schemeClr val="tx1"/>
                        </a:solidFill>
                        <a:effectLst/>
                        <a:latin typeface="UTM Avo" pitchFamily="18" charset="0"/>
                        <a:cs typeface="Arial" pitchFamily="34" charset="0"/>
                      </a:endParaRPr>
                    </a:p>
                    <a:p>
                      <a:pPr>
                        <a:lnSpc>
                          <a:spcPct val="107000"/>
                        </a:lnSpc>
                        <a:spcBef>
                          <a:spcPts val="600"/>
                        </a:spcBef>
                        <a:spcAft>
                          <a:spcPts val="0"/>
                        </a:spcAft>
                      </a:pPr>
                      <a:r>
                        <a:rPr lang="en-US" sz="1200" dirty="0" err="1" smtClean="0">
                          <a:effectLst/>
                          <a:latin typeface="UTM Avo" pitchFamily="18" charset="0"/>
                        </a:rPr>
                        <a:t>Các</a:t>
                      </a:r>
                      <a:r>
                        <a:rPr lang="en-US" sz="1200" dirty="0" smtClean="0">
                          <a:effectLst/>
                          <a:latin typeface="UTM Avo" pitchFamily="18" charset="0"/>
                        </a:rPr>
                        <a:t> </a:t>
                      </a:r>
                      <a:r>
                        <a:rPr lang="en-US" sz="1200" dirty="0" err="1">
                          <a:effectLst/>
                          <a:latin typeface="UTM Avo" pitchFamily="18" charset="0"/>
                        </a:rPr>
                        <a:t>hiện</a:t>
                      </a:r>
                      <a:r>
                        <a:rPr lang="en-US" sz="1200" dirty="0">
                          <a:effectLst/>
                          <a:latin typeface="UTM Avo" pitchFamily="18" charset="0"/>
                        </a:rPr>
                        <a:t> </a:t>
                      </a:r>
                      <a:r>
                        <a:rPr lang="en-US" sz="1200" dirty="0" err="1">
                          <a:effectLst/>
                          <a:latin typeface="UTM Avo" pitchFamily="18" charset="0"/>
                        </a:rPr>
                        <a:t>tượng</a:t>
                      </a:r>
                      <a:r>
                        <a:rPr lang="en-US" sz="1200" dirty="0">
                          <a:effectLst/>
                          <a:latin typeface="UTM Avo" pitchFamily="18" charset="0"/>
                        </a:rPr>
                        <a:t>, </a:t>
                      </a:r>
                      <a:r>
                        <a:rPr lang="en-US" sz="1200" dirty="0" err="1">
                          <a:effectLst/>
                          <a:latin typeface="UTM Avo" pitchFamily="18" charset="0"/>
                        </a:rPr>
                        <a:t>sự</a:t>
                      </a:r>
                      <a:r>
                        <a:rPr lang="en-US" sz="1200" dirty="0">
                          <a:effectLst/>
                          <a:latin typeface="UTM Avo" pitchFamily="18" charset="0"/>
                        </a:rPr>
                        <a:t> </a:t>
                      </a:r>
                      <a:r>
                        <a:rPr lang="en-US" sz="1200" dirty="0" err="1">
                          <a:effectLst/>
                          <a:latin typeface="UTM Avo" pitchFamily="18" charset="0"/>
                        </a:rPr>
                        <a:t>kiện</a:t>
                      </a:r>
                      <a:r>
                        <a:rPr lang="en-US" sz="1200" dirty="0">
                          <a:effectLst/>
                          <a:latin typeface="UTM Avo" pitchFamily="18" charset="0"/>
                        </a:rPr>
                        <a:t> </a:t>
                      </a:r>
                      <a:r>
                        <a:rPr lang="en-US" sz="1200" dirty="0" err="1">
                          <a:effectLst/>
                          <a:latin typeface="UTM Avo" pitchFamily="18" charset="0"/>
                        </a:rPr>
                        <a:t>trong</a:t>
                      </a:r>
                      <a:r>
                        <a:rPr lang="en-US" sz="1200" dirty="0">
                          <a:effectLst/>
                          <a:latin typeface="UTM Avo" pitchFamily="18" charset="0"/>
                        </a:rPr>
                        <a:t> </a:t>
                      </a:r>
                      <a:r>
                        <a:rPr lang="en-US" sz="1200" dirty="0" err="1">
                          <a:effectLst/>
                          <a:latin typeface="UTM Avo" pitchFamily="18" charset="0"/>
                        </a:rPr>
                        <a:t>tự</a:t>
                      </a:r>
                      <a:r>
                        <a:rPr lang="en-US" sz="1200" dirty="0">
                          <a:effectLst/>
                          <a:latin typeface="UTM Avo" pitchFamily="18" charset="0"/>
                        </a:rPr>
                        <a:t> </a:t>
                      </a:r>
                      <a:r>
                        <a:rPr lang="en-US" sz="1200" dirty="0" err="1">
                          <a:effectLst/>
                          <a:latin typeface="UTM Avo" pitchFamily="18" charset="0"/>
                        </a:rPr>
                        <a:t>nhiên</a:t>
                      </a:r>
                      <a:r>
                        <a:rPr lang="en-US" sz="1200" dirty="0">
                          <a:effectLst/>
                          <a:latin typeface="UTM Avo" pitchFamily="18" charset="0"/>
                        </a:rPr>
                        <a:t>, </a:t>
                      </a:r>
                      <a:r>
                        <a:rPr lang="en-US" sz="1200" dirty="0" err="1">
                          <a:effectLst/>
                          <a:latin typeface="UTM Avo" pitchFamily="18" charset="0"/>
                        </a:rPr>
                        <a:t>cuộc</a:t>
                      </a:r>
                      <a:r>
                        <a:rPr lang="en-US" sz="1200" dirty="0">
                          <a:effectLst/>
                          <a:latin typeface="UTM Avo" pitchFamily="18" charset="0"/>
                        </a:rPr>
                        <a:t> </a:t>
                      </a:r>
                      <a:r>
                        <a:rPr lang="en-US" sz="1200" dirty="0" err="1">
                          <a:effectLst/>
                          <a:latin typeface="UTM Avo" pitchFamily="18" charset="0"/>
                        </a:rPr>
                        <a:t>sống</a:t>
                      </a:r>
                      <a:r>
                        <a:rPr lang="en-US" sz="1200" dirty="0">
                          <a:effectLst/>
                          <a:latin typeface="UTM Avo" pitchFamily="18" charset="0"/>
                        </a:rPr>
                        <a:t> </a:t>
                      </a:r>
                      <a:r>
                        <a:rPr lang="en-US" sz="1200" dirty="0" err="1">
                          <a:effectLst/>
                          <a:latin typeface="UTM Avo" pitchFamily="18" charset="0"/>
                        </a:rPr>
                        <a:t>được</a:t>
                      </a:r>
                      <a:r>
                        <a:rPr lang="en-US" sz="1200" dirty="0">
                          <a:effectLst/>
                          <a:latin typeface="UTM Avo" pitchFamily="18" charset="0"/>
                        </a:rPr>
                        <a:t> </a:t>
                      </a:r>
                      <a:r>
                        <a:rPr lang="en-US" sz="1200" dirty="0" err="1">
                          <a:effectLst/>
                          <a:latin typeface="UTM Avo" pitchFamily="18" charset="0"/>
                        </a:rPr>
                        <a:t>gọi</a:t>
                      </a:r>
                      <a:r>
                        <a:rPr lang="en-US" sz="1200" dirty="0">
                          <a:effectLst/>
                          <a:latin typeface="UTM Avo" pitchFamily="18" charset="0"/>
                        </a:rPr>
                        <a:t> </a:t>
                      </a:r>
                      <a:r>
                        <a:rPr lang="en-US" sz="1200" dirty="0" err="1">
                          <a:effectLst/>
                          <a:latin typeface="UTM Avo" pitchFamily="18" charset="0"/>
                        </a:rPr>
                        <a:t>chung</a:t>
                      </a:r>
                      <a:r>
                        <a:rPr lang="en-US" sz="1200" dirty="0">
                          <a:effectLst/>
                          <a:latin typeface="UTM Avo" pitchFamily="18" charset="0"/>
                        </a:rPr>
                        <a:t> </a:t>
                      </a:r>
                      <a:r>
                        <a:rPr lang="en-US" sz="1200" dirty="0" err="1">
                          <a:effectLst/>
                          <a:latin typeface="UTM Avo" pitchFamily="18" charset="0"/>
                        </a:rPr>
                        <a:t>là</a:t>
                      </a:r>
                      <a:r>
                        <a:rPr lang="en-US" sz="1200" dirty="0">
                          <a:effectLst/>
                          <a:latin typeface="UTM Avo" pitchFamily="18" charset="0"/>
                        </a:rPr>
                        <a:t> </a:t>
                      </a:r>
                      <a:r>
                        <a:rPr lang="en-US" sz="1200" dirty="0" err="1">
                          <a:effectLst/>
                          <a:latin typeface="UTM Avo" pitchFamily="18" charset="0"/>
                        </a:rPr>
                        <a:t>biến</a:t>
                      </a:r>
                      <a:r>
                        <a:rPr lang="en-US" sz="1200" dirty="0">
                          <a:effectLst/>
                          <a:latin typeface="UTM Avo" pitchFamily="18" charset="0"/>
                        </a:rPr>
                        <a:t> </a:t>
                      </a:r>
                      <a:r>
                        <a:rPr lang="en-US" sz="1200" dirty="0" err="1">
                          <a:effectLst/>
                          <a:latin typeface="UTM Avo" pitchFamily="18" charset="0"/>
                        </a:rPr>
                        <a:t>cố</a:t>
                      </a:r>
                      <a:endParaRPr lang="en-US" sz="1100" dirty="0">
                        <a:effectLst/>
                        <a:latin typeface="UTM Avo" pitchFamily="18" charset="0"/>
                      </a:endParaRPr>
                    </a:p>
                    <a:p>
                      <a:pPr marL="171450" lvl="0" indent="-171450">
                        <a:lnSpc>
                          <a:spcPct val="115000"/>
                        </a:lnSpc>
                        <a:spcBef>
                          <a:spcPts val="600"/>
                        </a:spcBef>
                        <a:spcAft>
                          <a:spcPts val="0"/>
                        </a:spcAft>
                        <a:buFont typeface="Arial" pitchFamily="34" charset="0"/>
                        <a:buChar char="•"/>
                      </a:pPr>
                      <a:r>
                        <a:rPr lang="en-US" sz="1200" dirty="0" err="1">
                          <a:effectLst/>
                          <a:latin typeface="UTM Avo" pitchFamily="18" charset="0"/>
                        </a:rPr>
                        <a:t>Biến</a:t>
                      </a:r>
                      <a:r>
                        <a:rPr lang="en-US" sz="1200" dirty="0">
                          <a:effectLst/>
                          <a:latin typeface="UTM Avo" pitchFamily="18" charset="0"/>
                        </a:rPr>
                        <a:t> </a:t>
                      </a:r>
                      <a:r>
                        <a:rPr lang="en-US" sz="1200" dirty="0" err="1">
                          <a:effectLst/>
                          <a:latin typeface="UTM Avo" pitchFamily="18" charset="0"/>
                        </a:rPr>
                        <a:t>cố</a:t>
                      </a:r>
                      <a:r>
                        <a:rPr lang="en-US" sz="1200" dirty="0">
                          <a:effectLst/>
                          <a:latin typeface="UTM Avo" pitchFamily="18" charset="0"/>
                        </a:rPr>
                        <a:t> </a:t>
                      </a:r>
                      <a:r>
                        <a:rPr lang="en-US" sz="1200" dirty="0" err="1">
                          <a:effectLst/>
                          <a:latin typeface="UTM Avo" pitchFamily="18" charset="0"/>
                        </a:rPr>
                        <a:t>chắc</a:t>
                      </a:r>
                      <a:r>
                        <a:rPr lang="en-US" sz="1200" dirty="0">
                          <a:effectLst/>
                          <a:latin typeface="UTM Avo" pitchFamily="18" charset="0"/>
                        </a:rPr>
                        <a:t> </a:t>
                      </a:r>
                      <a:r>
                        <a:rPr lang="en-US" sz="1200" dirty="0" err="1">
                          <a:effectLst/>
                          <a:latin typeface="UTM Avo" pitchFamily="18" charset="0"/>
                        </a:rPr>
                        <a:t>chắn</a:t>
                      </a:r>
                      <a:r>
                        <a:rPr lang="en-US" sz="1200" dirty="0">
                          <a:effectLst/>
                          <a:latin typeface="UTM Avo" pitchFamily="18" charset="0"/>
                        </a:rPr>
                        <a:t> </a:t>
                      </a:r>
                      <a:r>
                        <a:rPr lang="en-US" sz="1200" dirty="0" err="1">
                          <a:effectLst/>
                          <a:latin typeface="UTM Avo" pitchFamily="18" charset="0"/>
                        </a:rPr>
                        <a:t>là</a:t>
                      </a:r>
                      <a:r>
                        <a:rPr lang="en-US" sz="1200" dirty="0">
                          <a:effectLst/>
                          <a:latin typeface="UTM Avo" pitchFamily="18" charset="0"/>
                        </a:rPr>
                        <a:t> </a:t>
                      </a:r>
                      <a:r>
                        <a:rPr lang="en-US" sz="1200" dirty="0" err="1">
                          <a:effectLst/>
                          <a:latin typeface="UTM Avo" pitchFamily="18" charset="0"/>
                        </a:rPr>
                        <a:t>biến</a:t>
                      </a:r>
                      <a:r>
                        <a:rPr lang="en-US" sz="1200" dirty="0">
                          <a:effectLst/>
                          <a:latin typeface="UTM Avo" pitchFamily="18" charset="0"/>
                        </a:rPr>
                        <a:t> </a:t>
                      </a:r>
                      <a:r>
                        <a:rPr lang="en-US" sz="1200" dirty="0" err="1">
                          <a:effectLst/>
                          <a:latin typeface="UTM Avo" pitchFamily="18" charset="0"/>
                        </a:rPr>
                        <a:t>cố</a:t>
                      </a:r>
                      <a:r>
                        <a:rPr lang="en-US" sz="1200" dirty="0">
                          <a:effectLst/>
                          <a:latin typeface="UTM Avo" pitchFamily="18" charset="0"/>
                        </a:rPr>
                        <a:t> </a:t>
                      </a:r>
                      <a:r>
                        <a:rPr lang="en-US" sz="1200" dirty="0" err="1">
                          <a:effectLst/>
                          <a:latin typeface="UTM Avo" pitchFamily="18" charset="0"/>
                        </a:rPr>
                        <a:t>biết</a:t>
                      </a:r>
                      <a:r>
                        <a:rPr lang="en-US" sz="1200" dirty="0">
                          <a:effectLst/>
                          <a:latin typeface="UTM Avo" pitchFamily="18" charset="0"/>
                        </a:rPr>
                        <a:t> </a:t>
                      </a:r>
                      <a:r>
                        <a:rPr lang="en-US" sz="1200" dirty="0" err="1">
                          <a:effectLst/>
                          <a:latin typeface="UTM Avo" pitchFamily="18" charset="0"/>
                        </a:rPr>
                        <a:t>trước</a:t>
                      </a:r>
                      <a:r>
                        <a:rPr lang="en-US" sz="1200" dirty="0">
                          <a:effectLst/>
                          <a:latin typeface="UTM Avo" pitchFamily="18" charset="0"/>
                        </a:rPr>
                        <a:t> </a:t>
                      </a:r>
                      <a:r>
                        <a:rPr lang="en-US" sz="1200" dirty="0" err="1">
                          <a:effectLst/>
                          <a:latin typeface="UTM Avo" pitchFamily="18" charset="0"/>
                        </a:rPr>
                        <a:t>được</a:t>
                      </a:r>
                      <a:r>
                        <a:rPr lang="en-US" sz="1200" dirty="0">
                          <a:effectLst/>
                          <a:latin typeface="UTM Avo" pitchFamily="18" charset="0"/>
                        </a:rPr>
                        <a:t> </a:t>
                      </a:r>
                      <a:r>
                        <a:rPr lang="en-US" sz="1200" dirty="0" err="1">
                          <a:effectLst/>
                          <a:latin typeface="UTM Avo" pitchFamily="18" charset="0"/>
                        </a:rPr>
                        <a:t>luôn</a:t>
                      </a:r>
                      <a:r>
                        <a:rPr lang="en-US" sz="1200" dirty="0">
                          <a:effectLst/>
                          <a:latin typeface="UTM Avo" pitchFamily="18" charset="0"/>
                        </a:rPr>
                        <a:t> </a:t>
                      </a:r>
                      <a:r>
                        <a:rPr lang="en-US" sz="1200" dirty="0" err="1">
                          <a:effectLst/>
                          <a:latin typeface="UTM Avo" pitchFamily="18" charset="0"/>
                        </a:rPr>
                        <a:t>xảy</a:t>
                      </a:r>
                      <a:r>
                        <a:rPr lang="en-US" sz="1200" dirty="0">
                          <a:effectLst/>
                          <a:latin typeface="UTM Avo" pitchFamily="18" charset="0"/>
                        </a:rPr>
                        <a:t> </a:t>
                      </a:r>
                      <a:r>
                        <a:rPr lang="en-US" sz="1200" dirty="0" err="1">
                          <a:effectLst/>
                          <a:latin typeface="UTM Avo" pitchFamily="18" charset="0"/>
                        </a:rPr>
                        <a:t>ra.</a:t>
                      </a:r>
                      <a:endParaRPr lang="en-US" sz="1100" dirty="0">
                        <a:effectLst/>
                        <a:latin typeface="UTM Avo" pitchFamily="18" charset="0"/>
                      </a:endParaRPr>
                    </a:p>
                    <a:p>
                      <a:pPr marL="171450" lvl="0" indent="-171450">
                        <a:lnSpc>
                          <a:spcPct val="115000"/>
                        </a:lnSpc>
                        <a:spcBef>
                          <a:spcPts val="600"/>
                        </a:spcBef>
                        <a:spcAft>
                          <a:spcPts val="0"/>
                        </a:spcAft>
                        <a:buFont typeface="Arial" pitchFamily="34" charset="0"/>
                        <a:buChar char="•"/>
                      </a:pPr>
                      <a:r>
                        <a:rPr lang="en-US" sz="1200" dirty="0" err="1">
                          <a:effectLst/>
                          <a:latin typeface="UTM Avo" pitchFamily="18" charset="0"/>
                        </a:rPr>
                        <a:t>Biến</a:t>
                      </a:r>
                      <a:r>
                        <a:rPr lang="en-US" sz="1200" dirty="0">
                          <a:effectLst/>
                          <a:latin typeface="UTM Avo" pitchFamily="18" charset="0"/>
                        </a:rPr>
                        <a:t> </a:t>
                      </a:r>
                      <a:r>
                        <a:rPr lang="en-US" sz="1200" dirty="0" err="1">
                          <a:effectLst/>
                          <a:latin typeface="UTM Avo" pitchFamily="18" charset="0"/>
                        </a:rPr>
                        <a:t>cố</a:t>
                      </a:r>
                      <a:r>
                        <a:rPr lang="en-US" sz="1200" dirty="0">
                          <a:effectLst/>
                          <a:latin typeface="UTM Avo" pitchFamily="18" charset="0"/>
                        </a:rPr>
                        <a:t> </a:t>
                      </a:r>
                      <a:r>
                        <a:rPr lang="en-US" sz="1200" dirty="0" err="1">
                          <a:effectLst/>
                          <a:latin typeface="UTM Avo" pitchFamily="18" charset="0"/>
                        </a:rPr>
                        <a:t>không</a:t>
                      </a:r>
                      <a:r>
                        <a:rPr lang="en-US" sz="1200" dirty="0">
                          <a:effectLst/>
                          <a:latin typeface="UTM Avo" pitchFamily="18" charset="0"/>
                        </a:rPr>
                        <a:t> </a:t>
                      </a:r>
                      <a:r>
                        <a:rPr lang="en-US" sz="1200" dirty="0" err="1">
                          <a:effectLst/>
                          <a:latin typeface="UTM Avo" pitchFamily="18" charset="0"/>
                        </a:rPr>
                        <a:t>thể</a:t>
                      </a:r>
                      <a:r>
                        <a:rPr lang="en-US" sz="1200" dirty="0">
                          <a:effectLst/>
                          <a:latin typeface="UTM Avo" pitchFamily="18" charset="0"/>
                        </a:rPr>
                        <a:t> </a:t>
                      </a:r>
                      <a:r>
                        <a:rPr lang="en-US" sz="1200" dirty="0" err="1">
                          <a:effectLst/>
                          <a:latin typeface="UTM Avo" pitchFamily="18" charset="0"/>
                        </a:rPr>
                        <a:t>là</a:t>
                      </a:r>
                      <a:r>
                        <a:rPr lang="en-US" sz="1200" dirty="0">
                          <a:effectLst/>
                          <a:latin typeface="UTM Avo" pitchFamily="18" charset="0"/>
                        </a:rPr>
                        <a:t> </a:t>
                      </a:r>
                      <a:r>
                        <a:rPr lang="en-US" sz="1200" dirty="0" err="1">
                          <a:effectLst/>
                          <a:latin typeface="UTM Avo" pitchFamily="18" charset="0"/>
                        </a:rPr>
                        <a:t>biến</a:t>
                      </a:r>
                      <a:r>
                        <a:rPr lang="en-US" sz="1200" dirty="0">
                          <a:effectLst/>
                          <a:latin typeface="UTM Avo" pitchFamily="18" charset="0"/>
                        </a:rPr>
                        <a:t> </a:t>
                      </a:r>
                      <a:r>
                        <a:rPr lang="en-US" sz="1200" dirty="0" err="1">
                          <a:effectLst/>
                          <a:latin typeface="UTM Avo" pitchFamily="18" charset="0"/>
                        </a:rPr>
                        <a:t>cố</a:t>
                      </a:r>
                      <a:r>
                        <a:rPr lang="en-US" sz="1200" dirty="0">
                          <a:effectLst/>
                          <a:latin typeface="UTM Avo" pitchFamily="18" charset="0"/>
                        </a:rPr>
                        <a:t> </a:t>
                      </a:r>
                      <a:r>
                        <a:rPr lang="en-US" sz="1200" dirty="0" err="1">
                          <a:effectLst/>
                          <a:latin typeface="UTM Avo" pitchFamily="18" charset="0"/>
                        </a:rPr>
                        <a:t>biết</a:t>
                      </a:r>
                      <a:r>
                        <a:rPr lang="en-US" sz="1200" dirty="0">
                          <a:effectLst/>
                          <a:latin typeface="UTM Avo" pitchFamily="18" charset="0"/>
                        </a:rPr>
                        <a:t> </a:t>
                      </a:r>
                      <a:r>
                        <a:rPr lang="en-US" sz="1200" dirty="0" err="1">
                          <a:effectLst/>
                          <a:latin typeface="UTM Avo" pitchFamily="18" charset="0"/>
                        </a:rPr>
                        <a:t>trước</a:t>
                      </a:r>
                      <a:r>
                        <a:rPr lang="en-US" sz="1200" dirty="0">
                          <a:effectLst/>
                          <a:latin typeface="UTM Avo" pitchFamily="18" charset="0"/>
                        </a:rPr>
                        <a:t> </a:t>
                      </a:r>
                      <a:r>
                        <a:rPr lang="en-US" sz="1200" dirty="0" err="1">
                          <a:effectLst/>
                          <a:latin typeface="UTM Avo" pitchFamily="18" charset="0"/>
                        </a:rPr>
                        <a:t>được</a:t>
                      </a:r>
                      <a:r>
                        <a:rPr lang="en-US" sz="1200" dirty="0">
                          <a:effectLst/>
                          <a:latin typeface="UTM Avo" pitchFamily="18" charset="0"/>
                        </a:rPr>
                        <a:t> </a:t>
                      </a:r>
                      <a:r>
                        <a:rPr lang="en-US" sz="1200" dirty="0" err="1">
                          <a:effectLst/>
                          <a:latin typeface="UTM Avo" pitchFamily="18" charset="0"/>
                        </a:rPr>
                        <a:t>không</a:t>
                      </a:r>
                      <a:r>
                        <a:rPr lang="en-US" sz="1200" dirty="0">
                          <a:effectLst/>
                          <a:latin typeface="UTM Avo" pitchFamily="18" charset="0"/>
                        </a:rPr>
                        <a:t> </a:t>
                      </a:r>
                      <a:r>
                        <a:rPr lang="en-US" sz="1200" dirty="0" err="1">
                          <a:effectLst/>
                          <a:latin typeface="UTM Avo" pitchFamily="18" charset="0"/>
                        </a:rPr>
                        <a:t>bao</a:t>
                      </a:r>
                      <a:r>
                        <a:rPr lang="en-US" sz="1200" dirty="0">
                          <a:effectLst/>
                          <a:latin typeface="UTM Avo" pitchFamily="18" charset="0"/>
                        </a:rPr>
                        <a:t> </a:t>
                      </a:r>
                      <a:r>
                        <a:rPr lang="en-US" sz="1200" dirty="0" err="1">
                          <a:effectLst/>
                          <a:latin typeface="UTM Avo" pitchFamily="18" charset="0"/>
                        </a:rPr>
                        <a:t>giờ</a:t>
                      </a:r>
                      <a:r>
                        <a:rPr lang="en-US" sz="1200" dirty="0">
                          <a:effectLst/>
                          <a:latin typeface="UTM Avo" pitchFamily="18" charset="0"/>
                        </a:rPr>
                        <a:t> </a:t>
                      </a:r>
                      <a:r>
                        <a:rPr lang="en-US" sz="1200" dirty="0" err="1">
                          <a:effectLst/>
                          <a:latin typeface="UTM Avo" pitchFamily="18" charset="0"/>
                        </a:rPr>
                        <a:t>xảy</a:t>
                      </a:r>
                      <a:r>
                        <a:rPr lang="en-US" sz="1200" dirty="0">
                          <a:effectLst/>
                          <a:latin typeface="UTM Avo" pitchFamily="18" charset="0"/>
                        </a:rPr>
                        <a:t> </a:t>
                      </a:r>
                      <a:r>
                        <a:rPr lang="en-US" sz="1200" dirty="0" err="1">
                          <a:effectLst/>
                          <a:latin typeface="UTM Avo" pitchFamily="18" charset="0"/>
                        </a:rPr>
                        <a:t>ra.</a:t>
                      </a:r>
                      <a:endParaRPr lang="en-US" sz="1100" dirty="0">
                        <a:effectLst/>
                        <a:latin typeface="UTM Avo" pitchFamily="18" charset="0"/>
                      </a:endParaRPr>
                    </a:p>
                    <a:p>
                      <a:pPr marL="171450" lvl="0" indent="-171450">
                        <a:lnSpc>
                          <a:spcPct val="115000"/>
                        </a:lnSpc>
                        <a:spcBef>
                          <a:spcPts val="600"/>
                        </a:spcBef>
                        <a:spcAft>
                          <a:spcPts val="0"/>
                        </a:spcAft>
                        <a:buFont typeface="Arial" pitchFamily="34" charset="0"/>
                        <a:buChar char="•"/>
                      </a:pPr>
                      <a:r>
                        <a:rPr lang="en-US" sz="1200" dirty="0" err="1">
                          <a:effectLst/>
                          <a:latin typeface="UTM Avo" pitchFamily="18" charset="0"/>
                        </a:rPr>
                        <a:t>Biến</a:t>
                      </a:r>
                      <a:r>
                        <a:rPr lang="en-US" sz="1200" dirty="0">
                          <a:effectLst/>
                          <a:latin typeface="UTM Avo" pitchFamily="18" charset="0"/>
                        </a:rPr>
                        <a:t> </a:t>
                      </a:r>
                      <a:r>
                        <a:rPr lang="en-US" sz="1200" dirty="0" err="1">
                          <a:effectLst/>
                          <a:latin typeface="UTM Avo" pitchFamily="18" charset="0"/>
                        </a:rPr>
                        <a:t>cố</a:t>
                      </a:r>
                      <a:r>
                        <a:rPr lang="en-US" sz="1200" dirty="0">
                          <a:effectLst/>
                          <a:latin typeface="UTM Avo" pitchFamily="18" charset="0"/>
                        </a:rPr>
                        <a:t> </a:t>
                      </a:r>
                      <a:r>
                        <a:rPr lang="en-US" sz="1200" dirty="0" err="1">
                          <a:effectLst/>
                          <a:latin typeface="UTM Avo" pitchFamily="18" charset="0"/>
                        </a:rPr>
                        <a:t>ngẫu</a:t>
                      </a:r>
                      <a:r>
                        <a:rPr lang="en-US" sz="1200" dirty="0">
                          <a:effectLst/>
                          <a:latin typeface="UTM Avo" pitchFamily="18" charset="0"/>
                        </a:rPr>
                        <a:t> </a:t>
                      </a:r>
                      <a:r>
                        <a:rPr lang="en-US" sz="1200" dirty="0" err="1">
                          <a:effectLst/>
                          <a:latin typeface="UTM Avo" pitchFamily="18" charset="0"/>
                        </a:rPr>
                        <a:t>nhiên</a:t>
                      </a:r>
                      <a:r>
                        <a:rPr lang="en-US" sz="1200" dirty="0">
                          <a:effectLst/>
                          <a:latin typeface="UTM Avo" pitchFamily="18" charset="0"/>
                        </a:rPr>
                        <a:t> </a:t>
                      </a:r>
                      <a:r>
                        <a:rPr lang="en-US" sz="1200" dirty="0" err="1">
                          <a:effectLst/>
                          <a:latin typeface="UTM Avo" pitchFamily="18" charset="0"/>
                        </a:rPr>
                        <a:t>là</a:t>
                      </a:r>
                      <a:r>
                        <a:rPr lang="en-US" sz="1200" dirty="0">
                          <a:effectLst/>
                          <a:latin typeface="UTM Avo" pitchFamily="18" charset="0"/>
                        </a:rPr>
                        <a:t> </a:t>
                      </a:r>
                      <a:r>
                        <a:rPr lang="en-US" sz="1200" dirty="0" err="1">
                          <a:effectLst/>
                          <a:latin typeface="UTM Avo" pitchFamily="18" charset="0"/>
                        </a:rPr>
                        <a:t>biến</a:t>
                      </a:r>
                      <a:r>
                        <a:rPr lang="en-US" sz="1200" dirty="0">
                          <a:effectLst/>
                          <a:latin typeface="UTM Avo" pitchFamily="18" charset="0"/>
                        </a:rPr>
                        <a:t> </a:t>
                      </a:r>
                      <a:r>
                        <a:rPr lang="en-US" sz="1200" dirty="0" err="1">
                          <a:effectLst/>
                          <a:latin typeface="UTM Avo" pitchFamily="18" charset="0"/>
                        </a:rPr>
                        <a:t>cố</a:t>
                      </a:r>
                      <a:r>
                        <a:rPr lang="en-US" sz="1200" dirty="0">
                          <a:effectLst/>
                          <a:latin typeface="UTM Avo" pitchFamily="18" charset="0"/>
                        </a:rPr>
                        <a:t> </a:t>
                      </a:r>
                      <a:r>
                        <a:rPr lang="en-US" sz="1200" dirty="0" err="1">
                          <a:effectLst/>
                          <a:latin typeface="UTM Avo" pitchFamily="18" charset="0"/>
                        </a:rPr>
                        <a:t>không</a:t>
                      </a:r>
                      <a:r>
                        <a:rPr lang="en-US" sz="1200" dirty="0">
                          <a:effectLst/>
                          <a:latin typeface="UTM Avo" pitchFamily="18" charset="0"/>
                        </a:rPr>
                        <a:t> </a:t>
                      </a:r>
                      <a:r>
                        <a:rPr lang="en-US" sz="1200" dirty="0" err="1">
                          <a:effectLst/>
                          <a:latin typeface="UTM Avo" pitchFamily="18" charset="0"/>
                        </a:rPr>
                        <a:t>biết</a:t>
                      </a:r>
                      <a:r>
                        <a:rPr lang="en-US" sz="1200" dirty="0">
                          <a:effectLst/>
                          <a:latin typeface="UTM Avo" pitchFamily="18" charset="0"/>
                        </a:rPr>
                        <a:t> </a:t>
                      </a:r>
                      <a:r>
                        <a:rPr lang="en-US" sz="1200" dirty="0" err="1">
                          <a:effectLst/>
                          <a:latin typeface="UTM Avo" pitchFamily="18" charset="0"/>
                        </a:rPr>
                        <a:t>trước</a:t>
                      </a:r>
                      <a:r>
                        <a:rPr lang="en-US" sz="1200" dirty="0">
                          <a:effectLst/>
                          <a:latin typeface="UTM Avo" pitchFamily="18" charset="0"/>
                        </a:rPr>
                        <a:t> </a:t>
                      </a:r>
                      <a:r>
                        <a:rPr lang="en-US" sz="1200" dirty="0" err="1">
                          <a:effectLst/>
                          <a:latin typeface="UTM Avo" pitchFamily="18" charset="0"/>
                        </a:rPr>
                        <a:t>được</a:t>
                      </a:r>
                      <a:r>
                        <a:rPr lang="en-US" sz="1200" dirty="0">
                          <a:effectLst/>
                          <a:latin typeface="UTM Avo" pitchFamily="18" charset="0"/>
                        </a:rPr>
                        <a:t> </a:t>
                      </a:r>
                      <a:r>
                        <a:rPr lang="en-US" sz="1200" dirty="0" err="1">
                          <a:effectLst/>
                          <a:latin typeface="UTM Avo" pitchFamily="18" charset="0"/>
                        </a:rPr>
                        <a:t>có</a:t>
                      </a:r>
                      <a:r>
                        <a:rPr lang="en-US" sz="1200" dirty="0">
                          <a:effectLst/>
                          <a:latin typeface="UTM Avo" pitchFamily="18" charset="0"/>
                        </a:rPr>
                        <a:t> </a:t>
                      </a:r>
                      <a:r>
                        <a:rPr lang="en-US" sz="1200" dirty="0" err="1">
                          <a:effectLst/>
                          <a:latin typeface="UTM Avo" pitchFamily="18" charset="0"/>
                        </a:rPr>
                        <a:t>xảy</a:t>
                      </a:r>
                      <a:r>
                        <a:rPr lang="en-US" sz="1200" dirty="0">
                          <a:effectLst/>
                          <a:latin typeface="UTM Avo" pitchFamily="18" charset="0"/>
                        </a:rPr>
                        <a:t> </a:t>
                      </a:r>
                      <a:r>
                        <a:rPr lang="en-US" sz="1200" dirty="0" err="1">
                          <a:effectLst/>
                          <a:latin typeface="UTM Avo" pitchFamily="18" charset="0"/>
                        </a:rPr>
                        <a:t>ra</a:t>
                      </a:r>
                      <a:r>
                        <a:rPr lang="en-US" sz="1200" dirty="0">
                          <a:effectLst/>
                          <a:latin typeface="UTM Avo" pitchFamily="18" charset="0"/>
                        </a:rPr>
                        <a:t> hay </a:t>
                      </a:r>
                      <a:r>
                        <a:rPr lang="en-US" sz="1200" dirty="0" err="1">
                          <a:effectLst/>
                          <a:latin typeface="UTM Avo" pitchFamily="18" charset="0"/>
                        </a:rPr>
                        <a:t>không</a:t>
                      </a:r>
                      <a:r>
                        <a:rPr lang="en-US" sz="1200" dirty="0">
                          <a:effectLst/>
                          <a:latin typeface="UTM Avo" pitchFamily="18" charset="0"/>
                        </a:rPr>
                        <a:t>.</a:t>
                      </a:r>
                      <a:endParaRPr lang="en-US" sz="1100" dirty="0">
                        <a:effectLst/>
                        <a:latin typeface="UTM Avo" pitchFamily="18" charset="0"/>
                      </a:endParaRPr>
                    </a:p>
                    <a:p>
                      <a:pPr>
                        <a:lnSpc>
                          <a:spcPct val="107000"/>
                        </a:lnSpc>
                        <a:spcBef>
                          <a:spcPts val="600"/>
                        </a:spcBef>
                        <a:spcAft>
                          <a:spcPts val="0"/>
                        </a:spcAft>
                      </a:pPr>
                      <a:r>
                        <a:rPr lang="en-US" sz="1200" dirty="0" err="1">
                          <a:effectLst/>
                          <a:latin typeface="UTM Avo" pitchFamily="18" charset="0"/>
                        </a:rPr>
                        <a:t>Chú</a:t>
                      </a:r>
                      <a:r>
                        <a:rPr lang="en-US" sz="1200" dirty="0">
                          <a:effectLst/>
                          <a:latin typeface="UTM Avo" pitchFamily="18" charset="0"/>
                        </a:rPr>
                        <a:t> ý: </a:t>
                      </a:r>
                      <a:r>
                        <a:rPr lang="en-US" sz="1200" dirty="0" err="1">
                          <a:effectLst/>
                          <a:latin typeface="UTM Avo" pitchFamily="18" charset="0"/>
                        </a:rPr>
                        <a:t>Trong</a:t>
                      </a:r>
                      <a:r>
                        <a:rPr lang="en-US" sz="1200" dirty="0">
                          <a:effectLst/>
                          <a:latin typeface="UTM Avo" pitchFamily="18" charset="0"/>
                        </a:rPr>
                        <a:t> </a:t>
                      </a:r>
                      <a:r>
                        <a:rPr lang="en-US" sz="1200" dirty="0" err="1">
                          <a:effectLst/>
                          <a:latin typeface="UTM Avo" pitchFamily="18" charset="0"/>
                        </a:rPr>
                        <a:t>lý</a:t>
                      </a:r>
                      <a:r>
                        <a:rPr lang="en-US" sz="1200" dirty="0">
                          <a:effectLst/>
                          <a:latin typeface="UTM Avo" pitchFamily="18" charset="0"/>
                        </a:rPr>
                        <a:t> </a:t>
                      </a:r>
                      <a:r>
                        <a:rPr lang="en-US" sz="1200" dirty="0" err="1">
                          <a:effectLst/>
                          <a:latin typeface="UTM Avo" pitchFamily="18" charset="0"/>
                        </a:rPr>
                        <a:t>thuyết</a:t>
                      </a:r>
                      <a:r>
                        <a:rPr lang="en-US" sz="1200" dirty="0">
                          <a:effectLst/>
                          <a:latin typeface="UTM Avo" pitchFamily="18" charset="0"/>
                        </a:rPr>
                        <a:t> </a:t>
                      </a:r>
                      <a:r>
                        <a:rPr lang="en-US" sz="1200" dirty="0" err="1">
                          <a:effectLst/>
                          <a:latin typeface="UTM Avo" pitchFamily="18" charset="0"/>
                        </a:rPr>
                        <a:t>xác</a:t>
                      </a:r>
                      <a:r>
                        <a:rPr lang="en-US" sz="1200" dirty="0">
                          <a:effectLst/>
                          <a:latin typeface="UTM Avo" pitchFamily="18" charset="0"/>
                        </a:rPr>
                        <a:t> </a:t>
                      </a:r>
                      <a:r>
                        <a:rPr lang="en-US" sz="1200" dirty="0" err="1">
                          <a:effectLst/>
                          <a:latin typeface="UTM Avo" pitchFamily="18" charset="0"/>
                        </a:rPr>
                        <a:t>suất</a:t>
                      </a:r>
                      <a:r>
                        <a:rPr lang="en-US" sz="1200" dirty="0">
                          <a:effectLst/>
                          <a:latin typeface="UTM Avo" pitchFamily="18" charset="0"/>
                        </a:rPr>
                        <a:t> </a:t>
                      </a:r>
                      <a:r>
                        <a:rPr lang="en-US" sz="1200" dirty="0" err="1">
                          <a:effectLst/>
                          <a:latin typeface="UTM Avo" pitchFamily="18" charset="0"/>
                        </a:rPr>
                        <a:t>thông</a:t>
                      </a:r>
                      <a:r>
                        <a:rPr lang="en-US" sz="1200" dirty="0">
                          <a:effectLst/>
                          <a:latin typeface="UTM Avo" pitchFamily="18" charset="0"/>
                        </a:rPr>
                        <a:t> </a:t>
                      </a:r>
                      <a:r>
                        <a:rPr lang="en-US" sz="1200" dirty="0" err="1">
                          <a:effectLst/>
                          <a:latin typeface="UTM Avo" pitchFamily="18" charset="0"/>
                        </a:rPr>
                        <a:t>thường</a:t>
                      </a:r>
                      <a:r>
                        <a:rPr lang="en-US" sz="1200" dirty="0">
                          <a:effectLst/>
                          <a:latin typeface="UTM Avo" pitchFamily="18" charset="0"/>
                        </a:rPr>
                        <a:t> </a:t>
                      </a:r>
                      <a:r>
                        <a:rPr lang="en-US" sz="1200" dirty="0" err="1">
                          <a:effectLst/>
                          <a:latin typeface="UTM Avo" pitchFamily="18" charset="0"/>
                        </a:rPr>
                        <a:t>khi</a:t>
                      </a:r>
                      <a:r>
                        <a:rPr lang="en-US" sz="1200" dirty="0">
                          <a:effectLst/>
                          <a:latin typeface="UTM Avo" pitchFamily="18" charset="0"/>
                        </a:rPr>
                        <a:t> </a:t>
                      </a:r>
                      <a:r>
                        <a:rPr lang="en-US" sz="1200" dirty="0" err="1">
                          <a:effectLst/>
                          <a:latin typeface="UTM Avo" pitchFamily="18" charset="0"/>
                        </a:rPr>
                        <a:t>nói</a:t>
                      </a:r>
                      <a:r>
                        <a:rPr lang="en-US" sz="1200" dirty="0">
                          <a:effectLst/>
                          <a:latin typeface="UTM Avo" pitchFamily="18" charset="0"/>
                        </a:rPr>
                        <a:t> </a:t>
                      </a:r>
                      <a:r>
                        <a:rPr lang="en-US" sz="1200" dirty="0" err="1">
                          <a:effectLst/>
                          <a:latin typeface="UTM Avo" pitchFamily="18" charset="0"/>
                        </a:rPr>
                        <a:t>đến</a:t>
                      </a:r>
                      <a:r>
                        <a:rPr lang="en-US" sz="1200" dirty="0">
                          <a:effectLst/>
                          <a:latin typeface="UTM Avo" pitchFamily="18" charset="0"/>
                        </a:rPr>
                        <a:t> </a:t>
                      </a:r>
                      <a:r>
                        <a:rPr lang="en-US" sz="1200" dirty="0" err="1">
                          <a:effectLst/>
                          <a:latin typeface="UTM Avo" pitchFamily="18" charset="0"/>
                        </a:rPr>
                        <a:t>một</a:t>
                      </a:r>
                      <a:r>
                        <a:rPr lang="en-US" sz="1200" dirty="0">
                          <a:effectLst/>
                          <a:latin typeface="UTM Avo" pitchFamily="18" charset="0"/>
                        </a:rPr>
                        <a:t> </a:t>
                      </a:r>
                      <a:r>
                        <a:rPr lang="en-US" sz="1200" dirty="0" err="1">
                          <a:effectLst/>
                          <a:latin typeface="UTM Avo" pitchFamily="18" charset="0"/>
                        </a:rPr>
                        <a:t>biến</a:t>
                      </a:r>
                      <a:r>
                        <a:rPr lang="en-US" sz="1200" dirty="0">
                          <a:effectLst/>
                          <a:latin typeface="UTM Avo" pitchFamily="18" charset="0"/>
                        </a:rPr>
                        <a:t> </a:t>
                      </a:r>
                      <a:r>
                        <a:rPr lang="en-US" sz="1200" dirty="0" err="1">
                          <a:effectLst/>
                          <a:latin typeface="UTM Avo" pitchFamily="18" charset="0"/>
                        </a:rPr>
                        <a:t>cố</a:t>
                      </a:r>
                      <a:r>
                        <a:rPr lang="en-US" sz="1200" dirty="0">
                          <a:effectLst/>
                          <a:latin typeface="UTM Avo" pitchFamily="18" charset="0"/>
                        </a:rPr>
                        <a:t> </a:t>
                      </a:r>
                      <a:r>
                        <a:rPr lang="en-US" sz="1200" dirty="0" err="1">
                          <a:effectLst/>
                          <a:latin typeface="UTM Avo" pitchFamily="18" charset="0"/>
                        </a:rPr>
                        <a:t>là</a:t>
                      </a:r>
                      <a:r>
                        <a:rPr lang="en-US" sz="1200" dirty="0">
                          <a:effectLst/>
                          <a:latin typeface="UTM Avo" pitchFamily="18" charset="0"/>
                        </a:rPr>
                        <a:t> ta </a:t>
                      </a:r>
                      <a:r>
                        <a:rPr lang="en-US" sz="1200" dirty="0" err="1">
                          <a:effectLst/>
                          <a:latin typeface="UTM Avo" pitchFamily="18" charset="0"/>
                        </a:rPr>
                        <a:t>đang</a:t>
                      </a:r>
                      <a:r>
                        <a:rPr lang="en-US" sz="1200" dirty="0">
                          <a:effectLst/>
                          <a:latin typeface="UTM Avo" pitchFamily="18" charset="0"/>
                        </a:rPr>
                        <a:t> </a:t>
                      </a:r>
                      <a:r>
                        <a:rPr lang="en-US" sz="1200" dirty="0" err="1">
                          <a:effectLst/>
                          <a:latin typeface="UTM Avo" pitchFamily="18" charset="0"/>
                        </a:rPr>
                        <a:t>gắn</a:t>
                      </a:r>
                      <a:r>
                        <a:rPr lang="en-US" sz="1200" dirty="0">
                          <a:effectLst/>
                          <a:latin typeface="UTM Avo" pitchFamily="18" charset="0"/>
                        </a:rPr>
                        <a:t> </a:t>
                      </a:r>
                      <a:r>
                        <a:rPr lang="en-US" sz="1200" dirty="0" err="1">
                          <a:effectLst/>
                          <a:latin typeface="UTM Avo" pitchFamily="18" charset="0"/>
                        </a:rPr>
                        <a:t>nó</a:t>
                      </a:r>
                      <a:r>
                        <a:rPr lang="en-US" sz="1200" dirty="0">
                          <a:effectLst/>
                          <a:latin typeface="UTM Avo" pitchFamily="18" charset="0"/>
                        </a:rPr>
                        <a:t> </a:t>
                      </a:r>
                      <a:r>
                        <a:rPr lang="en-US" sz="1200" dirty="0" err="1">
                          <a:effectLst/>
                          <a:latin typeface="UTM Avo" pitchFamily="18" charset="0"/>
                        </a:rPr>
                        <a:t>với</a:t>
                      </a:r>
                      <a:r>
                        <a:rPr lang="en-US" sz="1200" dirty="0">
                          <a:effectLst/>
                          <a:latin typeface="UTM Avo" pitchFamily="18" charset="0"/>
                        </a:rPr>
                        <a:t> </a:t>
                      </a:r>
                      <a:r>
                        <a:rPr lang="en-US" sz="1200" dirty="0" err="1">
                          <a:effectLst/>
                          <a:latin typeface="UTM Avo" pitchFamily="18" charset="0"/>
                        </a:rPr>
                        <a:t>một</a:t>
                      </a:r>
                      <a:r>
                        <a:rPr lang="en-US" sz="1200" dirty="0">
                          <a:effectLst/>
                          <a:latin typeface="UTM Avo" pitchFamily="18" charset="0"/>
                        </a:rPr>
                        <a:t> </a:t>
                      </a:r>
                      <a:r>
                        <a:rPr lang="en-US" sz="1200" dirty="0" err="1">
                          <a:effectLst/>
                          <a:latin typeface="UTM Avo" pitchFamily="18" charset="0"/>
                        </a:rPr>
                        <a:t>phép</a:t>
                      </a:r>
                      <a:r>
                        <a:rPr lang="en-US" sz="1200" dirty="0">
                          <a:effectLst/>
                          <a:latin typeface="UTM Avo" pitchFamily="18" charset="0"/>
                        </a:rPr>
                        <a:t> </a:t>
                      </a:r>
                      <a:r>
                        <a:rPr lang="en-US" sz="1200" dirty="0" err="1">
                          <a:effectLst/>
                          <a:latin typeface="UTM Avo" pitchFamily="18" charset="0"/>
                        </a:rPr>
                        <a:t>thử</a:t>
                      </a:r>
                      <a:r>
                        <a:rPr lang="en-US" sz="1200" dirty="0">
                          <a:effectLst/>
                          <a:latin typeface="UTM Avo" pitchFamily="18" charset="0"/>
                        </a:rPr>
                        <a:t> </a:t>
                      </a:r>
                      <a:r>
                        <a:rPr lang="en-US" sz="1200" dirty="0" err="1">
                          <a:effectLst/>
                          <a:latin typeface="UTM Avo" pitchFamily="18" charset="0"/>
                        </a:rPr>
                        <a:t>nào</a:t>
                      </a:r>
                      <a:r>
                        <a:rPr lang="en-US" sz="1200" dirty="0">
                          <a:effectLst/>
                          <a:latin typeface="UTM Avo" pitchFamily="18" charset="0"/>
                        </a:rPr>
                        <a:t> </a:t>
                      </a:r>
                      <a:r>
                        <a:rPr lang="en-US" sz="1200" dirty="0" err="1">
                          <a:effectLst/>
                          <a:latin typeface="UTM Avo" pitchFamily="18" charset="0"/>
                        </a:rPr>
                        <a:t>đó</a:t>
                      </a:r>
                      <a:r>
                        <a:rPr lang="en-US" sz="1200" dirty="0">
                          <a:effectLst/>
                          <a:latin typeface="UTM Avo" pitchFamily="18" charset="0"/>
                        </a:rPr>
                        <a:t>.</a:t>
                      </a:r>
                      <a:endParaRPr lang="en-US" sz="1100" dirty="0">
                        <a:effectLst/>
                        <a:latin typeface="UTM Avo" pitchFamily="18" charset="0"/>
                        <a:ea typeface="Calibri"/>
                        <a:cs typeface="Times New Roman"/>
                      </a:endParaRPr>
                    </a:p>
                  </a:txBody>
                  <a:tcPr marL="68580" marR="68580" marT="0" marB="0">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7" name="Rectangle 1"/>
          <p:cNvSpPr>
            <a:spLocks noChangeArrowheads="1"/>
          </p:cNvSpPr>
          <p:nvPr/>
        </p:nvSpPr>
        <p:spPr bwMode="auto">
          <a:xfrm>
            <a:off x="1259632" y="644942"/>
            <a:ext cx="763284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8575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3.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Biến</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cố</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biến</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cố</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ngẫu</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nhiên</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xác</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suất</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của</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biến</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cố</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ngẫu</a:t>
            </a:r>
            <a:r>
              <a:rPr kumimoji="0" lang="en-US" sz="1600" b="1" i="0" u="none" strike="noStrike" cap="none" normalizeH="0" baseline="0" dirty="0" smtClean="0">
                <a:ln>
                  <a:noFill/>
                </a:ln>
                <a:solidFill>
                  <a:schemeClr val="tx1"/>
                </a:solidFill>
                <a:effectLst/>
                <a:latin typeface="UTM Avo"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UTM Avo" pitchFamily="18" charset="0"/>
                <a:ea typeface="Calibri" pitchFamily="34" charset="0"/>
                <a:cs typeface="Times New Roman" pitchFamily="18" charset="0"/>
              </a:rPr>
              <a:t>nhiên</a:t>
            </a:r>
            <a:endParaRPr kumimoji="0" lang="en-US" sz="800" b="0" i="0" u="none" strike="noStrike" cap="none" normalizeH="0" baseline="0" dirty="0" smtClean="0">
              <a:ln>
                <a:noFill/>
              </a:ln>
              <a:solidFill>
                <a:schemeClr val="tx1"/>
              </a:solidFill>
              <a:effectLst/>
              <a:latin typeface="UTM Avo" pitchFamily="18" charset="0"/>
              <a:cs typeface="Arial" pitchFamily="34" charset="0"/>
            </a:endParaRPr>
          </a:p>
        </p:txBody>
      </p:sp>
      <p:sp>
        <p:nvSpPr>
          <p:cNvPr id="9" name="Rectangle 8"/>
          <p:cNvSpPr/>
          <p:nvPr/>
        </p:nvSpPr>
        <p:spPr>
          <a:xfrm>
            <a:off x="4860032" y="1563638"/>
            <a:ext cx="3672408" cy="226215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spcBef>
                <a:spcPts val="600"/>
              </a:spcBef>
            </a:pPr>
            <a:r>
              <a:rPr lang="en-US" b="1" dirty="0" err="1">
                <a:latin typeface="UTM Avo" pitchFamily="18" charset="0"/>
              </a:rPr>
              <a:t>Ví</a:t>
            </a:r>
            <a:r>
              <a:rPr lang="en-US" b="1" dirty="0">
                <a:latin typeface="UTM Avo" pitchFamily="18" charset="0"/>
              </a:rPr>
              <a:t> </a:t>
            </a:r>
            <a:r>
              <a:rPr lang="en-US" b="1" dirty="0" err="1">
                <a:latin typeface="UTM Avo" pitchFamily="18" charset="0"/>
              </a:rPr>
              <a:t>dụ</a:t>
            </a:r>
            <a:r>
              <a:rPr lang="en-US" b="1" dirty="0">
                <a:latin typeface="UTM Avo" pitchFamily="18" charset="0"/>
              </a:rPr>
              <a:t>:</a:t>
            </a:r>
            <a:r>
              <a:rPr lang="en-US" dirty="0">
                <a:latin typeface="UTM Avo" pitchFamily="18" charset="0"/>
              </a:rPr>
              <a:t> </a:t>
            </a:r>
            <a:r>
              <a:rPr lang="en-US" dirty="0" err="1">
                <a:latin typeface="UTM Avo" pitchFamily="18" charset="0"/>
              </a:rPr>
              <a:t>Xét</a:t>
            </a:r>
            <a:r>
              <a:rPr lang="en-US" dirty="0">
                <a:latin typeface="UTM Avo" pitchFamily="18" charset="0"/>
              </a:rPr>
              <a:t> </a:t>
            </a:r>
            <a:r>
              <a:rPr lang="en-US" dirty="0" err="1">
                <a:latin typeface="UTM Avo" pitchFamily="18" charset="0"/>
              </a:rPr>
              <a:t>phép</a:t>
            </a:r>
            <a:r>
              <a:rPr lang="en-US" dirty="0">
                <a:latin typeface="UTM Avo" pitchFamily="18" charset="0"/>
              </a:rPr>
              <a:t> </a:t>
            </a:r>
            <a:r>
              <a:rPr lang="en-US" dirty="0" err="1">
                <a:latin typeface="UTM Avo" pitchFamily="18" charset="0"/>
              </a:rPr>
              <a:t>thử</a:t>
            </a:r>
            <a:r>
              <a:rPr lang="en-US" dirty="0">
                <a:latin typeface="UTM Avo" pitchFamily="18" charset="0"/>
              </a:rPr>
              <a:t> “</a:t>
            </a:r>
            <a:r>
              <a:rPr lang="en-US" dirty="0" err="1" smtClean="0">
                <a:latin typeface="UTM Avo" pitchFamily="18" charset="0"/>
              </a:rPr>
              <a:t>Gieo</a:t>
            </a:r>
            <a:r>
              <a:rPr lang="en-US" dirty="0">
                <a:latin typeface="UTM Avo" pitchFamily="18" charset="0"/>
              </a:rPr>
              <a:t> </a:t>
            </a:r>
            <a:r>
              <a:rPr lang="en-US" dirty="0" smtClean="0">
                <a:latin typeface="UTM Avo" pitchFamily="18" charset="0"/>
              </a:rPr>
              <a:t>1 </a:t>
            </a:r>
            <a:r>
              <a:rPr lang="en-US" dirty="0" err="1">
                <a:latin typeface="UTM Avo" pitchFamily="18" charset="0"/>
              </a:rPr>
              <a:t>lần</a:t>
            </a:r>
            <a:r>
              <a:rPr lang="en-US" dirty="0">
                <a:latin typeface="UTM Avo" pitchFamily="18" charset="0"/>
              </a:rPr>
              <a:t> con </a:t>
            </a:r>
            <a:r>
              <a:rPr lang="en-US" dirty="0" err="1">
                <a:latin typeface="UTM Avo" pitchFamily="18" charset="0"/>
              </a:rPr>
              <a:t>xúc</a:t>
            </a:r>
            <a:r>
              <a:rPr lang="en-US" dirty="0">
                <a:latin typeface="UTM Avo" pitchFamily="18" charset="0"/>
              </a:rPr>
              <a:t> </a:t>
            </a:r>
            <a:r>
              <a:rPr lang="en-US" dirty="0" err="1">
                <a:latin typeface="UTM Avo" pitchFamily="18" charset="0"/>
              </a:rPr>
              <a:t>xắc</a:t>
            </a:r>
            <a:r>
              <a:rPr lang="en-US" dirty="0">
                <a:latin typeface="UTM Avo" pitchFamily="18" charset="0"/>
              </a:rPr>
              <a:t> </a:t>
            </a:r>
            <a:r>
              <a:rPr lang="en-US" dirty="0" err="1">
                <a:latin typeface="UTM Avo" pitchFamily="18" charset="0"/>
              </a:rPr>
              <a:t>cân</a:t>
            </a:r>
            <a:r>
              <a:rPr lang="en-US" dirty="0">
                <a:latin typeface="UTM Avo" pitchFamily="18" charset="0"/>
              </a:rPr>
              <a:t> </a:t>
            </a:r>
            <a:r>
              <a:rPr lang="en-US" dirty="0" err="1">
                <a:latin typeface="UTM Avo" pitchFamily="18" charset="0"/>
              </a:rPr>
              <a:t>đối</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cách</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a:t>
            </a:r>
          </a:p>
          <a:p>
            <a:pPr marL="285750" lvl="0" indent="-285750">
              <a:spcBef>
                <a:spcPts val="600"/>
              </a:spcBef>
              <a:buFont typeface="Arial" pitchFamily="34" charset="0"/>
              <a:buChar char="•"/>
            </a:pPr>
            <a:r>
              <a:rPr lang="en-US" dirty="0" err="1">
                <a:latin typeface="UTM Avo" pitchFamily="18" charset="0"/>
              </a:rPr>
              <a:t>Biến</a:t>
            </a:r>
            <a:r>
              <a:rPr lang="en-US" dirty="0">
                <a:latin typeface="UTM Avo" pitchFamily="18" charset="0"/>
              </a:rPr>
              <a:t> </a:t>
            </a:r>
            <a:r>
              <a:rPr lang="en-US" dirty="0" err="1">
                <a:latin typeface="UTM Avo" pitchFamily="18" charset="0"/>
              </a:rPr>
              <a:t>cố</a:t>
            </a:r>
            <a:r>
              <a:rPr lang="en-US" dirty="0">
                <a:latin typeface="UTM Avo" pitchFamily="18" charset="0"/>
              </a:rPr>
              <a:t> A: “</a:t>
            </a:r>
            <a:r>
              <a:rPr lang="en-US" dirty="0" err="1">
                <a:latin typeface="UTM Avo" pitchFamily="18" charset="0"/>
              </a:rPr>
              <a:t>Số</a:t>
            </a:r>
            <a:r>
              <a:rPr lang="en-US" dirty="0">
                <a:latin typeface="UTM Avo" pitchFamily="18" charset="0"/>
              </a:rPr>
              <a:t> </a:t>
            </a:r>
            <a:r>
              <a:rPr lang="en-US" dirty="0" err="1">
                <a:latin typeface="UTM Avo" pitchFamily="18" charset="0"/>
              </a:rPr>
              <a:t>chấm</a:t>
            </a:r>
            <a:r>
              <a:rPr lang="en-US" dirty="0">
                <a:latin typeface="UTM Avo" pitchFamily="18" charset="0"/>
              </a:rPr>
              <a:t> </a:t>
            </a:r>
            <a:r>
              <a:rPr lang="en-US" dirty="0" err="1">
                <a:latin typeface="UTM Avo" pitchFamily="18" charset="0"/>
              </a:rPr>
              <a:t>xuất</a:t>
            </a:r>
            <a:r>
              <a:rPr lang="en-US" dirty="0">
                <a:latin typeface="UTM Avo" pitchFamily="18" charset="0"/>
              </a:rPr>
              <a:t> </a:t>
            </a:r>
            <a:r>
              <a:rPr lang="en-US" dirty="0" err="1">
                <a:latin typeface="UTM Avo" pitchFamily="18" charset="0"/>
              </a:rPr>
              <a:t>hiện</a:t>
            </a:r>
            <a:r>
              <a:rPr lang="en-US" dirty="0">
                <a:latin typeface="UTM Avo" pitchFamily="18" charset="0"/>
              </a:rPr>
              <a:t> </a:t>
            </a:r>
            <a:r>
              <a:rPr lang="en-US" dirty="0" err="1">
                <a:latin typeface="UTM Avo" pitchFamily="18" charset="0"/>
              </a:rPr>
              <a:t>bằng</a:t>
            </a:r>
            <a:r>
              <a:rPr lang="en-US" dirty="0">
                <a:latin typeface="UTM Avo" pitchFamily="18" charset="0"/>
              </a:rPr>
              <a:t> 8” </a:t>
            </a:r>
            <a:r>
              <a:rPr lang="en-US" dirty="0" err="1">
                <a:latin typeface="UTM Avo" pitchFamily="18" charset="0"/>
              </a:rPr>
              <a:t>là</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biến</a:t>
            </a:r>
            <a:r>
              <a:rPr lang="en-US" dirty="0">
                <a:latin typeface="UTM Avo" pitchFamily="18" charset="0"/>
              </a:rPr>
              <a:t> </a:t>
            </a:r>
            <a:r>
              <a:rPr lang="en-US" dirty="0" err="1">
                <a:latin typeface="UTM Avo" pitchFamily="18" charset="0"/>
              </a:rPr>
              <a:t>cố</a:t>
            </a:r>
            <a:r>
              <a:rPr lang="en-US" dirty="0">
                <a:latin typeface="UTM Avo" pitchFamily="18" charset="0"/>
              </a:rPr>
              <a:t> </a:t>
            </a:r>
            <a:r>
              <a:rPr lang="en-US" dirty="0" err="1">
                <a:latin typeface="UTM Avo" pitchFamily="18" charset="0"/>
              </a:rPr>
              <a:t>không</a:t>
            </a:r>
            <a:r>
              <a:rPr lang="en-US" dirty="0">
                <a:latin typeface="UTM Avo" pitchFamily="18" charset="0"/>
              </a:rPr>
              <a:t> </a:t>
            </a:r>
            <a:r>
              <a:rPr lang="en-US" dirty="0" err="1">
                <a:latin typeface="UTM Avo" pitchFamily="18" charset="0"/>
              </a:rPr>
              <a:t>thể</a:t>
            </a:r>
            <a:r>
              <a:rPr lang="en-US" dirty="0">
                <a:latin typeface="UTM Avo" pitchFamily="18" charset="0"/>
              </a:rPr>
              <a:t>.</a:t>
            </a:r>
          </a:p>
          <a:p>
            <a:pPr marL="285750" lvl="0" indent="-285750">
              <a:spcBef>
                <a:spcPts val="600"/>
              </a:spcBef>
              <a:buFont typeface="Arial" pitchFamily="34" charset="0"/>
              <a:buChar char="•"/>
            </a:pPr>
            <a:r>
              <a:rPr lang="en-US" dirty="0" err="1">
                <a:latin typeface="UTM Avo" pitchFamily="18" charset="0"/>
              </a:rPr>
              <a:t>Biến</a:t>
            </a:r>
            <a:r>
              <a:rPr lang="en-US" dirty="0">
                <a:latin typeface="UTM Avo" pitchFamily="18" charset="0"/>
              </a:rPr>
              <a:t> </a:t>
            </a:r>
            <a:r>
              <a:rPr lang="en-US" dirty="0" err="1">
                <a:latin typeface="UTM Avo" pitchFamily="18" charset="0"/>
              </a:rPr>
              <a:t>cố</a:t>
            </a:r>
            <a:r>
              <a:rPr lang="en-US" dirty="0">
                <a:latin typeface="UTM Avo" pitchFamily="18" charset="0"/>
              </a:rPr>
              <a:t> B: “</a:t>
            </a:r>
            <a:r>
              <a:rPr lang="en-US" dirty="0" err="1">
                <a:latin typeface="UTM Avo" pitchFamily="18" charset="0"/>
              </a:rPr>
              <a:t>Số</a:t>
            </a:r>
            <a:r>
              <a:rPr lang="en-US" dirty="0">
                <a:latin typeface="UTM Avo" pitchFamily="18" charset="0"/>
              </a:rPr>
              <a:t> </a:t>
            </a:r>
            <a:r>
              <a:rPr lang="en-US" dirty="0" err="1">
                <a:latin typeface="UTM Avo" pitchFamily="18" charset="0"/>
              </a:rPr>
              <a:t>chấm</a:t>
            </a:r>
            <a:r>
              <a:rPr lang="en-US" dirty="0">
                <a:latin typeface="UTM Avo" pitchFamily="18" charset="0"/>
              </a:rPr>
              <a:t> </a:t>
            </a:r>
            <a:r>
              <a:rPr lang="en-US" dirty="0" err="1">
                <a:latin typeface="UTM Avo" pitchFamily="18" charset="0"/>
              </a:rPr>
              <a:t>xuất</a:t>
            </a:r>
            <a:r>
              <a:rPr lang="en-US" dirty="0">
                <a:latin typeface="UTM Avo" pitchFamily="18" charset="0"/>
              </a:rPr>
              <a:t> </a:t>
            </a:r>
            <a:r>
              <a:rPr lang="en-US" dirty="0" err="1">
                <a:latin typeface="UTM Avo" pitchFamily="18" charset="0"/>
              </a:rPr>
              <a:t>hiện</a:t>
            </a:r>
            <a:r>
              <a:rPr lang="en-US" dirty="0">
                <a:latin typeface="UTM Avo" pitchFamily="18" charset="0"/>
              </a:rPr>
              <a:t> </a:t>
            </a:r>
            <a:r>
              <a:rPr lang="en-US" dirty="0" err="1">
                <a:latin typeface="UTM Avo" pitchFamily="18" charset="0"/>
              </a:rPr>
              <a:t>không</a:t>
            </a:r>
            <a:r>
              <a:rPr lang="en-US" dirty="0">
                <a:latin typeface="UTM Avo" pitchFamily="18" charset="0"/>
              </a:rPr>
              <a:t> </a:t>
            </a:r>
            <a:r>
              <a:rPr lang="en-US" dirty="0" err="1">
                <a:latin typeface="UTM Avo" pitchFamily="18" charset="0"/>
              </a:rPr>
              <a:t>vượt</a:t>
            </a:r>
            <a:r>
              <a:rPr lang="en-US" dirty="0">
                <a:latin typeface="UTM Avo" pitchFamily="18" charset="0"/>
              </a:rPr>
              <a:t> </a:t>
            </a:r>
            <a:r>
              <a:rPr lang="en-US" dirty="0" err="1">
                <a:latin typeface="UTM Avo" pitchFamily="18" charset="0"/>
              </a:rPr>
              <a:t>quá</a:t>
            </a:r>
            <a:r>
              <a:rPr lang="en-US" dirty="0">
                <a:latin typeface="UTM Avo" pitchFamily="18" charset="0"/>
              </a:rPr>
              <a:t> 6” </a:t>
            </a:r>
            <a:r>
              <a:rPr lang="en-US" dirty="0" err="1">
                <a:latin typeface="UTM Avo" pitchFamily="18" charset="0"/>
              </a:rPr>
              <a:t>là</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biến</a:t>
            </a:r>
            <a:r>
              <a:rPr lang="en-US" dirty="0">
                <a:latin typeface="UTM Avo" pitchFamily="18" charset="0"/>
              </a:rPr>
              <a:t> </a:t>
            </a:r>
            <a:r>
              <a:rPr lang="en-US" dirty="0" err="1">
                <a:latin typeface="UTM Avo" pitchFamily="18" charset="0"/>
              </a:rPr>
              <a:t>cố</a:t>
            </a:r>
            <a:r>
              <a:rPr lang="en-US" dirty="0">
                <a:latin typeface="UTM Avo" pitchFamily="18" charset="0"/>
              </a:rPr>
              <a:t> </a:t>
            </a:r>
            <a:r>
              <a:rPr lang="en-US" dirty="0" err="1">
                <a:latin typeface="UTM Avo" pitchFamily="18" charset="0"/>
              </a:rPr>
              <a:t>chắc</a:t>
            </a:r>
            <a:r>
              <a:rPr lang="en-US" dirty="0">
                <a:latin typeface="UTM Avo" pitchFamily="18" charset="0"/>
              </a:rPr>
              <a:t> </a:t>
            </a:r>
            <a:r>
              <a:rPr lang="en-US" dirty="0" err="1">
                <a:latin typeface="UTM Avo" pitchFamily="18" charset="0"/>
              </a:rPr>
              <a:t>chắn</a:t>
            </a:r>
            <a:r>
              <a:rPr lang="en-US" dirty="0">
                <a:latin typeface="UTM Avo" pitchFamily="18" charset="0"/>
              </a:rPr>
              <a:t>.</a:t>
            </a:r>
          </a:p>
          <a:p>
            <a:pPr marL="285750" lvl="0" indent="-285750">
              <a:spcBef>
                <a:spcPts val="600"/>
              </a:spcBef>
              <a:buFont typeface="Arial" pitchFamily="34" charset="0"/>
              <a:buChar char="•"/>
            </a:pPr>
            <a:r>
              <a:rPr lang="en-US" dirty="0" err="1">
                <a:latin typeface="UTM Avo" pitchFamily="18" charset="0"/>
              </a:rPr>
              <a:t>Biến</a:t>
            </a:r>
            <a:r>
              <a:rPr lang="en-US" dirty="0">
                <a:latin typeface="UTM Avo" pitchFamily="18" charset="0"/>
              </a:rPr>
              <a:t> </a:t>
            </a:r>
            <a:r>
              <a:rPr lang="en-US" dirty="0" err="1">
                <a:latin typeface="UTM Avo" pitchFamily="18" charset="0"/>
              </a:rPr>
              <a:t>cố</a:t>
            </a:r>
            <a:r>
              <a:rPr lang="en-US" dirty="0">
                <a:latin typeface="UTM Avo" pitchFamily="18" charset="0"/>
              </a:rPr>
              <a:t> C: “ </a:t>
            </a:r>
            <a:r>
              <a:rPr lang="en-US" dirty="0" err="1">
                <a:latin typeface="UTM Avo" pitchFamily="18" charset="0"/>
              </a:rPr>
              <a:t>Số</a:t>
            </a:r>
            <a:r>
              <a:rPr lang="en-US" dirty="0">
                <a:latin typeface="UTM Avo" pitchFamily="18" charset="0"/>
              </a:rPr>
              <a:t> </a:t>
            </a:r>
            <a:r>
              <a:rPr lang="en-US" dirty="0" err="1">
                <a:latin typeface="UTM Avo" pitchFamily="18" charset="0"/>
              </a:rPr>
              <a:t>chấm</a:t>
            </a:r>
            <a:r>
              <a:rPr lang="en-US" dirty="0">
                <a:latin typeface="UTM Avo" pitchFamily="18" charset="0"/>
              </a:rPr>
              <a:t> </a:t>
            </a:r>
            <a:r>
              <a:rPr lang="en-US" dirty="0" err="1">
                <a:latin typeface="UTM Avo" pitchFamily="18" charset="0"/>
              </a:rPr>
              <a:t>xuất</a:t>
            </a:r>
            <a:r>
              <a:rPr lang="en-US" dirty="0">
                <a:latin typeface="UTM Avo" pitchFamily="18" charset="0"/>
              </a:rPr>
              <a:t> </a:t>
            </a:r>
            <a:r>
              <a:rPr lang="en-US" dirty="0" err="1">
                <a:latin typeface="UTM Avo" pitchFamily="18" charset="0"/>
              </a:rPr>
              <a:t>hiện</a:t>
            </a:r>
            <a:r>
              <a:rPr lang="en-US" dirty="0">
                <a:latin typeface="UTM Avo" pitchFamily="18" charset="0"/>
              </a:rPr>
              <a:t> </a:t>
            </a:r>
            <a:r>
              <a:rPr lang="en-US" dirty="0" err="1">
                <a:latin typeface="UTM Avo" pitchFamily="18" charset="0"/>
              </a:rPr>
              <a:t>bằng</a:t>
            </a:r>
            <a:r>
              <a:rPr lang="en-US" dirty="0">
                <a:latin typeface="UTM Avo" pitchFamily="18" charset="0"/>
              </a:rPr>
              <a:t> 3” </a:t>
            </a:r>
            <a:r>
              <a:rPr lang="en-US" dirty="0" err="1">
                <a:latin typeface="UTM Avo" pitchFamily="18" charset="0"/>
              </a:rPr>
              <a:t>là</a:t>
            </a:r>
            <a:r>
              <a:rPr lang="en-US" dirty="0">
                <a:latin typeface="UTM Avo" pitchFamily="18" charset="0"/>
              </a:rPr>
              <a:t> </a:t>
            </a:r>
            <a:r>
              <a:rPr lang="en-US" dirty="0" err="1">
                <a:latin typeface="UTM Avo" pitchFamily="18" charset="0"/>
              </a:rPr>
              <a:t>một</a:t>
            </a:r>
            <a:r>
              <a:rPr lang="en-US" dirty="0">
                <a:latin typeface="UTM Avo" pitchFamily="18" charset="0"/>
              </a:rPr>
              <a:t> </a:t>
            </a:r>
            <a:r>
              <a:rPr lang="en-US" dirty="0" err="1">
                <a:latin typeface="UTM Avo" pitchFamily="18" charset="0"/>
              </a:rPr>
              <a:t>biến</a:t>
            </a:r>
            <a:r>
              <a:rPr lang="en-US" dirty="0">
                <a:latin typeface="UTM Avo" pitchFamily="18" charset="0"/>
              </a:rPr>
              <a:t> </a:t>
            </a:r>
            <a:r>
              <a:rPr lang="en-US" dirty="0" err="1">
                <a:latin typeface="UTM Avo" pitchFamily="18" charset="0"/>
              </a:rPr>
              <a:t>cố</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a:t>
            </a:r>
          </a:p>
        </p:txBody>
      </p:sp>
    </p:spTree>
    <p:extLst>
      <p:ext uri="{BB962C8B-B14F-4D97-AF65-F5344CB8AC3E}">
        <p14:creationId xmlns:p14="http://schemas.microsoft.com/office/powerpoint/2010/main" val="31254851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582" y="411510"/>
            <a:ext cx="7349848"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78160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4625" y="267494"/>
            <a:ext cx="6302375" cy="1189038"/>
          </a:xfrm>
          <a:prstGeom prst="rect">
            <a:avLst/>
          </a:prstGeom>
          <a:noFill/>
          <a:ln w="2857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7450" y="1707654"/>
            <a:ext cx="6329550" cy="3287097"/>
          </a:xfrm>
          <a:prstGeom prst="rect">
            <a:avLst/>
          </a:prstGeom>
          <a:noFill/>
          <a:ln w="28575">
            <a:solidFill>
              <a:schemeClr val="accent4"/>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781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fade">
                                      <p:cBhvr>
                                        <p:cTn id="7" dur="500"/>
                                        <p:tgtEl>
                                          <p:spTgt spid="24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4625" y="2031999"/>
            <a:ext cx="6377488" cy="1115815"/>
          </a:xfrm>
          <a:prstGeom prst="rect">
            <a:avLst/>
          </a:prstGeom>
          <a:noFill/>
          <a:ln w="28575">
            <a:solidFill>
              <a:schemeClr val="accent4"/>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4625" y="267494"/>
            <a:ext cx="6302375" cy="1189038"/>
          </a:xfrm>
          <a:prstGeom prst="rect">
            <a:avLst/>
          </a:prstGeom>
          <a:noFill/>
          <a:ln w="2857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70015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67494"/>
            <a:ext cx="6210300" cy="1189038"/>
          </a:xfrm>
          <a:prstGeom prst="rect">
            <a:avLst/>
          </a:prstGeom>
          <a:noFill/>
          <a:ln w="28575">
            <a:solidFill>
              <a:srgbClr val="92D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595248"/>
            <a:ext cx="6915992" cy="3275996"/>
          </a:xfrm>
          <a:prstGeom prst="rect">
            <a:avLst/>
          </a:prstGeom>
          <a:noFill/>
          <a:ln w="28575">
            <a:solidFill>
              <a:schemeClr val="accent4">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3988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96557" y="195486"/>
            <a:ext cx="5238935" cy="646331"/>
          </a:xfrm>
          <a:prstGeom prst="rect">
            <a:avLst/>
          </a:prstGeom>
        </p:spPr>
        <p:txBody>
          <a:bodyPr wrap="none">
            <a:spAutoFit/>
          </a:bodyPr>
          <a:lstStyle/>
          <a:p>
            <a:pPr algn="ctr"/>
            <a:r>
              <a:rPr lang="en-US" sz="3600" b="1" dirty="0" smtClean="0">
                <a:solidFill>
                  <a:srgbClr val="FF0000"/>
                </a:solidFill>
                <a:latin typeface="UTM Avo" pitchFamily="18" charset="0"/>
                <a:cs typeface="Calibri" pitchFamily="34" charset="0"/>
              </a:rPr>
              <a:t>MỤC ĐÍCH – Ý NGHĨA</a:t>
            </a:r>
            <a:endParaRPr lang="en-US" sz="3600" b="1" dirty="0">
              <a:solidFill>
                <a:srgbClr val="FF0000"/>
              </a:solidFill>
              <a:latin typeface="UTM Avo" pitchFamily="18" charset="0"/>
              <a:cs typeface="Calibri" pitchFamily="34" charset="0"/>
            </a:endParaRPr>
          </a:p>
        </p:txBody>
      </p:sp>
      <p:sp>
        <p:nvSpPr>
          <p:cNvPr id="5" name="Rounded Rectangle 4"/>
          <p:cNvSpPr/>
          <p:nvPr/>
        </p:nvSpPr>
        <p:spPr>
          <a:xfrm>
            <a:off x="251520" y="1059582"/>
            <a:ext cx="4824536" cy="23762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latin typeface="UTM Avo" pitchFamily="18" charset="0"/>
              </a:rPr>
              <a:t>LỘ TRÌNH TRIỂN KHAI CHƯƠNG TRÌNH </a:t>
            </a:r>
          </a:p>
          <a:p>
            <a:pPr algn="ctr"/>
            <a:r>
              <a:rPr lang="en-US" b="1" dirty="0" smtClean="0">
                <a:solidFill>
                  <a:srgbClr val="0070C0"/>
                </a:solidFill>
                <a:latin typeface="UTM Avo" pitchFamily="18" charset="0"/>
              </a:rPr>
              <a:t>GDPT MỚI CẤP THCS-THPT</a:t>
            </a:r>
          </a:p>
          <a:p>
            <a:pPr algn="ctr"/>
            <a:endParaRPr lang="en-US" b="1" dirty="0" smtClean="0">
              <a:solidFill>
                <a:srgbClr val="0070C0"/>
              </a:solidFill>
              <a:latin typeface="UTM Avo" pitchFamily="18" charset="0"/>
            </a:endParaRPr>
          </a:p>
          <a:p>
            <a:pPr marL="285750" indent="-285750">
              <a:spcBef>
                <a:spcPts val="600"/>
              </a:spcBef>
              <a:buFont typeface="Arial" pitchFamily="34" charset="0"/>
              <a:buChar char="•"/>
            </a:pPr>
            <a:r>
              <a:rPr lang="en-US" b="1" dirty="0" err="1" smtClean="0">
                <a:solidFill>
                  <a:srgbClr val="0070C0"/>
                </a:solidFill>
                <a:latin typeface="UTM Avo" pitchFamily="18" charset="0"/>
              </a:rPr>
              <a:t>Năm</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học</a:t>
            </a:r>
            <a:r>
              <a:rPr lang="en-US" b="1" dirty="0" smtClean="0">
                <a:solidFill>
                  <a:srgbClr val="0070C0"/>
                </a:solidFill>
                <a:latin typeface="UTM Avo" pitchFamily="18" charset="0"/>
              </a:rPr>
              <a:t> 2021-2022: </a:t>
            </a:r>
            <a:r>
              <a:rPr lang="en-US" b="1" dirty="0" err="1" smtClean="0">
                <a:solidFill>
                  <a:srgbClr val="0070C0"/>
                </a:solidFill>
                <a:latin typeface="UTM Avo" pitchFamily="18" charset="0"/>
              </a:rPr>
              <a:t>Lớp</a:t>
            </a:r>
            <a:r>
              <a:rPr lang="en-US" b="1" dirty="0" smtClean="0">
                <a:solidFill>
                  <a:srgbClr val="0070C0"/>
                </a:solidFill>
                <a:latin typeface="UTM Avo" pitchFamily="18" charset="0"/>
              </a:rPr>
              <a:t> 6</a:t>
            </a:r>
          </a:p>
          <a:p>
            <a:pPr marL="285750" indent="-285750">
              <a:spcBef>
                <a:spcPts val="600"/>
              </a:spcBef>
              <a:buFont typeface="Arial" pitchFamily="34" charset="0"/>
              <a:buChar char="•"/>
            </a:pPr>
            <a:r>
              <a:rPr lang="en-US" b="1" dirty="0" err="1" smtClean="0">
                <a:solidFill>
                  <a:srgbClr val="002060"/>
                </a:solidFill>
                <a:latin typeface="UTM Avo" pitchFamily="18" charset="0"/>
              </a:rPr>
              <a:t>Năm</a:t>
            </a:r>
            <a:r>
              <a:rPr lang="en-US" b="1" dirty="0" smtClean="0">
                <a:solidFill>
                  <a:srgbClr val="002060"/>
                </a:solidFill>
                <a:latin typeface="UTM Avo" pitchFamily="18" charset="0"/>
              </a:rPr>
              <a:t> </a:t>
            </a:r>
            <a:r>
              <a:rPr lang="en-US" b="1" dirty="0" err="1" smtClean="0">
                <a:solidFill>
                  <a:srgbClr val="002060"/>
                </a:solidFill>
                <a:latin typeface="UTM Avo" pitchFamily="18" charset="0"/>
              </a:rPr>
              <a:t>học</a:t>
            </a:r>
            <a:r>
              <a:rPr lang="en-US" b="1" dirty="0" smtClean="0">
                <a:solidFill>
                  <a:srgbClr val="002060"/>
                </a:solidFill>
                <a:latin typeface="UTM Avo" pitchFamily="18" charset="0"/>
              </a:rPr>
              <a:t> 2022-2023: </a:t>
            </a:r>
            <a:r>
              <a:rPr lang="en-US" b="1" dirty="0" err="1" smtClean="0">
                <a:solidFill>
                  <a:srgbClr val="002060"/>
                </a:solidFill>
                <a:latin typeface="UTM Avo" pitchFamily="18" charset="0"/>
              </a:rPr>
              <a:t>Lớp</a:t>
            </a:r>
            <a:r>
              <a:rPr lang="en-US" b="1" dirty="0" smtClean="0">
                <a:solidFill>
                  <a:srgbClr val="002060"/>
                </a:solidFill>
                <a:latin typeface="UTM Avo" pitchFamily="18" charset="0"/>
              </a:rPr>
              <a:t> 6, 7, 10</a:t>
            </a:r>
          </a:p>
          <a:p>
            <a:pPr marL="285750" indent="-285750">
              <a:spcBef>
                <a:spcPts val="600"/>
              </a:spcBef>
              <a:buFont typeface="Arial" pitchFamily="34" charset="0"/>
              <a:buChar char="•"/>
            </a:pPr>
            <a:r>
              <a:rPr lang="en-US" b="1" dirty="0" err="1" smtClean="0">
                <a:solidFill>
                  <a:srgbClr val="0070C0"/>
                </a:solidFill>
                <a:latin typeface="UTM Avo" pitchFamily="18" charset="0"/>
              </a:rPr>
              <a:t>Năm</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học</a:t>
            </a:r>
            <a:r>
              <a:rPr lang="en-US" b="1" dirty="0" smtClean="0">
                <a:solidFill>
                  <a:srgbClr val="0070C0"/>
                </a:solidFill>
                <a:latin typeface="UTM Avo" pitchFamily="18" charset="0"/>
              </a:rPr>
              <a:t> 2023-2024: </a:t>
            </a:r>
            <a:r>
              <a:rPr lang="en-US" b="1" dirty="0" err="1" smtClean="0">
                <a:solidFill>
                  <a:srgbClr val="0070C0"/>
                </a:solidFill>
                <a:latin typeface="UTM Avo" pitchFamily="18" charset="0"/>
              </a:rPr>
              <a:t>Lớp</a:t>
            </a:r>
            <a:r>
              <a:rPr lang="en-US" b="1" dirty="0" smtClean="0">
                <a:solidFill>
                  <a:srgbClr val="0070C0"/>
                </a:solidFill>
                <a:latin typeface="UTM Avo" pitchFamily="18" charset="0"/>
              </a:rPr>
              <a:t> 6, 7, 8, 10, 11</a:t>
            </a:r>
          </a:p>
          <a:p>
            <a:pPr marL="285750" indent="-285750">
              <a:spcBef>
                <a:spcPts val="600"/>
              </a:spcBef>
              <a:buFont typeface="Arial" pitchFamily="34" charset="0"/>
              <a:buChar char="•"/>
            </a:pPr>
            <a:r>
              <a:rPr lang="en-US" b="1" dirty="0" err="1" smtClean="0">
                <a:solidFill>
                  <a:srgbClr val="0070C0"/>
                </a:solidFill>
                <a:latin typeface="UTM Avo" pitchFamily="18" charset="0"/>
              </a:rPr>
              <a:t>Năm</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học</a:t>
            </a:r>
            <a:r>
              <a:rPr lang="en-US" b="1" dirty="0" smtClean="0">
                <a:solidFill>
                  <a:srgbClr val="0070C0"/>
                </a:solidFill>
                <a:latin typeface="UTM Avo" pitchFamily="18" charset="0"/>
              </a:rPr>
              <a:t> 2024-2025: </a:t>
            </a:r>
            <a:r>
              <a:rPr lang="en-US" b="1" dirty="0" err="1" smtClean="0">
                <a:solidFill>
                  <a:srgbClr val="0070C0"/>
                </a:solidFill>
                <a:latin typeface="UTM Avo" pitchFamily="18" charset="0"/>
              </a:rPr>
              <a:t>Lớp</a:t>
            </a:r>
            <a:r>
              <a:rPr lang="en-US" b="1" dirty="0" smtClean="0">
                <a:solidFill>
                  <a:srgbClr val="0070C0"/>
                </a:solidFill>
                <a:latin typeface="UTM Avo" pitchFamily="18" charset="0"/>
              </a:rPr>
              <a:t> 6, 7, 8, 9, 10, 11, 12</a:t>
            </a:r>
            <a:endParaRPr lang="en-US" b="1" dirty="0">
              <a:solidFill>
                <a:srgbClr val="0070C0"/>
              </a:solidFill>
              <a:latin typeface="UTM Avo" pitchFamily="18" charset="0"/>
            </a:endParaRPr>
          </a:p>
        </p:txBody>
      </p:sp>
      <p:sp>
        <p:nvSpPr>
          <p:cNvPr id="6" name="Rounded Rectangle 5"/>
          <p:cNvSpPr/>
          <p:nvPr/>
        </p:nvSpPr>
        <p:spPr>
          <a:xfrm>
            <a:off x="5220072" y="1059582"/>
            <a:ext cx="3816424" cy="24482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latin typeface="UTM Avo" pitchFamily="18" charset="0"/>
              </a:rPr>
              <a:t>CHƯƠNG TRÌNH MÔN TOÁN MỚI</a:t>
            </a:r>
          </a:p>
          <a:p>
            <a:pPr algn="ctr"/>
            <a:endParaRPr lang="en-US" b="1" dirty="0" smtClean="0">
              <a:solidFill>
                <a:srgbClr val="0070C0"/>
              </a:solidFill>
              <a:latin typeface="UTM Avo" pitchFamily="18" charset="0"/>
            </a:endParaRPr>
          </a:p>
          <a:p>
            <a:pPr algn="ctr"/>
            <a:r>
              <a:rPr lang="en-US" b="1" dirty="0" smtClean="0">
                <a:solidFill>
                  <a:srgbClr val="0070C0"/>
                </a:solidFill>
                <a:latin typeface="UTM Avo" pitchFamily="18" charset="0"/>
              </a:rPr>
              <a:t>3 </a:t>
            </a:r>
            <a:r>
              <a:rPr lang="en-US" b="1" dirty="0" err="1" smtClean="0">
                <a:solidFill>
                  <a:srgbClr val="0070C0"/>
                </a:solidFill>
                <a:latin typeface="UTM Avo" pitchFamily="18" charset="0"/>
              </a:rPr>
              <a:t>trục</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kiến</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thức</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vòng</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tròn</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đồng</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tâm</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xuyên</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suốt</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từ</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lớp</a:t>
            </a:r>
            <a:r>
              <a:rPr lang="en-US" b="1" dirty="0" smtClean="0">
                <a:solidFill>
                  <a:srgbClr val="0070C0"/>
                </a:solidFill>
                <a:latin typeface="UTM Avo" pitchFamily="18" charset="0"/>
              </a:rPr>
              <a:t> 1 </a:t>
            </a:r>
            <a:r>
              <a:rPr lang="en-US" b="1" dirty="0" err="1" smtClean="0">
                <a:solidFill>
                  <a:srgbClr val="0070C0"/>
                </a:solidFill>
                <a:latin typeface="UTM Avo" pitchFamily="18" charset="0"/>
              </a:rPr>
              <a:t>đến</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lớp</a:t>
            </a:r>
            <a:r>
              <a:rPr lang="en-US" b="1" dirty="0" smtClean="0">
                <a:solidFill>
                  <a:srgbClr val="0070C0"/>
                </a:solidFill>
                <a:latin typeface="UTM Avo" pitchFamily="18" charset="0"/>
              </a:rPr>
              <a:t> 12</a:t>
            </a:r>
          </a:p>
          <a:p>
            <a:pPr algn="ctr"/>
            <a:endParaRPr lang="en-US" b="1" dirty="0" smtClean="0">
              <a:solidFill>
                <a:srgbClr val="0070C0"/>
              </a:solidFill>
              <a:latin typeface="UTM Avo" pitchFamily="18" charset="0"/>
            </a:endParaRPr>
          </a:p>
          <a:p>
            <a:pPr marL="342900" indent="-342900">
              <a:spcBef>
                <a:spcPts val="600"/>
              </a:spcBef>
              <a:buFont typeface="+mj-lt"/>
              <a:buAutoNum type="arabicPeriod"/>
            </a:pPr>
            <a:r>
              <a:rPr lang="en-US" b="1" dirty="0" err="1" smtClean="0">
                <a:solidFill>
                  <a:srgbClr val="0070C0"/>
                </a:solidFill>
                <a:latin typeface="UTM Avo" pitchFamily="18" charset="0"/>
              </a:rPr>
              <a:t>Số</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học</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Đại</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số</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và</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Giải</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tích</a:t>
            </a:r>
            <a:endParaRPr lang="en-US" b="1" dirty="0" smtClean="0">
              <a:solidFill>
                <a:srgbClr val="0070C0"/>
              </a:solidFill>
              <a:latin typeface="UTM Avo" pitchFamily="18" charset="0"/>
            </a:endParaRPr>
          </a:p>
          <a:p>
            <a:pPr marL="342900" indent="-342900">
              <a:spcBef>
                <a:spcPts val="600"/>
              </a:spcBef>
              <a:buFont typeface="+mj-lt"/>
              <a:buAutoNum type="arabicPeriod"/>
            </a:pPr>
            <a:r>
              <a:rPr lang="en-US" b="1" dirty="0" err="1" smtClean="0">
                <a:solidFill>
                  <a:srgbClr val="0070C0"/>
                </a:solidFill>
                <a:latin typeface="UTM Avo" pitchFamily="18" charset="0"/>
              </a:rPr>
              <a:t>Hình</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học</a:t>
            </a:r>
            <a:endParaRPr lang="en-US" b="1" dirty="0" smtClean="0">
              <a:solidFill>
                <a:srgbClr val="0070C0"/>
              </a:solidFill>
              <a:latin typeface="UTM Avo" pitchFamily="18" charset="0"/>
            </a:endParaRPr>
          </a:p>
          <a:p>
            <a:pPr marL="342900" indent="-342900">
              <a:spcBef>
                <a:spcPts val="600"/>
              </a:spcBef>
              <a:buFont typeface="+mj-lt"/>
              <a:buAutoNum type="arabicPeriod"/>
            </a:pPr>
            <a:r>
              <a:rPr lang="en-US" b="1" dirty="0" err="1" smtClean="0">
                <a:solidFill>
                  <a:srgbClr val="0070C0"/>
                </a:solidFill>
                <a:latin typeface="UTM Avo" pitchFamily="18" charset="0"/>
              </a:rPr>
              <a:t>Thống</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kê</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và</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xác</a:t>
            </a:r>
            <a:r>
              <a:rPr lang="en-US" b="1" dirty="0" smtClean="0">
                <a:solidFill>
                  <a:srgbClr val="0070C0"/>
                </a:solidFill>
                <a:latin typeface="UTM Avo" pitchFamily="18" charset="0"/>
              </a:rPr>
              <a:t> </a:t>
            </a:r>
            <a:r>
              <a:rPr lang="en-US" b="1" dirty="0" err="1" smtClean="0">
                <a:solidFill>
                  <a:srgbClr val="0070C0"/>
                </a:solidFill>
                <a:latin typeface="UTM Avo" pitchFamily="18" charset="0"/>
              </a:rPr>
              <a:t>suất</a:t>
            </a:r>
            <a:endParaRPr lang="en-US" b="1" dirty="0" smtClean="0">
              <a:solidFill>
                <a:srgbClr val="0070C0"/>
              </a:solidFill>
              <a:latin typeface="UTM Avo" pitchFamily="18" charset="0"/>
            </a:endParaRPr>
          </a:p>
        </p:txBody>
      </p:sp>
      <p:sp>
        <p:nvSpPr>
          <p:cNvPr id="7" name="TextBox 6"/>
          <p:cNvSpPr txBox="1"/>
          <p:nvPr/>
        </p:nvSpPr>
        <p:spPr>
          <a:xfrm>
            <a:off x="683568" y="3651870"/>
            <a:ext cx="7848872" cy="95410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err="1" smtClean="0">
                <a:latin typeface="UTM Avo" pitchFamily="18" charset="0"/>
              </a:rPr>
              <a:t>Chương</a:t>
            </a:r>
            <a:r>
              <a:rPr lang="en-US" dirty="0" smtClean="0">
                <a:latin typeface="UTM Avo" pitchFamily="18" charset="0"/>
              </a:rPr>
              <a:t> </a:t>
            </a:r>
            <a:r>
              <a:rPr lang="en-US" dirty="0" err="1" smtClean="0">
                <a:latin typeface="UTM Avo" pitchFamily="18" charset="0"/>
              </a:rPr>
              <a:t>trình</a:t>
            </a:r>
            <a:r>
              <a:rPr lang="en-US" dirty="0">
                <a:latin typeface="UTM Avo" pitchFamily="18" charset="0"/>
              </a:rPr>
              <a:t> </a:t>
            </a:r>
            <a:r>
              <a:rPr lang="en-US" dirty="0" err="1" smtClean="0">
                <a:latin typeface="UTM Avo" pitchFamily="18" charset="0"/>
              </a:rPr>
              <a:t>lớp</a:t>
            </a:r>
            <a:r>
              <a:rPr lang="en-US" dirty="0" smtClean="0">
                <a:latin typeface="UTM Avo" pitchFamily="18" charset="0"/>
              </a:rPr>
              <a:t> 10 </a:t>
            </a:r>
            <a:r>
              <a:rPr lang="en-US" dirty="0" err="1" smtClean="0">
                <a:latin typeface="UTM Avo" pitchFamily="18" charset="0"/>
              </a:rPr>
              <a:t>mới</a:t>
            </a:r>
            <a:r>
              <a:rPr lang="en-US" dirty="0" smtClean="0">
                <a:latin typeface="UTM Avo" pitchFamily="18" charset="0"/>
              </a:rPr>
              <a:t> </a:t>
            </a:r>
            <a:r>
              <a:rPr lang="en-US" dirty="0" err="1" smtClean="0">
                <a:latin typeface="UTM Avo" pitchFamily="18" charset="0"/>
              </a:rPr>
              <a:t>xây</a:t>
            </a:r>
            <a:r>
              <a:rPr lang="en-US" dirty="0" smtClean="0">
                <a:latin typeface="UTM Avo" pitchFamily="18" charset="0"/>
              </a:rPr>
              <a:t> </a:t>
            </a:r>
            <a:r>
              <a:rPr lang="en-US" dirty="0" err="1" smtClean="0">
                <a:latin typeface="UTM Avo" pitchFamily="18" charset="0"/>
              </a:rPr>
              <a:t>dựng</a:t>
            </a:r>
            <a:r>
              <a:rPr lang="en-US" dirty="0" smtClean="0">
                <a:latin typeface="UTM Avo" pitchFamily="18" charset="0"/>
              </a:rPr>
              <a:t> </a:t>
            </a:r>
            <a:r>
              <a:rPr lang="en-US" dirty="0" err="1" smtClean="0">
                <a:latin typeface="UTM Avo" pitchFamily="18" charset="0"/>
              </a:rPr>
              <a:t>tiếp</a:t>
            </a:r>
            <a:r>
              <a:rPr lang="en-US" dirty="0" smtClean="0">
                <a:latin typeface="UTM Avo" pitchFamily="18" charset="0"/>
              </a:rPr>
              <a:t> </a:t>
            </a:r>
            <a:r>
              <a:rPr lang="en-US" dirty="0" err="1" smtClean="0">
                <a:latin typeface="UTM Avo" pitchFamily="18" charset="0"/>
              </a:rPr>
              <a:t>nối</a:t>
            </a:r>
            <a:r>
              <a:rPr lang="en-US" dirty="0" smtClean="0">
                <a:latin typeface="UTM Avo" pitchFamily="18" charset="0"/>
              </a:rPr>
              <a:t> </a:t>
            </a:r>
            <a:r>
              <a:rPr lang="en-US" dirty="0" err="1" smtClean="0">
                <a:latin typeface="UTM Avo" pitchFamily="18" charset="0"/>
              </a:rPr>
              <a:t>chương</a:t>
            </a:r>
            <a:r>
              <a:rPr lang="en-US" dirty="0" smtClean="0">
                <a:latin typeface="UTM Avo" pitchFamily="18" charset="0"/>
              </a:rPr>
              <a:t> </a:t>
            </a:r>
            <a:r>
              <a:rPr lang="en-US" dirty="0" err="1" smtClean="0">
                <a:latin typeface="UTM Avo" pitchFamily="18" charset="0"/>
              </a:rPr>
              <a:t>trình</a:t>
            </a:r>
            <a:r>
              <a:rPr lang="en-US" dirty="0" smtClean="0">
                <a:latin typeface="UTM Avo" pitchFamily="18" charset="0"/>
              </a:rPr>
              <a:t> </a:t>
            </a:r>
            <a:r>
              <a:rPr lang="en-US" dirty="0" err="1" smtClean="0">
                <a:latin typeface="UTM Avo" pitchFamily="18" charset="0"/>
              </a:rPr>
              <a:t>lớp</a:t>
            </a:r>
            <a:r>
              <a:rPr lang="en-US" dirty="0" smtClean="0">
                <a:latin typeface="UTM Avo" pitchFamily="18" charset="0"/>
              </a:rPr>
              <a:t> 9 </a:t>
            </a:r>
            <a:r>
              <a:rPr lang="en-US" dirty="0" err="1" smtClean="0">
                <a:latin typeface="UTM Avo" pitchFamily="18" charset="0"/>
              </a:rPr>
              <a:t>mới</a:t>
            </a:r>
            <a:r>
              <a:rPr lang="en-US" dirty="0" smtClean="0">
                <a:latin typeface="UTM Avo" pitchFamily="18" charset="0"/>
              </a:rPr>
              <a:t>, do </a:t>
            </a:r>
            <a:r>
              <a:rPr lang="en-US" dirty="0" err="1" smtClean="0">
                <a:latin typeface="UTM Avo" pitchFamily="18" charset="0"/>
              </a:rPr>
              <a:t>đó</a:t>
            </a:r>
            <a:r>
              <a:rPr lang="en-US" dirty="0" smtClean="0">
                <a:latin typeface="UTM Avo" pitchFamily="18" charset="0"/>
              </a:rPr>
              <a:t> </a:t>
            </a:r>
            <a:r>
              <a:rPr lang="en-US" dirty="0" err="1" smtClean="0">
                <a:latin typeface="UTM Avo" pitchFamily="18" charset="0"/>
              </a:rPr>
              <a:t>những</a:t>
            </a:r>
            <a:r>
              <a:rPr lang="en-US" dirty="0" smtClean="0">
                <a:latin typeface="UTM Avo" pitchFamily="18" charset="0"/>
              </a:rPr>
              <a:t> </a:t>
            </a:r>
            <a:r>
              <a:rPr lang="en-US" dirty="0" err="1" smtClean="0">
                <a:latin typeface="UTM Avo" pitchFamily="18" charset="0"/>
              </a:rPr>
              <a:t>học</a:t>
            </a:r>
            <a:r>
              <a:rPr lang="en-US" dirty="0" smtClean="0">
                <a:latin typeface="UTM Avo" pitchFamily="18" charset="0"/>
              </a:rPr>
              <a:t> </a:t>
            </a:r>
            <a:r>
              <a:rPr lang="en-US" dirty="0" err="1" smtClean="0">
                <a:latin typeface="UTM Avo" pitchFamily="18" charset="0"/>
              </a:rPr>
              <a:t>sinh</a:t>
            </a:r>
            <a:r>
              <a:rPr lang="en-US" dirty="0" smtClean="0">
                <a:latin typeface="UTM Avo" pitchFamily="18" charset="0"/>
              </a:rPr>
              <a:t> </a:t>
            </a:r>
            <a:r>
              <a:rPr lang="en-US" dirty="0" err="1" smtClean="0">
                <a:latin typeface="UTM Avo" pitchFamily="18" charset="0"/>
              </a:rPr>
              <a:t>lớp</a:t>
            </a:r>
            <a:r>
              <a:rPr lang="en-US" dirty="0" smtClean="0">
                <a:latin typeface="UTM Avo" pitchFamily="18" charset="0"/>
              </a:rPr>
              <a:t> 7 </a:t>
            </a:r>
            <a:r>
              <a:rPr lang="en-US" dirty="0" err="1" smtClean="0">
                <a:latin typeface="UTM Avo" pitchFamily="18" charset="0"/>
              </a:rPr>
              <a:t>năm</a:t>
            </a:r>
            <a:r>
              <a:rPr lang="en-US" dirty="0" smtClean="0">
                <a:latin typeface="UTM Avo" pitchFamily="18" charset="0"/>
              </a:rPr>
              <a:t> </a:t>
            </a:r>
            <a:r>
              <a:rPr lang="en-US" dirty="0" err="1" smtClean="0">
                <a:latin typeface="UTM Avo" pitchFamily="18" charset="0"/>
              </a:rPr>
              <a:t>học</a:t>
            </a:r>
            <a:r>
              <a:rPr lang="en-US" dirty="0" smtClean="0">
                <a:latin typeface="UTM Avo" pitchFamily="18" charset="0"/>
              </a:rPr>
              <a:t> 2021-2022 </a:t>
            </a:r>
            <a:r>
              <a:rPr lang="en-US" dirty="0" err="1" smtClean="0">
                <a:latin typeface="UTM Avo" pitchFamily="18" charset="0"/>
              </a:rPr>
              <a:t>trở</a:t>
            </a:r>
            <a:r>
              <a:rPr lang="en-US" dirty="0" smtClean="0">
                <a:latin typeface="UTM Avo" pitchFamily="18" charset="0"/>
              </a:rPr>
              <a:t> </a:t>
            </a:r>
            <a:r>
              <a:rPr lang="en-US" dirty="0" err="1" smtClean="0">
                <a:latin typeface="UTM Avo" pitchFamily="18" charset="0"/>
              </a:rPr>
              <a:t>về</a:t>
            </a:r>
            <a:r>
              <a:rPr lang="en-US" dirty="0" smtClean="0">
                <a:latin typeface="UTM Avo" pitchFamily="18" charset="0"/>
              </a:rPr>
              <a:t> </a:t>
            </a:r>
            <a:r>
              <a:rPr lang="en-US" dirty="0" err="1" smtClean="0">
                <a:latin typeface="UTM Avo" pitchFamily="18" charset="0"/>
              </a:rPr>
              <a:t>trước</a:t>
            </a:r>
            <a:r>
              <a:rPr lang="en-US" dirty="0" smtClean="0">
                <a:latin typeface="UTM Avo" pitchFamily="18" charset="0"/>
              </a:rPr>
              <a:t> </a:t>
            </a:r>
            <a:r>
              <a:rPr lang="en-US" dirty="0" err="1" smtClean="0">
                <a:latin typeface="UTM Avo" pitchFamily="18" charset="0"/>
              </a:rPr>
              <a:t>không</a:t>
            </a:r>
            <a:r>
              <a:rPr lang="en-US" dirty="0" smtClean="0">
                <a:latin typeface="UTM Avo" pitchFamily="18" charset="0"/>
              </a:rPr>
              <a:t> </a:t>
            </a:r>
            <a:r>
              <a:rPr lang="en-US" dirty="0" err="1" smtClean="0">
                <a:latin typeface="UTM Avo" pitchFamily="18" charset="0"/>
              </a:rPr>
              <a:t>được</a:t>
            </a:r>
            <a:r>
              <a:rPr lang="en-US" dirty="0" smtClean="0">
                <a:latin typeface="UTM Avo" pitchFamily="18" charset="0"/>
              </a:rPr>
              <a:t> </a:t>
            </a:r>
            <a:r>
              <a:rPr lang="en-US" dirty="0" err="1" smtClean="0">
                <a:latin typeface="UTM Avo" pitchFamily="18" charset="0"/>
              </a:rPr>
              <a:t>học</a:t>
            </a:r>
            <a:r>
              <a:rPr lang="en-US" dirty="0" smtClean="0">
                <a:latin typeface="UTM Avo" pitchFamily="18" charset="0"/>
              </a:rPr>
              <a:t> </a:t>
            </a:r>
            <a:r>
              <a:rPr lang="en-US" dirty="0" err="1" smtClean="0">
                <a:latin typeface="UTM Avo" pitchFamily="18" charset="0"/>
              </a:rPr>
              <a:t>chương</a:t>
            </a:r>
            <a:r>
              <a:rPr lang="en-US" dirty="0" smtClean="0">
                <a:latin typeface="UTM Avo" pitchFamily="18" charset="0"/>
              </a:rPr>
              <a:t> </a:t>
            </a:r>
            <a:r>
              <a:rPr lang="en-US" dirty="0" err="1" smtClean="0">
                <a:latin typeface="UTM Avo" pitchFamily="18" charset="0"/>
              </a:rPr>
              <a:t>trình</a:t>
            </a:r>
            <a:r>
              <a:rPr lang="en-US" dirty="0">
                <a:latin typeface="UTM Avo" pitchFamily="18" charset="0"/>
              </a:rPr>
              <a:t> </a:t>
            </a:r>
            <a:r>
              <a:rPr lang="en-US" dirty="0" smtClean="0">
                <a:latin typeface="UTM Avo" pitchFamily="18" charset="0"/>
              </a:rPr>
              <a:t>THCS </a:t>
            </a:r>
            <a:r>
              <a:rPr lang="en-US" dirty="0" err="1" smtClean="0">
                <a:latin typeface="UTM Avo" pitchFamily="18" charset="0"/>
              </a:rPr>
              <a:t>mới</a:t>
            </a:r>
            <a:r>
              <a:rPr lang="en-US" dirty="0" smtClean="0">
                <a:latin typeface="UTM Avo" pitchFamily="18" charset="0"/>
              </a:rPr>
              <a:t> </a:t>
            </a:r>
            <a:r>
              <a:rPr lang="en-US" dirty="0" err="1" smtClean="0">
                <a:latin typeface="UTM Avo" pitchFamily="18" charset="0"/>
              </a:rPr>
              <a:t>nhưng</a:t>
            </a:r>
            <a:r>
              <a:rPr lang="en-US" dirty="0" smtClean="0">
                <a:latin typeface="UTM Avo" pitchFamily="18" charset="0"/>
              </a:rPr>
              <a:t> </a:t>
            </a:r>
            <a:r>
              <a:rPr lang="en-US" dirty="0" err="1" smtClean="0">
                <a:latin typeface="UTM Avo" pitchFamily="18" charset="0"/>
              </a:rPr>
              <a:t>lại</a:t>
            </a:r>
            <a:r>
              <a:rPr lang="en-US" dirty="0" smtClean="0">
                <a:latin typeface="UTM Avo" pitchFamily="18" charset="0"/>
              </a:rPr>
              <a:t> </a:t>
            </a:r>
            <a:r>
              <a:rPr lang="en-US" dirty="0" err="1" smtClean="0">
                <a:latin typeface="UTM Avo" pitchFamily="18" charset="0"/>
              </a:rPr>
              <a:t>học</a:t>
            </a:r>
            <a:r>
              <a:rPr lang="en-US" dirty="0" smtClean="0">
                <a:latin typeface="UTM Avo" pitchFamily="18" charset="0"/>
              </a:rPr>
              <a:t> </a:t>
            </a:r>
            <a:r>
              <a:rPr lang="en-US" dirty="0" err="1" smtClean="0">
                <a:latin typeface="UTM Avo" pitchFamily="18" charset="0"/>
              </a:rPr>
              <a:t>chương</a:t>
            </a:r>
            <a:r>
              <a:rPr lang="en-US" dirty="0" smtClean="0">
                <a:latin typeface="UTM Avo" pitchFamily="18" charset="0"/>
              </a:rPr>
              <a:t> </a:t>
            </a:r>
            <a:r>
              <a:rPr lang="en-US" dirty="0" err="1" smtClean="0">
                <a:latin typeface="UTM Avo" pitchFamily="18" charset="0"/>
              </a:rPr>
              <a:t>trình</a:t>
            </a:r>
            <a:r>
              <a:rPr lang="en-US" dirty="0" smtClean="0">
                <a:latin typeface="UTM Avo" pitchFamily="18" charset="0"/>
              </a:rPr>
              <a:t> THPT </a:t>
            </a:r>
            <a:r>
              <a:rPr lang="en-US" dirty="0" err="1" smtClean="0">
                <a:latin typeface="UTM Avo" pitchFamily="18" charset="0"/>
              </a:rPr>
              <a:t>mới</a:t>
            </a:r>
            <a:r>
              <a:rPr lang="en-US" dirty="0" smtClean="0">
                <a:latin typeface="UTM Avo" pitchFamily="18" charset="0"/>
              </a:rPr>
              <a:t>. </a:t>
            </a:r>
            <a:r>
              <a:rPr lang="en-US" dirty="0" err="1" smtClean="0">
                <a:latin typeface="UTM Avo" pitchFamily="18" charset="0"/>
              </a:rPr>
              <a:t>Nhiều</a:t>
            </a:r>
            <a:r>
              <a:rPr lang="en-US" dirty="0" smtClean="0">
                <a:latin typeface="UTM Avo" pitchFamily="18" charset="0"/>
              </a:rPr>
              <a:t> </a:t>
            </a:r>
            <a:r>
              <a:rPr lang="en-US" dirty="0" err="1" smtClean="0">
                <a:latin typeface="UTM Avo" pitchFamily="18" charset="0"/>
              </a:rPr>
              <a:t>nội</a:t>
            </a:r>
            <a:r>
              <a:rPr lang="en-US" dirty="0" smtClean="0">
                <a:latin typeface="UTM Avo" pitchFamily="18" charset="0"/>
              </a:rPr>
              <a:t> dung </a:t>
            </a:r>
            <a:r>
              <a:rPr lang="en-US" dirty="0" err="1" smtClean="0">
                <a:latin typeface="UTM Avo" pitchFamily="18" charset="0"/>
              </a:rPr>
              <a:t>thống</a:t>
            </a:r>
            <a:r>
              <a:rPr lang="en-US" dirty="0" smtClean="0">
                <a:latin typeface="UTM Avo" pitchFamily="18" charset="0"/>
              </a:rPr>
              <a:t> </a:t>
            </a:r>
            <a:r>
              <a:rPr lang="en-US" dirty="0" err="1" smtClean="0">
                <a:latin typeface="UTM Avo" pitchFamily="18" charset="0"/>
              </a:rPr>
              <a:t>kê</a:t>
            </a:r>
            <a:r>
              <a:rPr lang="en-US" dirty="0" smtClean="0">
                <a:latin typeface="UTM Avo" pitchFamily="18" charset="0"/>
              </a:rPr>
              <a:t> </a:t>
            </a:r>
            <a:r>
              <a:rPr lang="en-US" dirty="0" err="1" smtClean="0">
                <a:latin typeface="UTM Avo" pitchFamily="18" charset="0"/>
              </a:rPr>
              <a:t>và</a:t>
            </a:r>
            <a:r>
              <a:rPr lang="en-US" dirty="0" smtClean="0">
                <a:latin typeface="UTM Avo" pitchFamily="18" charset="0"/>
              </a:rPr>
              <a:t> </a:t>
            </a:r>
            <a:r>
              <a:rPr lang="en-US" dirty="0" err="1" smtClean="0">
                <a:latin typeface="UTM Avo" pitchFamily="18" charset="0"/>
              </a:rPr>
              <a:t>xác</a:t>
            </a:r>
            <a:r>
              <a:rPr lang="en-US" dirty="0" smtClean="0">
                <a:latin typeface="UTM Avo" pitchFamily="18" charset="0"/>
              </a:rPr>
              <a:t> </a:t>
            </a:r>
            <a:r>
              <a:rPr lang="en-US" dirty="0" err="1" smtClean="0">
                <a:latin typeface="UTM Avo" pitchFamily="18" charset="0"/>
              </a:rPr>
              <a:t>suất</a:t>
            </a:r>
            <a:r>
              <a:rPr lang="en-US" dirty="0" smtClean="0">
                <a:latin typeface="UTM Avo" pitchFamily="18" charset="0"/>
              </a:rPr>
              <a:t> </a:t>
            </a:r>
            <a:r>
              <a:rPr lang="en-US" dirty="0" err="1" smtClean="0">
                <a:latin typeface="UTM Avo" pitchFamily="18" charset="0"/>
              </a:rPr>
              <a:t>trong</a:t>
            </a:r>
            <a:r>
              <a:rPr lang="en-US" dirty="0" smtClean="0">
                <a:latin typeface="UTM Avo" pitchFamily="18" charset="0"/>
              </a:rPr>
              <a:t> </a:t>
            </a:r>
            <a:r>
              <a:rPr lang="en-US" dirty="0" err="1" smtClean="0">
                <a:latin typeface="UTM Avo" pitchFamily="18" charset="0"/>
              </a:rPr>
              <a:t>chương</a:t>
            </a:r>
            <a:r>
              <a:rPr lang="en-US" dirty="0" smtClean="0">
                <a:latin typeface="UTM Avo" pitchFamily="18" charset="0"/>
              </a:rPr>
              <a:t> </a:t>
            </a:r>
            <a:r>
              <a:rPr lang="en-US" dirty="0" err="1" smtClean="0">
                <a:latin typeface="UTM Avo" pitchFamily="18" charset="0"/>
              </a:rPr>
              <a:t>trình</a:t>
            </a:r>
            <a:r>
              <a:rPr lang="en-US" dirty="0" smtClean="0">
                <a:latin typeface="UTM Avo" pitchFamily="18" charset="0"/>
              </a:rPr>
              <a:t> </a:t>
            </a:r>
            <a:r>
              <a:rPr lang="en-US" dirty="0" err="1" smtClean="0">
                <a:latin typeface="UTM Avo" pitchFamily="18" charset="0"/>
              </a:rPr>
              <a:t>mới</a:t>
            </a:r>
            <a:r>
              <a:rPr lang="en-US" dirty="0" smtClean="0">
                <a:latin typeface="UTM Avo" pitchFamily="18" charset="0"/>
              </a:rPr>
              <a:t> </a:t>
            </a:r>
            <a:r>
              <a:rPr lang="en-US" dirty="0" err="1" smtClean="0">
                <a:latin typeface="UTM Avo" pitchFamily="18" charset="0"/>
              </a:rPr>
              <a:t>không</a:t>
            </a:r>
            <a:r>
              <a:rPr lang="en-US" dirty="0" smtClean="0">
                <a:latin typeface="UTM Avo" pitchFamily="18" charset="0"/>
              </a:rPr>
              <a:t> </a:t>
            </a:r>
            <a:r>
              <a:rPr lang="en-US" dirty="0" err="1" smtClean="0">
                <a:latin typeface="UTM Avo" pitchFamily="18" charset="0"/>
              </a:rPr>
              <a:t>có</a:t>
            </a:r>
            <a:r>
              <a:rPr lang="en-US" dirty="0" smtClean="0">
                <a:latin typeface="UTM Avo" pitchFamily="18" charset="0"/>
              </a:rPr>
              <a:t> </a:t>
            </a:r>
            <a:r>
              <a:rPr lang="en-US" dirty="0" err="1" smtClean="0">
                <a:latin typeface="UTM Avo" pitchFamily="18" charset="0"/>
              </a:rPr>
              <a:t>trong</a:t>
            </a:r>
            <a:r>
              <a:rPr lang="en-US" dirty="0" smtClean="0">
                <a:latin typeface="UTM Avo" pitchFamily="18" charset="0"/>
              </a:rPr>
              <a:t> </a:t>
            </a:r>
            <a:r>
              <a:rPr lang="en-US" dirty="0" err="1" smtClean="0">
                <a:latin typeface="UTM Avo" pitchFamily="18" charset="0"/>
              </a:rPr>
              <a:t>chương</a:t>
            </a:r>
            <a:r>
              <a:rPr lang="en-US" dirty="0" smtClean="0">
                <a:latin typeface="UTM Avo" pitchFamily="18" charset="0"/>
              </a:rPr>
              <a:t> </a:t>
            </a:r>
            <a:r>
              <a:rPr lang="en-US" dirty="0" err="1" smtClean="0">
                <a:latin typeface="UTM Avo" pitchFamily="18" charset="0"/>
              </a:rPr>
              <a:t>trình</a:t>
            </a:r>
            <a:r>
              <a:rPr lang="en-US" dirty="0" smtClean="0">
                <a:latin typeface="UTM Avo" pitchFamily="18" charset="0"/>
              </a:rPr>
              <a:t> </a:t>
            </a:r>
            <a:r>
              <a:rPr lang="en-US" dirty="0" err="1" smtClean="0">
                <a:latin typeface="UTM Avo" pitchFamily="18" charset="0"/>
              </a:rPr>
              <a:t>cũ</a:t>
            </a:r>
            <a:r>
              <a:rPr lang="en-US" dirty="0" smtClean="0">
                <a:latin typeface="UTM Avo" pitchFamily="18" charset="0"/>
              </a:rPr>
              <a:t>.</a:t>
            </a:r>
            <a:endParaRPr lang="en-US" dirty="0">
              <a:latin typeface="UTM Avo" pitchFamily="18" charset="0"/>
            </a:endParaRPr>
          </a:p>
        </p:txBody>
      </p:sp>
    </p:spTree>
    <p:extLst>
      <p:ext uri="{BB962C8B-B14F-4D97-AF65-F5344CB8AC3E}">
        <p14:creationId xmlns:p14="http://schemas.microsoft.com/office/powerpoint/2010/main" val="13817479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31640" y="779110"/>
            <a:ext cx="6984776" cy="3447098"/>
          </a:xfrm>
          <a:prstGeom prst="rect">
            <a:avLst/>
          </a:prstGeom>
          <a:ln w="28575">
            <a:solidFill>
              <a:srgbClr val="92D050"/>
            </a:solidFill>
          </a:ln>
        </p:spPr>
        <p:txBody>
          <a:bodyPr wrap="square">
            <a:spAutoFit/>
          </a:bodyPr>
          <a:lstStyle/>
          <a:p>
            <a:pPr>
              <a:spcBef>
                <a:spcPts val="600"/>
              </a:spcBef>
            </a:pPr>
            <a:r>
              <a:rPr lang="en-US" b="1" dirty="0" err="1">
                <a:latin typeface="UTM Avo" pitchFamily="18" charset="0"/>
              </a:rPr>
              <a:t>Ví</a:t>
            </a:r>
            <a:r>
              <a:rPr lang="en-US" b="1" dirty="0">
                <a:latin typeface="UTM Avo" pitchFamily="18" charset="0"/>
              </a:rPr>
              <a:t> </a:t>
            </a:r>
            <a:r>
              <a:rPr lang="en-US" b="1" dirty="0" err="1">
                <a:latin typeface="UTM Avo" pitchFamily="18" charset="0"/>
              </a:rPr>
              <a:t>dụ</a:t>
            </a:r>
            <a:r>
              <a:rPr lang="en-US" b="1" dirty="0">
                <a:latin typeface="UTM Avo" pitchFamily="18" charset="0"/>
              </a:rPr>
              <a:t> 3: </a:t>
            </a:r>
            <a:r>
              <a:rPr lang="en-US" dirty="0">
                <a:latin typeface="UTM Avo" pitchFamily="18" charset="0"/>
              </a:rPr>
              <a:t>Tung </a:t>
            </a:r>
            <a:r>
              <a:rPr lang="en-US" dirty="0" err="1">
                <a:latin typeface="UTM Avo" pitchFamily="18" charset="0"/>
              </a:rPr>
              <a:t>đồng</a:t>
            </a:r>
            <a:r>
              <a:rPr lang="en-US" dirty="0">
                <a:latin typeface="UTM Avo" pitchFamily="18" charset="0"/>
              </a:rPr>
              <a:t> </a:t>
            </a:r>
            <a:r>
              <a:rPr lang="en-US" dirty="0" err="1">
                <a:latin typeface="UTM Avo" pitchFamily="18" charset="0"/>
              </a:rPr>
              <a:t>thời</a:t>
            </a:r>
            <a:r>
              <a:rPr lang="en-US" dirty="0">
                <a:latin typeface="UTM Avo" pitchFamily="18" charset="0"/>
              </a:rPr>
              <a:t> 2 con </a:t>
            </a:r>
            <a:r>
              <a:rPr lang="en-US" dirty="0" err="1">
                <a:latin typeface="UTM Avo" pitchFamily="18" charset="0"/>
              </a:rPr>
              <a:t>xúc</a:t>
            </a:r>
            <a:r>
              <a:rPr lang="en-US" dirty="0">
                <a:latin typeface="UTM Avo" pitchFamily="18" charset="0"/>
              </a:rPr>
              <a:t> </a:t>
            </a:r>
            <a:r>
              <a:rPr lang="en-US" dirty="0" err="1">
                <a:latin typeface="UTM Avo" pitchFamily="18" charset="0"/>
              </a:rPr>
              <a:t>xắc</a:t>
            </a:r>
            <a:r>
              <a:rPr lang="en-US" dirty="0">
                <a:latin typeface="UTM Avo" pitchFamily="18" charset="0"/>
              </a:rPr>
              <a:t>.</a:t>
            </a:r>
          </a:p>
          <a:p>
            <a:pPr>
              <a:spcBef>
                <a:spcPts val="600"/>
              </a:spcBef>
            </a:pPr>
            <a:r>
              <a:rPr lang="en-US" dirty="0">
                <a:latin typeface="UTM Avo" pitchFamily="18" charset="0"/>
              </a:rPr>
              <a:t>a) </a:t>
            </a:r>
            <a:r>
              <a:rPr lang="en-US" dirty="0" err="1">
                <a:latin typeface="UTM Avo" pitchFamily="18" charset="0"/>
              </a:rPr>
              <a:t>Không</a:t>
            </a:r>
            <a:r>
              <a:rPr lang="en-US" dirty="0">
                <a:latin typeface="UTM Avo" pitchFamily="18" charset="0"/>
              </a:rPr>
              <a:t> </a:t>
            </a:r>
            <a:r>
              <a:rPr lang="en-US" dirty="0" err="1">
                <a:latin typeface="UTM Avo" pitchFamily="18" charset="0"/>
              </a:rPr>
              <a:t>gian</a:t>
            </a:r>
            <a:r>
              <a:rPr lang="en-US" dirty="0">
                <a:latin typeface="UTM Avo" pitchFamily="18" charset="0"/>
              </a:rPr>
              <a:t> </a:t>
            </a:r>
            <a:r>
              <a:rPr lang="en-US" dirty="0" err="1">
                <a:latin typeface="UTM Avo" pitchFamily="18" charset="0"/>
              </a:rPr>
              <a:t>mẫu</a:t>
            </a:r>
            <a:r>
              <a:rPr lang="en-US" dirty="0">
                <a:latin typeface="UTM Avo" pitchFamily="18" charset="0"/>
              </a:rPr>
              <a:t> </a:t>
            </a:r>
            <a:r>
              <a:rPr lang="en-US" dirty="0" err="1">
                <a:latin typeface="UTM Avo" pitchFamily="18" charset="0"/>
              </a:rPr>
              <a:t>có</a:t>
            </a:r>
            <a:r>
              <a:rPr lang="en-US" dirty="0">
                <a:latin typeface="UTM Avo" pitchFamily="18" charset="0"/>
              </a:rPr>
              <a:t> </a:t>
            </a:r>
            <a:r>
              <a:rPr lang="en-US" dirty="0" err="1">
                <a:latin typeface="UTM Avo" pitchFamily="18" charset="0"/>
              </a:rPr>
              <a:t>bao</a:t>
            </a:r>
            <a:r>
              <a:rPr lang="en-US" dirty="0">
                <a:latin typeface="UTM Avo" pitchFamily="18" charset="0"/>
              </a:rPr>
              <a:t> </a:t>
            </a:r>
            <a:r>
              <a:rPr lang="en-US" dirty="0" err="1">
                <a:latin typeface="UTM Avo" pitchFamily="18" charset="0"/>
              </a:rPr>
              <a:t>nhiêu</a:t>
            </a:r>
            <a:r>
              <a:rPr lang="en-US" dirty="0">
                <a:latin typeface="UTM Avo" pitchFamily="18" charset="0"/>
              </a:rPr>
              <a:t> </a:t>
            </a:r>
            <a:r>
              <a:rPr lang="en-US" dirty="0" err="1">
                <a:latin typeface="UTM Avo" pitchFamily="18" charset="0"/>
              </a:rPr>
              <a:t>phần</a:t>
            </a:r>
            <a:r>
              <a:rPr lang="en-US" dirty="0">
                <a:latin typeface="UTM Avo" pitchFamily="18" charset="0"/>
              </a:rPr>
              <a:t> </a:t>
            </a:r>
            <a:r>
              <a:rPr lang="en-US" dirty="0" err="1">
                <a:latin typeface="UTM Avo" pitchFamily="18" charset="0"/>
              </a:rPr>
              <a:t>tử</a:t>
            </a:r>
            <a:r>
              <a:rPr lang="en-US" dirty="0">
                <a:latin typeface="UTM Avo" pitchFamily="18" charset="0"/>
              </a:rPr>
              <a:t>?</a:t>
            </a:r>
          </a:p>
          <a:p>
            <a:pPr>
              <a:spcBef>
                <a:spcPts val="600"/>
              </a:spcBef>
            </a:pPr>
            <a:r>
              <a:rPr lang="en-US" dirty="0">
                <a:latin typeface="UTM Avo" pitchFamily="18" charset="0"/>
              </a:rPr>
              <a:t>b) </a:t>
            </a:r>
            <a:r>
              <a:rPr lang="en-US" dirty="0" err="1">
                <a:latin typeface="UTM Avo" pitchFamily="18" charset="0"/>
              </a:rPr>
              <a:t>Tính</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a:t>
            </a:r>
            <a:r>
              <a:rPr lang="en-US" dirty="0" err="1">
                <a:latin typeface="UTM Avo" pitchFamily="18" charset="0"/>
              </a:rPr>
              <a:t>của</a:t>
            </a:r>
            <a:r>
              <a:rPr lang="en-US" dirty="0">
                <a:latin typeface="UTM Avo" pitchFamily="18" charset="0"/>
              </a:rPr>
              <a:t> </a:t>
            </a:r>
            <a:r>
              <a:rPr lang="en-US" dirty="0" err="1">
                <a:latin typeface="UTM Avo" pitchFamily="18" charset="0"/>
              </a:rPr>
              <a:t>biến</a:t>
            </a:r>
            <a:r>
              <a:rPr lang="en-US" dirty="0">
                <a:latin typeface="UTM Avo" pitchFamily="18" charset="0"/>
              </a:rPr>
              <a:t> </a:t>
            </a:r>
            <a:r>
              <a:rPr lang="en-US" dirty="0" err="1">
                <a:latin typeface="UTM Avo" pitchFamily="18" charset="0"/>
              </a:rPr>
              <a:t>cố</a:t>
            </a:r>
            <a:r>
              <a:rPr lang="en-US" dirty="0">
                <a:latin typeface="UTM Avo" pitchFamily="18" charset="0"/>
              </a:rPr>
              <a:t> “</a:t>
            </a:r>
            <a:r>
              <a:rPr lang="en-US" dirty="0" err="1">
                <a:latin typeface="UTM Avo" pitchFamily="18" charset="0"/>
              </a:rPr>
              <a:t>Tổng</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chấm</a:t>
            </a:r>
            <a:r>
              <a:rPr lang="en-US" dirty="0">
                <a:latin typeface="UTM Avo" pitchFamily="18" charset="0"/>
              </a:rPr>
              <a:t> </a:t>
            </a:r>
            <a:r>
              <a:rPr lang="en-US" dirty="0" err="1">
                <a:latin typeface="UTM Avo" pitchFamily="18" charset="0"/>
              </a:rPr>
              <a:t>của</a:t>
            </a:r>
            <a:r>
              <a:rPr lang="en-US" dirty="0">
                <a:latin typeface="UTM Avo" pitchFamily="18" charset="0"/>
              </a:rPr>
              <a:t> </a:t>
            </a:r>
            <a:r>
              <a:rPr lang="en-US" dirty="0" err="1">
                <a:latin typeface="UTM Avo" pitchFamily="18" charset="0"/>
              </a:rPr>
              <a:t>hai</a:t>
            </a:r>
            <a:r>
              <a:rPr lang="en-US" dirty="0">
                <a:latin typeface="UTM Avo" pitchFamily="18" charset="0"/>
              </a:rPr>
              <a:t> con </a:t>
            </a:r>
            <a:r>
              <a:rPr lang="en-US" dirty="0" err="1">
                <a:latin typeface="UTM Avo" pitchFamily="18" charset="0"/>
              </a:rPr>
              <a:t>xúc</a:t>
            </a:r>
            <a:r>
              <a:rPr lang="en-US" dirty="0">
                <a:latin typeface="UTM Avo" pitchFamily="18" charset="0"/>
              </a:rPr>
              <a:t> </a:t>
            </a:r>
            <a:r>
              <a:rPr lang="en-US" dirty="0" err="1">
                <a:latin typeface="UTM Avo" pitchFamily="18" charset="0"/>
              </a:rPr>
              <a:t>sắc</a:t>
            </a:r>
            <a:r>
              <a:rPr lang="en-US" dirty="0">
                <a:latin typeface="UTM Avo" pitchFamily="18" charset="0"/>
              </a:rPr>
              <a:t> </a:t>
            </a:r>
            <a:r>
              <a:rPr lang="en-US" dirty="0" err="1">
                <a:latin typeface="UTM Avo" pitchFamily="18" charset="0"/>
              </a:rPr>
              <a:t>bằng</a:t>
            </a:r>
            <a:r>
              <a:rPr lang="en-US" dirty="0">
                <a:latin typeface="UTM Avo" pitchFamily="18" charset="0"/>
              </a:rPr>
              <a:t> 3”.</a:t>
            </a:r>
          </a:p>
          <a:p>
            <a:pPr>
              <a:spcBef>
                <a:spcPts val="600"/>
              </a:spcBef>
            </a:pPr>
            <a:r>
              <a:rPr lang="en-US" dirty="0">
                <a:latin typeface="UTM Avo" pitchFamily="18" charset="0"/>
              </a:rPr>
              <a:t>c) </a:t>
            </a:r>
            <a:r>
              <a:rPr lang="en-US" dirty="0" err="1">
                <a:latin typeface="UTM Avo" pitchFamily="18" charset="0"/>
              </a:rPr>
              <a:t>Tính</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a:t>
            </a:r>
            <a:r>
              <a:rPr lang="en-US" dirty="0" err="1">
                <a:latin typeface="UTM Avo" pitchFamily="18" charset="0"/>
              </a:rPr>
              <a:t>của</a:t>
            </a:r>
            <a:r>
              <a:rPr lang="en-US" dirty="0">
                <a:latin typeface="UTM Avo" pitchFamily="18" charset="0"/>
              </a:rPr>
              <a:t> </a:t>
            </a:r>
            <a:r>
              <a:rPr lang="en-US" dirty="0" err="1">
                <a:latin typeface="UTM Avo" pitchFamily="18" charset="0"/>
              </a:rPr>
              <a:t>biến</a:t>
            </a:r>
            <a:r>
              <a:rPr lang="en-US" dirty="0">
                <a:latin typeface="UTM Avo" pitchFamily="18" charset="0"/>
              </a:rPr>
              <a:t> </a:t>
            </a:r>
            <a:r>
              <a:rPr lang="en-US" dirty="0" err="1">
                <a:latin typeface="UTM Avo" pitchFamily="18" charset="0"/>
              </a:rPr>
              <a:t>cố</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chấm</a:t>
            </a:r>
            <a:r>
              <a:rPr lang="en-US" dirty="0">
                <a:latin typeface="UTM Avo" pitchFamily="18" charset="0"/>
              </a:rPr>
              <a:t> </a:t>
            </a:r>
            <a:r>
              <a:rPr lang="en-US" dirty="0" err="1">
                <a:latin typeface="UTM Avo" pitchFamily="18" charset="0"/>
              </a:rPr>
              <a:t>xuất</a:t>
            </a:r>
            <a:r>
              <a:rPr lang="en-US" dirty="0">
                <a:latin typeface="UTM Avo" pitchFamily="18" charset="0"/>
              </a:rPr>
              <a:t> </a:t>
            </a:r>
            <a:r>
              <a:rPr lang="en-US" dirty="0" err="1">
                <a:latin typeface="UTM Avo" pitchFamily="18" charset="0"/>
              </a:rPr>
              <a:t>hiện</a:t>
            </a:r>
            <a:r>
              <a:rPr lang="en-US" dirty="0">
                <a:latin typeface="UTM Avo" pitchFamily="18" charset="0"/>
              </a:rPr>
              <a:t> ở </a:t>
            </a:r>
            <a:r>
              <a:rPr lang="en-US" dirty="0" err="1">
                <a:latin typeface="UTM Avo" pitchFamily="18" charset="0"/>
              </a:rPr>
              <a:t>cả</a:t>
            </a:r>
            <a:r>
              <a:rPr lang="en-US" dirty="0">
                <a:latin typeface="UTM Avo" pitchFamily="18" charset="0"/>
              </a:rPr>
              <a:t> </a:t>
            </a:r>
            <a:r>
              <a:rPr lang="en-US" dirty="0" err="1">
                <a:latin typeface="UTM Avo" pitchFamily="18" charset="0"/>
              </a:rPr>
              <a:t>hai</a:t>
            </a:r>
            <a:r>
              <a:rPr lang="en-US" dirty="0">
                <a:latin typeface="UTM Avo" pitchFamily="18" charset="0"/>
              </a:rPr>
              <a:t> con </a:t>
            </a:r>
            <a:r>
              <a:rPr lang="en-US" dirty="0" err="1">
                <a:latin typeface="UTM Avo" pitchFamily="18" charset="0"/>
              </a:rPr>
              <a:t>xúc</a:t>
            </a:r>
            <a:r>
              <a:rPr lang="en-US" dirty="0">
                <a:latin typeface="UTM Avo" pitchFamily="18" charset="0"/>
              </a:rPr>
              <a:t> </a:t>
            </a:r>
            <a:r>
              <a:rPr lang="en-US" dirty="0" err="1">
                <a:latin typeface="UTM Avo" pitchFamily="18" charset="0"/>
              </a:rPr>
              <a:t>sắc</a:t>
            </a:r>
            <a:r>
              <a:rPr lang="en-US" dirty="0">
                <a:latin typeface="UTM Avo" pitchFamily="18" charset="0"/>
              </a:rPr>
              <a:t> </a:t>
            </a:r>
            <a:r>
              <a:rPr lang="en-US" dirty="0" err="1">
                <a:latin typeface="UTM Avo" pitchFamily="18" charset="0"/>
              </a:rPr>
              <a:t>đều</a:t>
            </a:r>
            <a:r>
              <a:rPr lang="en-US" dirty="0">
                <a:latin typeface="UTM Avo" pitchFamily="18" charset="0"/>
              </a:rPr>
              <a:t> </a:t>
            </a:r>
            <a:r>
              <a:rPr lang="en-US" dirty="0" err="1">
                <a:latin typeface="UTM Avo" pitchFamily="18" charset="0"/>
              </a:rPr>
              <a:t>là</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nguyên</a:t>
            </a:r>
            <a:r>
              <a:rPr lang="en-US" dirty="0">
                <a:latin typeface="UTM Avo" pitchFamily="18" charset="0"/>
              </a:rPr>
              <a:t> </a:t>
            </a:r>
            <a:r>
              <a:rPr lang="en-US" dirty="0" err="1">
                <a:latin typeface="UTM Avo" pitchFamily="18" charset="0"/>
              </a:rPr>
              <a:t>tố</a:t>
            </a:r>
            <a:r>
              <a:rPr lang="en-US" dirty="0">
                <a:latin typeface="UTM Avo" pitchFamily="18" charset="0"/>
              </a:rPr>
              <a:t>”.</a:t>
            </a:r>
          </a:p>
          <a:p>
            <a:pPr>
              <a:spcBef>
                <a:spcPts val="600"/>
              </a:spcBef>
            </a:pPr>
            <a:r>
              <a:rPr lang="en-US" dirty="0">
                <a:latin typeface="UTM Avo" pitchFamily="18" charset="0"/>
              </a:rPr>
              <a:t>d) </a:t>
            </a:r>
            <a:r>
              <a:rPr lang="en-US" dirty="0" err="1">
                <a:latin typeface="UTM Avo" pitchFamily="18" charset="0"/>
              </a:rPr>
              <a:t>Tính</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a:t>
            </a:r>
            <a:r>
              <a:rPr lang="en-US" dirty="0" err="1">
                <a:latin typeface="UTM Avo" pitchFamily="18" charset="0"/>
              </a:rPr>
              <a:t>của</a:t>
            </a:r>
            <a:r>
              <a:rPr lang="en-US" dirty="0">
                <a:latin typeface="UTM Avo" pitchFamily="18" charset="0"/>
              </a:rPr>
              <a:t> </a:t>
            </a:r>
            <a:r>
              <a:rPr lang="en-US" dirty="0" err="1">
                <a:latin typeface="UTM Avo" pitchFamily="18" charset="0"/>
              </a:rPr>
              <a:t>biến</a:t>
            </a:r>
            <a:r>
              <a:rPr lang="en-US" dirty="0">
                <a:latin typeface="UTM Avo" pitchFamily="18" charset="0"/>
              </a:rPr>
              <a:t> </a:t>
            </a:r>
            <a:r>
              <a:rPr lang="en-US" dirty="0" err="1">
                <a:latin typeface="UTM Avo" pitchFamily="18" charset="0"/>
              </a:rPr>
              <a:t>cố</a:t>
            </a:r>
            <a:r>
              <a:rPr lang="en-US" dirty="0">
                <a:latin typeface="UTM Avo" pitchFamily="18" charset="0"/>
              </a:rPr>
              <a:t> “</a:t>
            </a:r>
            <a:r>
              <a:rPr lang="en-US" dirty="0" err="1">
                <a:latin typeface="UTM Avo" pitchFamily="18" charset="0"/>
              </a:rPr>
              <a:t>Tổng</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chấm</a:t>
            </a:r>
            <a:r>
              <a:rPr lang="en-US" dirty="0">
                <a:latin typeface="UTM Avo" pitchFamily="18" charset="0"/>
              </a:rPr>
              <a:t> </a:t>
            </a:r>
            <a:r>
              <a:rPr lang="en-US" dirty="0" err="1">
                <a:latin typeface="UTM Avo" pitchFamily="18" charset="0"/>
              </a:rPr>
              <a:t>của</a:t>
            </a:r>
            <a:r>
              <a:rPr lang="en-US" dirty="0">
                <a:latin typeface="UTM Avo" pitchFamily="18" charset="0"/>
              </a:rPr>
              <a:t> </a:t>
            </a:r>
            <a:r>
              <a:rPr lang="en-US" dirty="0" err="1">
                <a:latin typeface="UTM Avo" pitchFamily="18" charset="0"/>
              </a:rPr>
              <a:t>hai</a:t>
            </a:r>
            <a:r>
              <a:rPr lang="en-US" dirty="0">
                <a:latin typeface="UTM Avo" pitchFamily="18" charset="0"/>
              </a:rPr>
              <a:t> con </a:t>
            </a:r>
            <a:r>
              <a:rPr lang="en-US" dirty="0" err="1">
                <a:latin typeface="UTM Avo" pitchFamily="18" charset="0"/>
              </a:rPr>
              <a:t>xúc</a:t>
            </a:r>
            <a:r>
              <a:rPr lang="en-US" dirty="0">
                <a:latin typeface="UTM Avo" pitchFamily="18" charset="0"/>
              </a:rPr>
              <a:t> </a:t>
            </a:r>
            <a:r>
              <a:rPr lang="en-US" dirty="0" err="1">
                <a:latin typeface="UTM Avo" pitchFamily="18" charset="0"/>
              </a:rPr>
              <a:t>xắc</a:t>
            </a:r>
            <a:r>
              <a:rPr lang="en-US" dirty="0">
                <a:latin typeface="UTM Avo" pitchFamily="18" charset="0"/>
              </a:rPr>
              <a:t> </a:t>
            </a:r>
            <a:r>
              <a:rPr lang="en-US" dirty="0" err="1">
                <a:latin typeface="UTM Avo" pitchFamily="18" charset="0"/>
              </a:rPr>
              <a:t>bằng</a:t>
            </a:r>
            <a:r>
              <a:rPr lang="en-US" dirty="0">
                <a:latin typeface="UTM Avo" pitchFamily="18" charset="0"/>
              </a:rPr>
              <a:t> 11</a:t>
            </a:r>
            <a:r>
              <a:rPr lang="en-US" dirty="0" smtClean="0">
                <a:latin typeface="UTM Avo" pitchFamily="18" charset="0"/>
              </a:rPr>
              <a:t>”.</a:t>
            </a:r>
          </a:p>
          <a:p>
            <a:pPr>
              <a:spcBef>
                <a:spcPts val="600"/>
              </a:spcBef>
            </a:pPr>
            <a:endParaRPr lang="en-US" dirty="0">
              <a:latin typeface="UTM Avo" pitchFamily="18" charset="0"/>
            </a:endParaRPr>
          </a:p>
          <a:p>
            <a:pPr>
              <a:spcBef>
                <a:spcPts val="600"/>
              </a:spcBef>
            </a:pPr>
            <a:r>
              <a:rPr lang="en-US" b="1" dirty="0" err="1">
                <a:latin typeface="UTM Avo" pitchFamily="18" charset="0"/>
              </a:rPr>
              <a:t>Ví</a:t>
            </a:r>
            <a:r>
              <a:rPr lang="en-US" b="1" dirty="0">
                <a:latin typeface="UTM Avo" pitchFamily="18" charset="0"/>
              </a:rPr>
              <a:t> </a:t>
            </a:r>
            <a:r>
              <a:rPr lang="en-US" b="1" dirty="0" err="1">
                <a:latin typeface="UTM Avo" pitchFamily="18" charset="0"/>
              </a:rPr>
              <a:t>dụ</a:t>
            </a:r>
            <a:r>
              <a:rPr lang="en-US" b="1" dirty="0">
                <a:latin typeface="UTM Avo" pitchFamily="18" charset="0"/>
              </a:rPr>
              <a:t> 4: </a:t>
            </a:r>
            <a:r>
              <a:rPr lang="en-US" dirty="0" err="1">
                <a:latin typeface="UTM Avo" pitchFamily="18" charset="0"/>
              </a:rPr>
              <a:t>Có</a:t>
            </a:r>
            <a:r>
              <a:rPr lang="en-US" dirty="0">
                <a:latin typeface="UTM Avo" pitchFamily="18" charset="0"/>
              </a:rPr>
              <a:t> 30 </a:t>
            </a:r>
            <a:r>
              <a:rPr lang="en-US" dirty="0" err="1">
                <a:latin typeface="UTM Avo" pitchFamily="18" charset="0"/>
              </a:rPr>
              <a:t>thẻ</a:t>
            </a:r>
            <a:r>
              <a:rPr lang="en-US" dirty="0">
                <a:latin typeface="UTM Avo" pitchFamily="18" charset="0"/>
              </a:rPr>
              <a:t> </a:t>
            </a:r>
            <a:r>
              <a:rPr lang="en-US" dirty="0" err="1">
                <a:latin typeface="UTM Avo" pitchFamily="18" charset="0"/>
              </a:rPr>
              <a:t>đánh</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từ</a:t>
            </a:r>
            <a:r>
              <a:rPr lang="en-US" dirty="0">
                <a:latin typeface="UTM Avo" pitchFamily="18" charset="0"/>
              </a:rPr>
              <a:t> 1 </a:t>
            </a:r>
            <a:r>
              <a:rPr lang="en-US" dirty="0" err="1">
                <a:latin typeface="UTM Avo" pitchFamily="18" charset="0"/>
              </a:rPr>
              <a:t>đến</a:t>
            </a:r>
            <a:r>
              <a:rPr lang="en-US" dirty="0">
                <a:latin typeface="UTM Avo" pitchFamily="18" charset="0"/>
              </a:rPr>
              <a:t> 10. </a:t>
            </a:r>
            <a:r>
              <a:rPr lang="en-US" dirty="0" err="1">
                <a:latin typeface="UTM Avo" pitchFamily="18" charset="0"/>
              </a:rPr>
              <a:t>Rút</a:t>
            </a:r>
            <a:r>
              <a:rPr lang="en-US" dirty="0">
                <a:latin typeface="UTM Avo" pitchFamily="18" charset="0"/>
              </a:rPr>
              <a:t> </a:t>
            </a:r>
            <a:r>
              <a:rPr lang="en-US" dirty="0" err="1">
                <a:latin typeface="UTM Avo" pitchFamily="18" charset="0"/>
              </a:rPr>
              <a:t>ngẫu</a:t>
            </a:r>
            <a:r>
              <a:rPr lang="en-US" dirty="0">
                <a:latin typeface="UTM Avo" pitchFamily="18" charset="0"/>
              </a:rPr>
              <a:t> </a:t>
            </a:r>
            <a:r>
              <a:rPr lang="en-US" dirty="0" err="1">
                <a:latin typeface="UTM Avo" pitchFamily="18" charset="0"/>
              </a:rPr>
              <a:t>nhiên</a:t>
            </a:r>
            <a:r>
              <a:rPr lang="en-US" dirty="0">
                <a:latin typeface="UTM Avo" pitchFamily="18" charset="0"/>
              </a:rPr>
              <a:t> 2 </a:t>
            </a:r>
            <a:r>
              <a:rPr lang="en-US" dirty="0" err="1">
                <a:latin typeface="UTM Avo" pitchFamily="18" charset="0"/>
              </a:rPr>
              <a:t>thẻ</a:t>
            </a:r>
            <a:r>
              <a:rPr lang="en-US" dirty="0">
                <a:latin typeface="UTM Avo" pitchFamily="18" charset="0"/>
              </a:rPr>
              <a:t>.</a:t>
            </a:r>
          </a:p>
          <a:p>
            <a:pPr>
              <a:spcBef>
                <a:spcPts val="600"/>
              </a:spcBef>
            </a:pPr>
            <a:r>
              <a:rPr lang="en-US" dirty="0">
                <a:latin typeface="UTM Avo" pitchFamily="18" charset="0"/>
              </a:rPr>
              <a:t>a) </a:t>
            </a:r>
            <a:r>
              <a:rPr lang="en-US" dirty="0" err="1">
                <a:latin typeface="UTM Avo" pitchFamily="18" charset="0"/>
              </a:rPr>
              <a:t>Không</a:t>
            </a:r>
            <a:r>
              <a:rPr lang="en-US" dirty="0">
                <a:latin typeface="UTM Avo" pitchFamily="18" charset="0"/>
              </a:rPr>
              <a:t> </a:t>
            </a:r>
            <a:r>
              <a:rPr lang="en-US" dirty="0" err="1">
                <a:latin typeface="UTM Avo" pitchFamily="18" charset="0"/>
              </a:rPr>
              <a:t>gian</a:t>
            </a:r>
            <a:r>
              <a:rPr lang="en-US" dirty="0">
                <a:latin typeface="UTM Avo" pitchFamily="18" charset="0"/>
              </a:rPr>
              <a:t> </a:t>
            </a:r>
            <a:r>
              <a:rPr lang="en-US" dirty="0" err="1">
                <a:latin typeface="UTM Avo" pitchFamily="18" charset="0"/>
              </a:rPr>
              <a:t>mẫu</a:t>
            </a:r>
            <a:r>
              <a:rPr lang="en-US" dirty="0">
                <a:latin typeface="UTM Avo" pitchFamily="18" charset="0"/>
              </a:rPr>
              <a:t> </a:t>
            </a:r>
            <a:r>
              <a:rPr lang="en-US" dirty="0" err="1">
                <a:latin typeface="UTM Avo" pitchFamily="18" charset="0"/>
              </a:rPr>
              <a:t>có</a:t>
            </a:r>
            <a:r>
              <a:rPr lang="en-US" dirty="0">
                <a:latin typeface="UTM Avo" pitchFamily="18" charset="0"/>
              </a:rPr>
              <a:t> </a:t>
            </a:r>
            <a:r>
              <a:rPr lang="en-US" dirty="0" err="1">
                <a:latin typeface="UTM Avo" pitchFamily="18" charset="0"/>
              </a:rPr>
              <a:t>bao</a:t>
            </a:r>
            <a:r>
              <a:rPr lang="en-US" dirty="0">
                <a:latin typeface="UTM Avo" pitchFamily="18" charset="0"/>
              </a:rPr>
              <a:t> </a:t>
            </a:r>
            <a:r>
              <a:rPr lang="en-US" dirty="0" err="1">
                <a:latin typeface="UTM Avo" pitchFamily="18" charset="0"/>
              </a:rPr>
              <a:t>nhiêu</a:t>
            </a:r>
            <a:r>
              <a:rPr lang="en-US" dirty="0">
                <a:latin typeface="UTM Avo" pitchFamily="18" charset="0"/>
              </a:rPr>
              <a:t> </a:t>
            </a:r>
            <a:r>
              <a:rPr lang="en-US" dirty="0" err="1">
                <a:latin typeface="UTM Avo" pitchFamily="18" charset="0"/>
              </a:rPr>
              <a:t>phần</a:t>
            </a:r>
            <a:r>
              <a:rPr lang="en-US" dirty="0">
                <a:latin typeface="UTM Avo" pitchFamily="18" charset="0"/>
              </a:rPr>
              <a:t> </a:t>
            </a:r>
            <a:r>
              <a:rPr lang="en-US" dirty="0" err="1">
                <a:latin typeface="UTM Avo" pitchFamily="18" charset="0"/>
              </a:rPr>
              <a:t>tử</a:t>
            </a:r>
            <a:r>
              <a:rPr lang="en-US" dirty="0">
                <a:latin typeface="UTM Avo" pitchFamily="18" charset="0"/>
              </a:rPr>
              <a:t>?</a:t>
            </a:r>
          </a:p>
          <a:p>
            <a:pPr>
              <a:spcBef>
                <a:spcPts val="600"/>
              </a:spcBef>
            </a:pPr>
            <a:r>
              <a:rPr lang="en-US" dirty="0">
                <a:latin typeface="UTM Avo" pitchFamily="18" charset="0"/>
              </a:rPr>
              <a:t>b) </a:t>
            </a:r>
            <a:r>
              <a:rPr lang="en-US" dirty="0" err="1">
                <a:latin typeface="UTM Avo" pitchFamily="18" charset="0"/>
              </a:rPr>
              <a:t>Tính</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a:t>
            </a:r>
            <a:r>
              <a:rPr lang="en-US" dirty="0" err="1">
                <a:latin typeface="UTM Avo" pitchFamily="18" charset="0"/>
              </a:rPr>
              <a:t>để</a:t>
            </a:r>
            <a:r>
              <a:rPr lang="en-US" dirty="0">
                <a:latin typeface="UTM Avo" pitchFamily="18" charset="0"/>
              </a:rPr>
              <a:t> </a:t>
            </a:r>
            <a:r>
              <a:rPr lang="en-US" dirty="0" err="1">
                <a:latin typeface="UTM Avo" pitchFamily="18" charset="0"/>
              </a:rPr>
              <a:t>hai</a:t>
            </a:r>
            <a:r>
              <a:rPr lang="en-US" dirty="0">
                <a:latin typeface="UTM Avo" pitchFamily="18" charset="0"/>
              </a:rPr>
              <a:t> </a:t>
            </a:r>
            <a:r>
              <a:rPr lang="en-US" dirty="0" err="1">
                <a:latin typeface="UTM Avo" pitchFamily="18" charset="0"/>
              </a:rPr>
              <a:t>thẻ</a:t>
            </a:r>
            <a:r>
              <a:rPr lang="en-US" dirty="0">
                <a:latin typeface="UTM Avo" pitchFamily="18" charset="0"/>
              </a:rPr>
              <a:t> </a:t>
            </a:r>
            <a:r>
              <a:rPr lang="en-US" dirty="0" err="1">
                <a:latin typeface="UTM Avo" pitchFamily="18" charset="0"/>
              </a:rPr>
              <a:t>rút</a:t>
            </a:r>
            <a:r>
              <a:rPr lang="en-US" dirty="0">
                <a:latin typeface="UTM Avo" pitchFamily="18" charset="0"/>
              </a:rPr>
              <a:t> </a:t>
            </a:r>
            <a:r>
              <a:rPr lang="en-US" dirty="0" err="1">
                <a:latin typeface="UTM Avo" pitchFamily="18" charset="0"/>
              </a:rPr>
              <a:t>ra</a:t>
            </a:r>
            <a:r>
              <a:rPr lang="en-US" dirty="0">
                <a:latin typeface="UTM Avo" pitchFamily="18" charset="0"/>
              </a:rPr>
              <a:t> </a:t>
            </a:r>
            <a:r>
              <a:rPr lang="en-US" dirty="0" err="1">
                <a:latin typeface="UTM Avo" pitchFamily="18" charset="0"/>
              </a:rPr>
              <a:t>đều</a:t>
            </a:r>
            <a:r>
              <a:rPr lang="en-US" dirty="0">
                <a:latin typeface="UTM Avo" pitchFamily="18" charset="0"/>
              </a:rPr>
              <a:t> </a:t>
            </a:r>
            <a:r>
              <a:rPr lang="en-US" dirty="0" err="1">
                <a:latin typeface="UTM Avo" pitchFamily="18" charset="0"/>
              </a:rPr>
              <a:t>là</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lẻ</a:t>
            </a:r>
            <a:r>
              <a:rPr lang="en-US" dirty="0">
                <a:latin typeface="UTM Avo" pitchFamily="18" charset="0"/>
              </a:rPr>
              <a:t>?</a:t>
            </a:r>
          </a:p>
          <a:p>
            <a:pPr>
              <a:spcBef>
                <a:spcPts val="600"/>
              </a:spcBef>
            </a:pPr>
            <a:r>
              <a:rPr lang="en-US" dirty="0">
                <a:latin typeface="UTM Avo" pitchFamily="18" charset="0"/>
              </a:rPr>
              <a:t>c) </a:t>
            </a:r>
            <a:r>
              <a:rPr lang="en-US" dirty="0" err="1">
                <a:latin typeface="UTM Avo" pitchFamily="18" charset="0"/>
              </a:rPr>
              <a:t>Tính</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a:t>
            </a:r>
            <a:r>
              <a:rPr lang="en-US" dirty="0" err="1">
                <a:latin typeface="UTM Avo" pitchFamily="18" charset="0"/>
              </a:rPr>
              <a:t>để</a:t>
            </a:r>
            <a:r>
              <a:rPr lang="en-US" dirty="0">
                <a:latin typeface="UTM Avo" pitchFamily="18" charset="0"/>
              </a:rPr>
              <a:t> </a:t>
            </a:r>
            <a:r>
              <a:rPr lang="en-US" dirty="0" err="1">
                <a:latin typeface="UTM Avo" pitchFamily="18" charset="0"/>
              </a:rPr>
              <a:t>hai</a:t>
            </a:r>
            <a:r>
              <a:rPr lang="en-US" dirty="0">
                <a:latin typeface="UTM Avo" pitchFamily="18" charset="0"/>
              </a:rPr>
              <a:t> </a:t>
            </a:r>
            <a:r>
              <a:rPr lang="en-US" dirty="0" err="1">
                <a:latin typeface="UTM Avo" pitchFamily="18" charset="0"/>
              </a:rPr>
              <a:t>thẻ</a:t>
            </a:r>
            <a:r>
              <a:rPr lang="en-US" dirty="0">
                <a:latin typeface="UTM Avo" pitchFamily="18" charset="0"/>
              </a:rPr>
              <a:t> </a:t>
            </a:r>
            <a:r>
              <a:rPr lang="en-US" dirty="0" err="1">
                <a:latin typeface="UTM Avo" pitchFamily="18" charset="0"/>
              </a:rPr>
              <a:t>rút</a:t>
            </a:r>
            <a:r>
              <a:rPr lang="en-US" dirty="0">
                <a:latin typeface="UTM Avo" pitchFamily="18" charset="0"/>
              </a:rPr>
              <a:t> </a:t>
            </a:r>
            <a:r>
              <a:rPr lang="en-US" dirty="0" err="1">
                <a:latin typeface="UTM Avo" pitchFamily="18" charset="0"/>
              </a:rPr>
              <a:t>ra</a:t>
            </a:r>
            <a:r>
              <a:rPr lang="en-US" dirty="0">
                <a:latin typeface="UTM Avo" pitchFamily="18" charset="0"/>
              </a:rPr>
              <a:t> </a:t>
            </a:r>
            <a:r>
              <a:rPr lang="en-US" dirty="0" err="1">
                <a:latin typeface="UTM Avo" pitchFamily="18" charset="0"/>
              </a:rPr>
              <a:t>là</a:t>
            </a:r>
            <a:r>
              <a:rPr lang="en-US" dirty="0">
                <a:latin typeface="UTM Avo" pitchFamily="18" charset="0"/>
              </a:rPr>
              <a:t> </a:t>
            </a:r>
            <a:r>
              <a:rPr lang="en-US" dirty="0" err="1">
                <a:latin typeface="UTM Avo" pitchFamily="18" charset="0"/>
              </a:rPr>
              <a:t>các</a:t>
            </a:r>
            <a:r>
              <a:rPr lang="en-US" dirty="0">
                <a:latin typeface="UTM Avo" pitchFamily="18" charset="0"/>
              </a:rPr>
              <a:t> </a:t>
            </a:r>
            <a:r>
              <a:rPr lang="en-US" dirty="0" err="1">
                <a:latin typeface="UTM Avo" pitchFamily="18" charset="0"/>
              </a:rPr>
              <a:t>số</a:t>
            </a:r>
            <a:r>
              <a:rPr lang="en-US" dirty="0">
                <a:latin typeface="UTM Avo" pitchFamily="18" charset="0"/>
              </a:rPr>
              <a:t> </a:t>
            </a:r>
            <a:r>
              <a:rPr lang="en-US" dirty="0" err="1">
                <a:latin typeface="UTM Avo" pitchFamily="18" charset="0"/>
              </a:rPr>
              <a:t>lớn</a:t>
            </a:r>
            <a:r>
              <a:rPr lang="en-US" dirty="0">
                <a:latin typeface="UTM Avo" pitchFamily="18" charset="0"/>
              </a:rPr>
              <a:t> </a:t>
            </a:r>
            <a:r>
              <a:rPr lang="en-US" dirty="0" err="1">
                <a:latin typeface="UTM Avo" pitchFamily="18" charset="0"/>
              </a:rPr>
              <a:t>hơn</a:t>
            </a:r>
            <a:r>
              <a:rPr lang="en-US" dirty="0">
                <a:latin typeface="UTM Avo" pitchFamily="18" charset="0"/>
              </a:rPr>
              <a:t> 7?</a:t>
            </a:r>
          </a:p>
          <a:p>
            <a:pPr>
              <a:spcBef>
                <a:spcPts val="600"/>
              </a:spcBef>
            </a:pPr>
            <a:r>
              <a:rPr lang="en-US" dirty="0">
                <a:latin typeface="UTM Avo" pitchFamily="18" charset="0"/>
              </a:rPr>
              <a:t>d) </a:t>
            </a:r>
            <a:r>
              <a:rPr lang="en-US" dirty="0" err="1">
                <a:latin typeface="UTM Avo" pitchFamily="18" charset="0"/>
              </a:rPr>
              <a:t>Tính</a:t>
            </a:r>
            <a:r>
              <a:rPr lang="en-US" dirty="0">
                <a:latin typeface="UTM Avo" pitchFamily="18" charset="0"/>
              </a:rPr>
              <a:t> </a:t>
            </a:r>
            <a:r>
              <a:rPr lang="en-US" dirty="0" err="1">
                <a:latin typeface="UTM Avo" pitchFamily="18" charset="0"/>
              </a:rPr>
              <a:t>xác</a:t>
            </a:r>
            <a:r>
              <a:rPr lang="en-US" dirty="0">
                <a:latin typeface="UTM Avo" pitchFamily="18" charset="0"/>
              </a:rPr>
              <a:t> </a:t>
            </a:r>
            <a:r>
              <a:rPr lang="en-US" dirty="0" err="1">
                <a:latin typeface="UTM Avo" pitchFamily="18" charset="0"/>
              </a:rPr>
              <a:t>suất</a:t>
            </a:r>
            <a:r>
              <a:rPr lang="en-US" dirty="0">
                <a:latin typeface="UTM Avo" pitchFamily="18" charset="0"/>
              </a:rPr>
              <a:t> </a:t>
            </a:r>
            <a:r>
              <a:rPr lang="en-US" dirty="0" err="1">
                <a:latin typeface="UTM Avo" pitchFamily="18" charset="0"/>
              </a:rPr>
              <a:t>để</a:t>
            </a:r>
            <a:r>
              <a:rPr lang="en-US" dirty="0">
                <a:latin typeface="UTM Avo" pitchFamily="18" charset="0"/>
              </a:rPr>
              <a:t> </a:t>
            </a:r>
            <a:r>
              <a:rPr lang="en-US" dirty="0" err="1">
                <a:latin typeface="UTM Avo" pitchFamily="18" charset="0"/>
              </a:rPr>
              <a:t>hai</a:t>
            </a:r>
            <a:r>
              <a:rPr lang="en-US" dirty="0">
                <a:latin typeface="UTM Avo" pitchFamily="18" charset="0"/>
              </a:rPr>
              <a:t> </a:t>
            </a:r>
            <a:r>
              <a:rPr lang="en-US" dirty="0" err="1">
                <a:latin typeface="UTM Avo" pitchFamily="18" charset="0"/>
              </a:rPr>
              <a:t>thẻ</a:t>
            </a:r>
            <a:r>
              <a:rPr lang="en-US" dirty="0">
                <a:latin typeface="UTM Avo" pitchFamily="18" charset="0"/>
              </a:rPr>
              <a:t> </a:t>
            </a:r>
            <a:r>
              <a:rPr lang="en-US" dirty="0" err="1">
                <a:latin typeface="UTM Avo" pitchFamily="18" charset="0"/>
              </a:rPr>
              <a:t>rút</a:t>
            </a:r>
            <a:r>
              <a:rPr lang="en-US" dirty="0">
                <a:latin typeface="UTM Avo" pitchFamily="18" charset="0"/>
              </a:rPr>
              <a:t> </a:t>
            </a:r>
            <a:r>
              <a:rPr lang="en-US" dirty="0" err="1">
                <a:latin typeface="UTM Avo" pitchFamily="18" charset="0"/>
              </a:rPr>
              <a:t>ra</a:t>
            </a:r>
            <a:r>
              <a:rPr lang="en-US" dirty="0">
                <a:latin typeface="UTM Avo" pitchFamily="18" charset="0"/>
              </a:rPr>
              <a:t> </a:t>
            </a:r>
            <a:r>
              <a:rPr lang="en-US" dirty="0" err="1">
                <a:latin typeface="UTM Avo" pitchFamily="18" charset="0"/>
              </a:rPr>
              <a:t>có</a:t>
            </a:r>
            <a:r>
              <a:rPr lang="en-US" dirty="0">
                <a:latin typeface="UTM Avo" pitchFamily="18" charset="0"/>
              </a:rPr>
              <a:t> </a:t>
            </a:r>
            <a:r>
              <a:rPr lang="en-US" dirty="0" err="1">
                <a:latin typeface="UTM Avo" pitchFamily="18" charset="0"/>
              </a:rPr>
              <a:t>tổng</a:t>
            </a:r>
            <a:r>
              <a:rPr lang="en-US" dirty="0">
                <a:latin typeface="UTM Avo" pitchFamily="18" charset="0"/>
              </a:rPr>
              <a:t> </a:t>
            </a:r>
            <a:r>
              <a:rPr lang="en-US" dirty="0" err="1">
                <a:latin typeface="UTM Avo" pitchFamily="18" charset="0"/>
              </a:rPr>
              <a:t>bằng</a:t>
            </a:r>
            <a:r>
              <a:rPr lang="en-US" dirty="0">
                <a:latin typeface="UTM Avo" pitchFamily="18" charset="0"/>
              </a:rPr>
              <a:t> 10?</a:t>
            </a:r>
          </a:p>
        </p:txBody>
      </p:sp>
    </p:spTree>
    <p:extLst>
      <p:ext uri="{BB962C8B-B14F-4D97-AF65-F5344CB8AC3E}">
        <p14:creationId xmlns:p14="http://schemas.microsoft.com/office/powerpoint/2010/main" val="33255573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9">
            <a:extLst>
              <a:ext uri="{FF2B5EF4-FFF2-40B4-BE49-F238E27FC236}">
                <a16:creationId xmlns="" xmlns:a16="http://schemas.microsoft.com/office/drawing/2014/main" id="{8F40EBC2-EC5C-4A53-9070-2B94A8E8A1B9}"/>
              </a:ext>
            </a:extLst>
          </p:cNvPr>
          <p:cNvSpPr txBox="1">
            <a:spLocks noChangeArrowheads="1"/>
          </p:cNvSpPr>
          <p:nvPr/>
        </p:nvSpPr>
        <p:spPr bwMode="gray">
          <a:xfrm>
            <a:off x="1929020" y="195486"/>
            <a:ext cx="6418424" cy="42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20000"/>
              </a:lnSpc>
              <a:buNone/>
            </a:pPr>
            <a:r>
              <a:rPr lang="en-US" sz="2000" dirty="0" smtClean="0">
                <a:solidFill>
                  <a:srgbClr val="C00000"/>
                </a:solidFill>
                <a:latin typeface="UTM Avo" pitchFamily="18" charset="0"/>
                <a:cs typeface="Calibri" pitchFamily="34" charset="0"/>
              </a:rPr>
              <a:t>KHUNG KẾ HOẠCH BÀI DẠY BỔ TRỢ CỤ THỂ</a:t>
            </a:r>
            <a:endParaRPr lang="en-US" sz="2000" dirty="0">
              <a:solidFill>
                <a:srgbClr val="C00000"/>
              </a:solidFill>
              <a:latin typeface="UTM Avo" pitchFamily="18" charset="0"/>
              <a:cs typeface="Calibri"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070037442"/>
              </p:ext>
            </p:extLst>
          </p:nvPr>
        </p:nvGraphicFramePr>
        <p:xfrm>
          <a:off x="395536" y="699542"/>
          <a:ext cx="8424935" cy="4140323"/>
        </p:xfrm>
        <a:graphic>
          <a:graphicData uri="http://schemas.openxmlformats.org/drawingml/2006/table">
            <a:tbl>
              <a:tblPr firstRow="1" bandRow="1"/>
              <a:tblGrid>
                <a:gridCol w="957286"/>
                <a:gridCol w="2558261"/>
                <a:gridCol w="4909388"/>
              </a:tblGrid>
              <a:tr h="226809">
                <a:tc>
                  <a:txBody>
                    <a:bodyPr/>
                    <a:lstStyle/>
                    <a:p>
                      <a:pPr>
                        <a:lnSpc>
                          <a:spcPct val="115000"/>
                        </a:lnSpc>
                        <a:spcAft>
                          <a:spcPts val="1000"/>
                        </a:spcAft>
                      </a:pPr>
                      <a:r>
                        <a:rPr lang="en-US" sz="1100" b="1" dirty="0">
                          <a:effectLst/>
                          <a:latin typeface="UTM Avo"/>
                          <a:ea typeface="Calibri"/>
                          <a:cs typeface="Times New Roman"/>
                        </a:rPr>
                        <a:t>STT</a:t>
                      </a:r>
                      <a:endParaRPr lang="en-US" sz="1100" dirty="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B050"/>
                    </a:solidFill>
                  </a:tcPr>
                </a:tc>
                <a:tc>
                  <a:txBody>
                    <a:bodyPr/>
                    <a:lstStyle/>
                    <a:p>
                      <a:pPr>
                        <a:lnSpc>
                          <a:spcPct val="115000"/>
                        </a:lnSpc>
                        <a:spcAft>
                          <a:spcPts val="1000"/>
                        </a:spcAft>
                      </a:pPr>
                      <a:r>
                        <a:rPr lang="en-US" sz="1100" b="1">
                          <a:effectLst/>
                          <a:latin typeface="UTM Avo"/>
                          <a:ea typeface="Calibri"/>
                          <a:cs typeface="Times New Roman"/>
                        </a:rPr>
                        <a:t>NỘI DUNG</a:t>
                      </a:r>
                      <a:endParaRPr lang="en-US" sz="110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B050"/>
                    </a:solidFill>
                  </a:tcPr>
                </a:tc>
                <a:tc>
                  <a:txBody>
                    <a:bodyPr/>
                    <a:lstStyle/>
                    <a:p>
                      <a:pPr>
                        <a:lnSpc>
                          <a:spcPct val="115000"/>
                        </a:lnSpc>
                        <a:spcAft>
                          <a:spcPts val="1000"/>
                        </a:spcAft>
                      </a:pPr>
                      <a:r>
                        <a:rPr lang="en-US" sz="1100" b="1">
                          <a:effectLst/>
                          <a:latin typeface="UTM Avo"/>
                          <a:ea typeface="Calibri"/>
                          <a:cs typeface="Times New Roman"/>
                        </a:rPr>
                        <a:t>YÊU CẦU CẦN ĐẠT</a:t>
                      </a:r>
                      <a:endParaRPr lang="en-US" sz="110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B050"/>
                    </a:solidFill>
                  </a:tcPr>
                </a:tc>
              </a:tr>
              <a:tr h="385864">
                <a:tc>
                  <a:txBody>
                    <a:bodyPr/>
                    <a:lstStyle/>
                    <a:p>
                      <a:pPr>
                        <a:lnSpc>
                          <a:spcPct val="115000"/>
                        </a:lnSpc>
                        <a:spcAft>
                          <a:spcPts val="1000"/>
                        </a:spcAft>
                      </a:pPr>
                      <a:r>
                        <a:rPr lang="en-US" sz="1100" b="1">
                          <a:effectLst/>
                          <a:latin typeface="UTM Avo"/>
                          <a:ea typeface="Calibri"/>
                          <a:cs typeface="Times New Roman"/>
                        </a:rPr>
                        <a:t>Tiết 1</a:t>
                      </a:r>
                      <a:endParaRPr lang="en-US" sz="110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c>
                  <a:txBody>
                    <a:bodyPr/>
                    <a:lstStyle/>
                    <a:p>
                      <a:pPr>
                        <a:lnSpc>
                          <a:spcPct val="115000"/>
                        </a:lnSpc>
                        <a:spcAft>
                          <a:spcPts val="1000"/>
                        </a:spcAft>
                      </a:pPr>
                      <a:r>
                        <a:rPr lang="en-US" sz="1100" b="1" i="1" dirty="0" err="1">
                          <a:effectLst/>
                          <a:latin typeface="UTM Avo"/>
                          <a:ea typeface="Calibri"/>
                          <a:cs typeface="Times New Roman"/>
                        </a:rPr>
                        <a:t>Biểu</a:t>
                      </a:r>
                      <a:r>
                        <a:rPr lang="en-US" sz="1100" b="1" i="1" dirty="0">
                          <a:effectLst/>
                          <a:latin typeface="UTM Avo"/>
                          <a:ea typeface="Calibri"/>
                          <a:cs typeface="Times New Roman"/>
                        </a:rPr>
                        <a:t> </a:t>
                      </a:r>
                      <a:r>
                        <a:rPr lang="en-US" sz="1100" b="1" i="1" dirty="0" err="1">
                          <a:effectLst/>
                          <a:latin typeface="UTM Avo"/>
                          <a:ea typeface="Calibri"/>
                          <a:cs typeface="Times New Roman"/>
                        </a:rPr>
                        <a:t>đồ</a:t>
                      </a:r>
                      <a:r>
                        <a:rPr lang="en-US" sz="1100" b="1" i="1" dirty="0">
                          <a:effectLst/>
                          <a:latin typeface="UTM Avo"/>
                          <a:ea typeface="Calibri"/>
                          <a:cs typeface="Times New Roman"/>
                        </a:rPr>
                        <a:t> </a:t>
                      </a:r>
                      <a:r>
                        <a:rPr lang="en-US" sz="1100" b="1" i="1" dirty="0" err="1">
                          <a:effectLst/>
                          <a:latin typeface="UTM Avo"/>
                          <a:ea typeface="Calibri"/>
                          <a:cs typeface="Times New Roman"/>
                        </a:rPr>
                        <a:t>tranh</a:t>
                      </a:r>
                      <a:r>
                        <a:rPr lang="en-US" sz="1100" b="1" i="1" dirty="0">
                          <a:effectLst/>
                          <a:latin typeface="UTM Avo"/>
                          <a:ea typeface="Calibri"/>
                          <a:cs typeface="Times New Roman"/>
                        </a:rPr>
                        <a:t>, </a:t>
                      </a:r>
                      <a:r>
                        <a:rPr lang="en-US" sz="1100" b="1" i="1" dirty="0" err="1">
                          <a:effectLst/>
                          <a:latin typeface="UTM Avo"/>
                          <a:ea typeface="Calibri"/>
                          <a:cs typeface="Times New Roman"/>
                        </a:rPr>
                        <a:t>biểu</a:t>
                      </a:r>
                      <a:r>
                        <a:rPr lang="en-US" sz="1100" b="1" i="1" dirty="0">
                          <a:effectLst/>
                          <a:latin typeface="UTM Avo"/>
                          <a:ea typeface="Calibri"/>
                          <a:cs typeface="Times New Roman"/>
                        </a:rPr>
                        <a:t> </a:t>
                      </a:r>
                      <a:r>
                        <a:rPr lang="en-US" sz="1100" b="1" i="1" dirty="0" err="1">
                          <a:effectLst/>
                          <a:latin typeface="UTM Avo"/>
                          <a:ea typeface="Calibri"/>
                          <a:cs typeface="Times New Roman"/>
                        </a:rPr>
                        <a:t>đồ</a:t>
                      </a:r>
                      <a:r>
                        <a:rPr lang="en-US" sz="1100" b="1" i="1" dirty="0">
                          <a:effectLst/>
                          <a:latin typeface="UTM Avo"/>
                          <a:ea typeface="Calibri"/>
                          <a:cs typeface="Times New Roman"/>
                        </a:rPr>
                        <a:t> </a:t>
                      </a:r>
                      <a:r>
                        <a:rPr lang="en-US" sz="1100" b="1" i="1" dirty="0" err="1">
                          <a:effectLst/>
                          <a:latin typeface="UTM Avo"/>
                          <a:ea typeface="Calibri"/>
                          <a:cs typeface="Times New Roman"/>
                        </a:rPr>
                        <a:t>quạt</a:t>
                      </a:r>
                      <a:endParaRPr lang="en-US" sz="1100" b="1" dirty="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c rowSpan="2">
                  <a:txBody>
                    <a:bodyPr/>
                    <a:lstStyle/>
                    <a:p>
                      <a:pPr marL="342900" lvl="0" indent="-342900">
                        <a:lnSpc>
                          <a:spcPct val="115000"/>
                        </a:lnSpc>
                        <a:spcAft>
                          <a:spcPts val="1000"/>
                        </a:spcAft>
                        <a:buFont typeface="+mj-lt"/>
                        <a:buAutoNum type="arabicPeriod"/>
                        <a:tabLst>
                          <a:tab pos="457200" algn="l"/>
                        </a:tabLst>
                      </a:pPr>
                      <a:r>
                        <a:rPr lang="vi-VN" sz="1100">
                          <a:effectLst/>
                          <a:latin typeface="UTM Avo"/>
                          <a:ea typeface="Calibri"/>
                          <a:cs typeface="Times New Roman"/>
                        </a:rPr>
                        <a:t>Đọc</a:t>
                      </a:r>
                      <a:r>
                        <a:rPr lang="en-US" sz="1100">
                          <a:effectLst/>
                          <a:latin typeface="UTM Avo"/>
                          <a:ea typeface="Calibri"/>
                          <a:cs typeface="Times New Roman"/>
                        </a:rPr>
                        <a:t>, </a:t>
                      </a:r>
                      <a:r>
                        <a:rPr lang="vi-VN" sz="1100">
                          <a:effectLst/>
                          <a:latin typeface="UTM Avo"/>
                          <a:ea typeface="Calibri"/>
                          <a:cs typeface="Times New Roman"/>
                        </a:rPr>
                        <a:t>mô tả thành thạo</a:t>
                      </a:r>
                      <a:r>
                        <a:rPr lang="en-US" sz="1100">
                          <a:effectLst/>
                          <a:latin typeface="UTM Avo"/>
                          <a:ea typeface="Calibri"/>
                          <a:cs typeface="Times New Roman"/>
                        </a:rPr>
                        <a:t>, phân tích</a:t>
                      </a:r>
                      <a:r>
                        <a:rPr lang="vi-VN" sz="1100">
                          <a:effectLst/>
                          <a:latin typeface="UTM Avo"/>
                          <a:ea typeface="Calibri"/>
                          <a:cs typeface="Times New Roman"/>
                        </a:rPr>
                        <a:t> các dữ liệu ở dạng</a:t>
                      </a:r>
                      <a:r>
                        <a:rPr lang="en-US" sz="1100">
                          <a:effectLst/>
                          <a:latin typeface="UTM Avo"/>
                          <a:ea typeface="Calibri"/>
                          <a:cs typeface="Times New Roman"/>
                        </a:rPr>
                        <a:t> biểu đồ.</a:t>
                      </a:r>
                      <a:endParaRPr lang="en-US" sz="1100">
                        <a:effectLst/>
                        <a:latin typeface="Calibri"/>
                        <a:ea typeface="Calibri"/>
                        <a:cs typeface="Times New Roman"/>
                      </a:endParaRPr>
                    </a:p>
                    <a:p>
                      <a:pPr marL="342900" lvl="0" indent="-342900">
                        <a:lnSpc>
                          <a:spcPct val="115000"/>
                        </a:lnSpc>
                        <a:spcAft>
                          <a:spcPts val="1000"/>
                        </a:spcAft>
                        <a:buFont typeface="+mj-lt"/>
                        <a:buAutoNum type="arabicPeriod"/>
                        <a:tabLst>
                          <a:tab pos="457200" algn="l"/>
                        </a:tabLst>
                      </a:pPr>
                      <a:r>
                        <a:rPr lang="vi-VN" sz="1100">
                          <a:effectLst/>
                          <a:latin typeface="UTM Avo"/>
                          <a:ea typeface="Calibri"/>
                          <a:cs typeface="Times New Roman"/>
                        </a:rPr>
                        <a:t>Giải quyết </a:t>
                      </a:r>
                      <a:r>
                        <a:rPr lang="en-US" sz="1100">
                          <a:effectLst/>
                          <a:latin typeface="UTM Avo"/>
                          <a:ea typeface="Calibri"/>
                          <a:cs typeface="Times New Roman"/>
                        </a:rPr>
                        <a:t>được những </a:t>
                      </a:r>
                      <a:r>
                        <a:rPr lang="vi-VN" sz="1100">
                          <a:effectLst/>
                          <a:latin typeface="UTM Avo"/>
                          <a:ea typeface="Calibri"/>
                          <a:cs typeface="Times New Roman"/>
                        </a:rPr>
                        <a:t>vấn đề đơn giản liên quan đến các số liệu thu được ở </a:t>
                      </a:r>
                      <a:r>
                        <a:rPr lang="en-US" sz="1100">
                          <a:effectLst/>
                          <a:latin typeface="UTM Avo"/>
                          <a:ea typeface="Calibri"/>
                          <a:cs typeface="Times New Roman"/>
                        </a:rPr>
                        <a:t>các dạng biểu đồ trên.</a:t>
                      </a:r>
                      <a:endParaRPr lang="en-US" sz="1100">
                        <a:effectLst/>
                        <a:latin typeface="Calibri"/>
                        <a:ea typeface="Calibri"/>
                        <a:cs typeface="Times New Roman"/>
                      </a:endParaRPr>
                    </a:p>
                    <a:p>
                      <a:pPr marL="342900" lvl="0" indent="-342900">
                        <a:lnSpc>
                          <a:spcPct val="115000"/>
                        </a:lnSpc>
                        <a:spcAft>
                          <a:spcPts val="1000"/>
                        </a:spcAft>
                        <a:buFont typeface="+mj-lt"/>
                        <a:buAutoNum type="arabicPeriod"/>
                        <a:tabLst>
                          <a:tab pos="457200" algn="l"/>
                        </a:tabLst>
                      </a:pPr>
                      <a:r>
                        <a:rPr lang="en-US" sz="1100">
                          <a:effectLst/>
                          <a:latin typeface="UTM Avo"/>
                          <a:ea typeface="Calibri"/>
                          <a:cs typeface="Times New Roman"/>
                        </a:rPr>
                        <a:t>Đưa ra được nhận xét hoặc đánh giá được tính hợp lý của một kết luận.</a:t>
                      </a:r>
                      <a:endParaRPr lang="en-US" sz="110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r>
              <a:tr h="895586">
                <a:tc>
                  <a:txBody>
                    <a:bodyPr/>
                    <a:lstStyle/>
                    <a:p>
                      <a:pPr>
                        <a:lnSpc>
                          <a:spcPct val="115000"/>
                        </a:lnSpc>
                        <a:spcAft>
                          <a:spcPts val="1000"/>
                        </a:spcAft>
                      </a:pPr>
                      <a:r>
                        <a:rPr lang="en-US" sz="1100" b="1">
                          <a:effectLst/>
                          <a:latin typeface="UTM Avo"/>
                          <a:ea typeface="Calibri"/>
                          <a:cs typeface="Times New Roman"/>
                        </a:rPr>
                        <a:t>Tiết 2</a:t>
                      </a:r>
                      <a:endParaRPr lang="en-US" sz="110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c>
                  <a:txBody>
                    <a:bodyPr/>
                    <a:lstStyle/>
                    <a:p>
                      <a:pPr>
                        <a:lnSpc>
                          <a:spcPct val="115000"/>
                        </a:lnSpc>
                        <a:spcAft>
                          <a:spcPts val="1000"/>
                        </a:spcAft>
                      </a:pPr>
                      <a:r>
                        <a:rPr lang="en-US" sz="1100" b="1" i="1" dirty="0" err="1">
                          <a:effectLst/>
                          <a:latin typeface="UTM Avo"/>
                          <a:ea typeface="Calibri"/>
                          <a:cs typeface="Times New Roman"/>
                        </a:rPr>
                        <a:t>Biểu</a:t>
                      </a:r>
                      <a:r>
                        <a:rPr lang="en-US" sz="1100" b="1" i="1" dirty="0">
                          <a:effectLst/>
                          <a:latin typeface="UTM Avo"/>
                          <a:ea typeface="Calibri"/>
                          <a:cs typeface="Times New Roman"/>
                        </a:rPr>
                        <a:t> </a:t>
                      </a:r>
                      <a:r>
                        <a:rPr lang="en-US" sz="1100" b="1" i="1" dirty="0" err="1">
                          <a:effectLst/>
                          <a:latin typeface="UTM Avo"/>
                          <a:ea typeface="Calibri"/>
                          <a:cs typeface="Times New Roman"/>
                        </a:rPr>
                        <a:t>đồ</a:t>
                      </a:r>
                      <a:r>
                        <a:rPr lang="en-US" sz="1100" b="1" i="1" dirty="0">
                          <a:effectLst/>
                          <a:latin typeface="UTM Avo"/>
                          <a:ea typeface="Calibri"/>
                          <a:cs typeface="Times New Roman"/>
                        </a:rPr>
                        <a:t> </a:t>
                      </a:r>
                      <a:r>
                        <a:rPr lang="en-US" sz="1100" b="1" i="1" dirty="0" err="1">
                          <a:effectLst/>
                          <a:latin typeface="UTM Avo"/>
                          <a:ea typeface="Calibri"/>
                          <a:cs typeface="Times New Roman"/>
                        </a:rPr>
                        <a:t>cột</a:t>
                      </a:r>
                      <a:r>
                        <a:rPr lang="en-US" sz="1100" b="1" i="1" dirty="0">
                          <a:effectLst/>
                          <a:latin typeface="UTM Avo"/>
                          <a:ea typeface="Calibri"/>
                          <a:cs typeface="Times New Roman"/>
                        </a:rPr>
                        <a:t>, </a:t>
                      </a:r>
                      <a:r>
                        <a:rPr lang="en-US" sz="1100" b="1" i="1" dirty="0" err="1">
                          <a:effectLst/>
                          <a:latin typeface="UTM Avo"/>
                          <a:ea typeface="Calibri"/>
                          <a:cs typeface="Times New Roman"/>
                        </a:rPr>
                        <a:t>biểu</a:t>
                      </a:r>
                      <a:r>
                        <a:rPr lang="en-US" sz="1100" b="1" i="1" dirty="0">
                          <a:effectLst/>
                          <a:latin typeface="UTM Avo"/>
                          <a:ea typeface="Calibri"/>
                          <a:cs typeface="Times New Roman"/>
                        </a:rPr>
                        <a:t> </a:t>
                      </a:r>
                      <a:r>
                        <a:rPr lang="en-US" sz="1100" b="1" i="1" dirty="0" err="1">
                          <a:effectLst/>
                          <a:latin typeface="UTM Avo"/>
                          <a:ea typeface="Calibri"/>
                          <a:cs typeface="Times New Roman"/>
                        </a:rPr>
                        <a:t>đồ</a:t>
                      </a:r>
                      <a:r>
                        <a:rPr lang="en-US" sz="1100" b="1" i="1" dirty="0">
                          <a:effectLst/>
                          <a:latin typeface="UTM Avo"/>
                          <a:ea typeface="Calibri"/>
                          <a:cs typeface="Times New Roman"/>
                        </a:rPr>
                        <a:t> </a:t>
                      </a:r>
                      <a:r>
                        <a:rPr lang="en-US" sz="1100" b="1" i="1" dirty="0" err="1">
                          <a:effectLst/>
                          <a:latin typeface="UTM Avo"/>
                          <a:ea typeface="Calibri"/>
                          <a:cs typeface="Times New Roman"/>
                        </a:rPr>
                        <a:t>cột</a:t>
                      </a:r>
                      <a:r>
                        <a:rPr lang="en-US" sz="1100" b="1" i="1" dirty="0">
                          <a:effectLst/>
                          <a:latin typeface="UTM Avo"/>
                          <a:ea typeface="Calibri"/>
                          <a:cs typeface="Times New Roman"/>
                        </a:rPr>
                        <a:t> </a:t>
                      </a:r>
                      <a:r>
                        <a:rPr lang="en-US" sz="1100" b="1" i="1" dirty="0" err="1">
                          <a:effectLst/>
                          <a:latin typeface="UTM Avo"/>
                          <a:ea typeface="Calibri"/>
                          <a:cs typeface="Times New Roman"/>
                        </a:rPr>
                        <a:t>kép</a:t>
                      </a:r>
                      <a:endParaRPr lang="en-US" sz="1100" b="1" dirty="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c vMerge="1">
                  <a:txBody>
                    <a:bodyPr/>
                    <a:lstStyle/>
                    <a:p>
                      <a:endParaRPr lang="en-US"/>
                    </a:p>
                  </a:txBody>
                  <a:tcPr/>
                </a:tc>
              </a:tr>
              <a:tr h="1566023">
                <a:tc>
                  <a:txBody>
                    <a:bodyPr/>
                    <a:lstStyle/>
                    <a:p>
                      <a:pPr>
                        <a:lnSpc>
                          <a:spcPct val="115000"/>
                        </a:lnSpc>
                        <a:spcAft>
                          <a:spcPts val="1000"/>
                        </a:spcAft>
                      </a:pPr>
                      <a:r>
                        <a:rPr lang="en-US" sz="1100" b="1">
                          <a:effectLst/>
                          <a:latin typeface="UTM Avo"/>
                          <a:ea typeface="Calibri"/>
                          <a:cs typeface="Times New Roman"/>
                        </a:rPr>
                        <a:t>Tiết 3</a:t>
                      </a:r>
                      <a:endParaRPr lang="en-US" sz="110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5CC"/>
                    </a:solidFill>
                  </a:tcPr>
                </a:tc>
                <a:tc>
                  <a:txBody>
                    <a:bodyPr/>
                    <a:lstStyle/>
                    <a:p>
                      <a:pPr>
                        <a:lnSpc>
                          <a:spcPct val="115000"/>
                        </a:lnSpc>
                        <a:spcAft>
                          <a:spcPts val="1000"/>
                        </a:spcAft>
                      </a:pPr>
                      <a:r>
                        <a:rPr lang="en-US" sz="1100" b="1" i="1" dirty="0" err="1">
                          <a:effectLst/>
                          <a:latin typeface="UTM Avo"/>
                          <a:ea typeface="Calibri"/>
                          <a:cs typeface="Times New Roman"/>
                        </a:rPr>
                        <a:t>Tần</a:t>
                      </a:r>
                      <a:r>
                        <a:rPr lang="en-US" sz="1100" b="1" i="1" dirty="0">
                          <a:effectLst/>
                          <a:latin typeface="UTM Avo"/>
                          <a:ea typeface="Calibri"/>
                          <a:cs typeface="Times New Roman"/>
                        </a:rPr>
                        <a:t> </a:t>
                      </a:r>
                      <a:r>
                        <a:rPr lang="en-US" sz="1100" b="1" i="1" dirty="0" err="1">
                          <a:effectLst/>
                          <a:latin typeface="UTM Avo"/>
                          <a:ea typeface="Calibri"/>
                          <a:cs typeface="Times New Roman"/>
                        </a:rPr>
                        <a:t>số</a:t>
                      </a:r>
                      <a:r>
                        <a:rPr lang="en-US" sz="1100" b="1" i="1" dirty="0">
                          <a:effectLst/>
                          <a:latin typeface="UTM Avo"/>
                          <a:ea typeface="Calibri"/>
                          <a:cs typeface="Times New Roman"/>
                        </a:rPr>
                        <a:t>, </a:t>
                      </a:r>
                      <a:r>
                        <a:rPr lang="en-US" sz="1100" b="1" i="1" dirty="0" err="1">
                          <a:effectLst/>
                          <a:latin typeface="UTM Avo"/>
                          <a:ea typeface="Calibri"/>
                          <a:cs typeface="Times New Roman"/>
                        </a:rPr>
                        <a:t>tần</a:t>
                      </a:r>
                      <a:r>
                        <a:rPr lang="en-US" sz="1100" b="1" i="1" dirty="0">
                          <a:effectLst/>
                          <a:latin typeface="UTM Avo"/>
                          <a:ea typeface="Calibri"/>
                          <a:cs typeface="Times New Roman"/>
                        </a:rPr>
                        <a:t> </a:t>
                      </a:r>
                      <a:r>
                        <a:rPr lang="en-US" sz="1100" b="1" i="1" dirty="0" err="1">
                          <a:effectLst/>
                          <a:latin typeface="UTM Avo"/>
                          <a:ea typeface="Calibri"/>
                          <a:cs typeface="Times New Roman"/>
                        </a:rPr>
                        <a:t>số</a:t>
                      </a:r>
                      <a:r>
                        <a:rPr lang="en-US" sz="1100" b="1" i="1" dirty="0">
                          <a:effectLst/>
                          <a:latin typeface="UTM Avo"/>
                          <a:ea typeface="Calibri"/>
                          <a:cs typeface="Times New Roman"/>
                        </a:rPr>
                        <a:t> </a:t>
                      </a:r>
                      <a:r>
                        <a:rPr lang="en-US" sz="1100" b="1" i="1" dirty="0" err="1">
                          <a:effectLst/>
                          <a:latin typeface="UTM Avo"/>
                          <a:ea typeface="Calibri"/>
                          <a:cs typeface="Times New Roman"/>
                        </a:rPr>
                        <a:t>tương</a:t>
                      </a:r>
                      <a:r>
                        <a:rPr lang="en-US" sz="1100" b="1" i="1" dirty="0">
                          <a:effectLst/>
                          <a:latin typeface="UTM Avo"/>
                          <a:ea typeface="Calibri"/>
                          <a:cs typeface="Times New Roman"/>
                        </a:rPr>
                        <a:t> </a:t>
                      </a:r>
                      <a:r>
                        <a:rPr lang="en-US" sz="1100" b="1" i="1" dirty="0" err="1">
                          <a:effectLst/>
                          <a:latin typeface="UTM Avo"/>
                          <a:ea typeface="Calibri"/>
                          <a:cs typeface="Times New Roman"/>
                        </a:rPr>
                        <a:t>đối</a:t>
                      </a:r>
                      <a:r>
                        <a:rPr lang="en-US" sz="1100" b="1" i="1" dirty="0">
                          <a:effectLst/>
                          <a:latin typeface="UTM Avo"/>
                          <a:ea typeface="Calibri"/>
                          <a:cs typeface="Times New Roman"/>
                        </a:rPr>
                        <a:t> </a:t>
                      </a:r>
                      <a:r>
                        <a:rPr lang="vi-VN" sz="1100" b="1" i="1" dirty="0">
                          <a:effectLst/>
                          <a:latin typeface="UTM Avo"/>
                          <a:ea typeface="Calibri"/>
                          <a:cs typeface="Times New Roman"/>
                        </a:rPr>
                        <a:t>tương đối, biểu đồ tần số tương đối </a:t>
                      </a:r>
                      <a:endParaRPr lang="en-US" sz="1100" b="1" dirty="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5CC"/>
                    </a:solidFill>
                  </a:tcPr>
                </a:tc>
                <a:tc>
                  <a:txBody>
                    <a:bodyPr/>
                    <a:lstStyle/>
                    <a:p>
                      <a:pPr marL="342900" lvl="0" indent="-342900">
                        <a:lnSpc>
                          <a:spcPct val="115000"/>
                        </a:lnSpc>
                        <a:spcAft>
                          <a:spcPts val="1000"/>
                        </a:spcAft>
                        <a:buFont typeface="+mj-lt"/>
                        <a:buAutoNum type="arabicPeriod"/>
                        <a:tabLst>
                          <a:tab pos="457200" algn="l"/>
                        </a:tabLst>
                      </a:pPr>
                      <a:r>
                        <a:rPr lang="vi-VN" sz="1100">
                          <a:effectLst/>
                          <a:latin typeface="UTM Avo"/>
                          <a:ea typeface="Calibri"/>
                          <a:cs typeface="Times New Roman"/>
                        </a:rPr>
                        <a:t>Thiết lập được </a:t>
                      </a:r>
                      <a:r>
                        <a:rPr lang="en-US" sz="1100">
                          <a:effectLst/>
                          <a:latin typeface="UTM Avo"/>
                          <a:ea typeface="Calibri"/>
                          <a:cs typeface="Times New Roman"/>
                        </a:rPr>
                        <a:t>bảng tần số, </a:t>
                      </a:r>
                      <a:r>
                        <a:rPr lang="vi-VN" sz="1100">
                          <a:effectLst/>
                          <a:latin typeface="UTM Avo"/>
                          <a:ea typeface="Calibri"/>
                          <a:cs typeface="Times New Roman"/>
                        </a:rPr>
                        <a:t>biểu đồ </a:t>
                      </a:r>
                      <a:r>
                        <a:rPr lang="en-US" sz="1100">
                          <a:effectLst/>
                          <a:latin typeface="UTM Avo"/>
                          <a:ea typeface="Calibri"/>
                          <a:cs typeface="Times New Roman"/>
                        </a:rPr>
                        <a:t>tần số (</a:t>
                      </a:r>
                      <a:r>
                        <a:rPr lang="vi-VN" sz="1100">
                          <a:effectLst/>
                          <a:latin typeface="UTM Avo"/>
                          <a:ea typeface="Calibri"/>
                          <a:cs typeface="Times New Roman"/>
                        </a:rPr>
                        <a:t>biểu đồ cột</a:t>
                      </a:r>
                      <a:r>
                        <a:rPr lang="en-US" sz="1100">
                          <a:effectLst/>
                          <a:latin typeface="UTM Avo"/>
                          <a:ea typeface="Calibri"/>
                          <a:cs typeface="Times New Roman"/>
                        </a:rPr>
                        <a:t> hoặc </a:t>
                      </a:r>
                      <a:r>
                        <a:rPr lang="vi-VN" sz="1100">
                          <a:effectLst/>
                          <a:latin typeface="UTM Avo"/>
                          <a:ea typeface="Calibri"/>
                          <a:cs typeface="Times New Roman"/>
                        </a:rPr>
                        <a:t>biểu đồ đoạn thẳng).</a:t>
                      </a:r>
                      <a:endParaRPr lang="en-US" sz="1100">
                        <a:effectLst/>
                        <a:latin typeface="Calibri"/>
                        <a:ea typeface="Calibri"/>
                        <a:cs typeface="Times New Roman"/>
                      </a:endParaRPr>
                    </a:p>
                    <a:p>
                      <a:pPr marL="342900" lvl="0" indent="-342900">
                        <a:lnSpc>
                          <a:spcPct val="115000"/>
                        </a:lnSpc>
                        <a:spcAft>
                          <a:spcPts val="1000"/>
                        </a:spcAft>
                        <a:buFont typeface="+mj-lt"/>
                        <a:buAutoNum type="arabicPeriod"/>
                        <a:tabLst>
                          <a:tab pos="457200" algn="l"/>
                        </a:tabLst>
                      </a:pPr>
                      <a:r>
                        <a:rPr lang="vi-VN" sz="1100">
                          <a:effectLst/>
                          <a:latin typeface="UTM Avo"/>
                          <a:ea typeface="Calibri"/>
                          <a:cs typeface="Times New Roman"/>
                        </a:rPr>
                        <a:t>Xác định được tần số tương đối (</a:t>
                      </a:r>
                      <a:r>
                        <a:rPr lang="vi-VN" sz="1100" i="1">
                          <a:effectLst/>
                          <a:latin typeface="UTM Avo"/>
                          <a:ea typeface="Calibri"/>
                          <a:cs typeface="Times New Roman"/>
                        </a:rPr>
                        <a:t>relative frequency</a:t>
                      </a:r>
                      <a:r>
                        <a:rPr lang="vi-VN" sz="1100">
                          <a:effectLst/>
                          <a:latin typeface="UTM Avo"/>
                          <a:ea typeface="Calibri"/>
                          <a:cs typeface="Times New Roman"/>
                        </a:rPr>
                        <a:t>) của một giá trị</a:t>
                      </a:r>
                      <a:r>
                        <a:rPr lang="en-US" sz="1100">
                          <a:effectLst/>
                          <a:latin typeface="UTM Avo"/>
                          <a:ea typeface="Calibri"/>
                          <a:cs typeface="Times New Roman"/>
                        </a:rPr>
                        <a:t>,</a:t>
                      </a:r>
                      <a:r>
                        <a:rPr lang="vi-VN" sz="1100">
                          <a:effectLst/>
                          <a:latin typeface="UTM Avo"/>
                          <a:ea typeface="Calibri"/>
                          <a:cs typeface="Times New Roman"/>
                        </a:rPr>
                        <a:t> lập được </a:t>
                      </a:r>
                      <a:r>
                        <a:rPr lang="en-US" sz="1100">
                          <a:effectLst/>
                          <a:latin typeface="UTM Avo"/>
                          <a:ea typeface="Calibri"/>
                          <a:cs typeface="Times New Roman"/>
                        </a:rPr>
                        <a:t>bảng tần số </a:t>
                      </a:r>
                      <a:r>
                        <a:rPr lang="vi-VN" sz="1100">
                          <a:effectLst/>
                          <a:latin typeface="UTM Avo"/>
                          <a:ea typeface="Calibri"/>
                          <a:cs typeface="Times New Roman"/>
                        </a:rPr>
                        <a:t>tương đối</a:t>
                      </a:r>
                      <a:r>
                        <a:rPr lang="en-US" sz="1100">
                          <a:effectLst/>
                          <a:latin typeface="UTM Avo"/>
                          <a:ea typeface="Calibri"/>
                          <a:cs typeface="Times New Roman"/>
                        </a:rPr>
                        <a:t>, </a:t>
                      </a:r>
                      <a:r>
                        <a:rPr lang="vi-VN" sz="1100">
                          <a:effectLst/>
                          <a:latin typeface="UTM Avo"/>
                          <a:ea typeface="Calibri"/>
                          <a:cs typeface="Times New Roman"/>
                        </a:rPr>
                        <a:t>biểu đồ </a:t>
                      </a:r>
                      <a:r>
                        <a:rPr lang="en-US" sz="1100">
                          <a:effectLst/>
                          <a:latin typeface="UTM Avo"/>
                          <a:ea typeface="Calibri"/>
                          <a:cs typeface="Times New Roman"/>
                        </a:rPr>
                        <a:t>tần số </a:t>
                      </a:r>
                      <a:r>
                        <a:rPr lang="vi-VN" sz="1100">
                          <a:effectLst/>
                          <a:latin typeface="UTM Avo"/>
                          <a:ea typeface="Calibri"/>
                          <a:cs typeface="Times New Roman"/>
                        </a:rPr>
                        <a:t>tương đối </a:t>
                      </a:r>
                      <a:r>
                        <a:rPr lang="en-US" sz="1100">
                          <a:effectLst/>
                          <a:latin typeface="UTM Avo"/>
                          <a:ea typeface="Calibri"/>
                          <a:cs typeface="Times New Roman"/>
                        </a:rPr>
                        <a:t>(</a:t>
                      </a:r>
                      <a:r>
                        <a:rPr lang="vi-VN" sz="1100">
                          <a:effectLst/>
                          <a:latin typeface="UTM Avo"/>
                          <a:ea typeface="Calibri"/>
                          <a:cs typeface="Times New Roman"/>
                        </a:rPr>
                        <a:t>biểu đồ cột</a:t>
                      </a:r>
                      <a:r>
                        <a:rPr lang="en-US" sz="1100">
                          <a:effectLst/>
                          <a:latin typeface="UTM Avo"/>
                          <a:ea typeface="Calibri"/>
                          <a:cs typeface="Times New Roman"/>
                        </a:rPr>
                        <a:t> hoặc biểu đồ </a:t>
                      </a:r>
                      <a:r>
                        <a:rPr lang="vi-VN" sz="1100">
                          <a:effectLst/>
                          <a:latin typeface="UTM Avo"/>
                          <a:ea typeface="Calibri"/>
                          <a:cs typeface="Times New Roman"/>
                        </a:rPr>
                        <a:t>hình quạt</a:t>
                      </a:r>
                      <a:r>
                        <a:rPr lang="en-US" sz="1100">
                          <a:effectLst/>
                          <a:latin typeface="UTM Avo"/>
                          <a:ea typeface="Calibri"/>
                          <a:cs typeface="Times New Roman"/>
                        </a:rPr>
                        <a:t> tròn</a:t>
                      </a:r>
                      <a:r>
                        <a:rPr lang="vi-VN" sz="1100">
                          <a:effectLst/>
                          <a:latin typeface="UTM Avo"/>
                          <a:ea typeface="Calibri"/>
                          <a:cs typeface="Times New Roman"/>
                        </a:rPr>
                        <a:t>).</a:t>
                      </a:r>
                      <a:endParaRPr lang="en-US" sz="1100">
                        <a:effectLst/>
                        <a:latin typeface="Calibri"/>
                        <a:ea typeface="Calibri"/>
                        <a:cs typeface="Times New Roman"/>
                      </a:endParaRPr>
                    </a:p>
                    <a:p>
                      <a:pPr marL="342900" lvl="0" indent="-342900">
                        <a:lnSpc>
                          <a:spcPct val="115000"/>
                        </a:lnSpc>
                        <a:spcAft>
                          <a:spcPts val="1000"/>
                        </a:spcAft>
                        <a:buFont typeface="+mj-lt"/>
                        <a:buAutoNum type="arabicPeriod"/>
                        <a:tabLst>
                          <a:tab pos="457200" algn="l"/>
                        </a:tabLst>
                      </a:pPr>
                      <a:r>
                        <a:rPr lang="en-US" sz="1100">
                          <a:effectLst/>
                          <a:latin typeface="UTM Avo"/>
                          <a:ea typeface="Calibri"/>
                          <a:cs typeface="Times New Roman"/>
                        </a:rPr>
                        <a:t>Giải thích</a:t>
                      </a:r>
                      <a:r>
                        <a:rPr lang="vi-VN" sz="1100">
                          <a:effectLst/>
                          <a:latin typeface="UTM Avo"/>
                          <a:ea typeface="Calibri"/>
                          <a:cs typeface="Times New Roman"/>
                        </a:rPr>
                        <a:t> được ý nghĩa và vai trò của tần số</a:t>
                      </a:r>
                      <a:r>
                        <a:rPr lang="en-US" sz="1100">
                          <a:effectLst/>
                          <a:latin typeface="UTM Avo"/>
                          <a:ea typeface="Calibri"/>
                          <a:cs typeface="Times New Roman"/>
                        </a:rPr>
                        <a:t>, tần số</a:t>
                      </a:r>
                      <a:r>
                        <a:rPr lang="vi-VN" sz="1100">
                          <a:effectLst/>
                          <a:latin typeface="UTM Avo"/>
                          <a:ea typeface="Calibri"/>
                          <a:cs typeface="Times New Roman"/>
                        </a:rPr>
                        <a:t> tương đối trong thực tiễn.</a:t>
                      </a:r>
                      <a:endParaRPr lang="en-US" sz="110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5CC"/>
                    </a:solidFill>
                  </a:tcPr>
                </a:tc>
              </a:tr>
              <a:tr h="961321">
                <a:tc>
                  <a:txBody>
                    <a:bodyPr/>
                    <a:lstStyle/>
                    <a:p>
                      <a:pPr>
                        <a:lnSpc>
                          <a:spcPct val="115000"/>
                        </a:lnSpc>
                        <a:spcAft>
                          <a:spcPts val="1000"/>
                        </a:spcAft>
                      </a:pPr>
                      <a:r>
                        <a:rPr lang="en-US" sz="1100" b="1">
                          <a:effectLst/>
                          <a:latin typeface="UTM Avo"/>
                          <a:ea typeface="Calibri"/>
                          <a:cs typeface="Times New Roman"/>
                        </a:rPr>
                        <a:t>Tiết 4</a:t>
                      </a:r>
                      <a:endParaRPr lang="en-US" sz="110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c>
                  <a:txBody>
                    <a:bodyPr/>
                    <a:lstStyle/>
                    <a:p>
                      <a:pPr>
                        <a:lnSpc>
                          <a:spcPct val="115000"/>
                        </a:lnSpc>
                        <a:spcAft>
                          <a:spcPts val="1000"/>
                        </a:spcAft>
                      </a:pPr>
                      <a:r>
                        <a:rPr lang="vi-VN" sz="1100" b="1" i="1" dirty="0">
                          <a:effectLst/>
                          <a:latin typeface="UTM Avo"/>
                          <a:ea typeface="Calibri"/>
                          <a:cs typeface="Times New Roman"/>
                        </a:rPr>
                        <a:t>Bảng tần số ghép nhóm, bảng tần số tương đối ghép nhóm. Biểu đồ tần số tương đối ghép nhóm </a:t>
                      </a:r>
                      <a:endParaRPr lang="en-US" sz="1100" b="1" dirty="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c>
                  <a:txBody>
                    <a:bodyPr/>
                    <a:lstStyle/>
                    <a:p>
                      <a:pPr marL="342900" lvl="0" indent="-342900">
                        <a:lnSpc>
                          <a:spcPct val="115000"/>
                        </a:lnSpc>
                        <a:spcAft>
                          <a:spcPts val="1000"/>
                        </a:spcAft>
                        <a:buFont typeface="+mj-lt"/>
                        <a:buAutoNum type="arabicPeriod"/>
                        <a:tabLst>
                          <a:tab pos="457200" algn="l"/>
                        </a:tabLst>
                      </a:pPr>
                      <a:r>
                        <a:rPr lang="vi-VN" sz="1100" dirty="0">
                          <a:effectLst/>
                          <a:latin typeface="UTM Avo"/>
                          <a:ea typeface="Calibri"/>
                          <a:cs typeface="Times New Roman"/>
                        </a:rPr>
                        <a:t>Thiết lập được </a:t>
                      </a:r>
                      <a:r>
                        <a:rPr lang="en-US" sz="1100" dirty="0" err="1">
                          <a:effectLst/>
                          <a:latin typeface="UTM Avo"/>
                          <a:ea typeface="Calibri"/>
                          <a:cs typeface="Times New Roman"/>
                        </a:rPr>
                        <a:t>bảng</a:t>
                      </a:r>
                      <a:r>
                        <a:rPr lang="en-US" sz="1100" dirty="0">
                          <a:effectLst/>
                          <a:latin typeface="UTM Avo"/>
                          <a:ea typeface="Calibri"/>
                          <a:cs typeface="Times New Roman"/>
                        </a:rPr>
                        <a:t> </a:t>
                      </a:r>
                      <a:r>
                        <a:rPr lang="en-US" sz="1100" dirty="0" err="1">
                          <a:effectLst/>
                          <a:latin typeface="UTM Avo"/>
                          <a:ea typeface="Calibri"/>
                          <a:cs typeface="Times New Roman"/>
                        </a:rPr>
                        <a:t>tần</a:t>
                      </a:r>
                      <a:r>
                        <a:rPr lang="en-US" sz="1100" dirty="0">
                          <a:effectLst/>
                          <a:latin typeface="UTM Avo"/>
                          <a:ea typeface="Calibri"/>
                          <a:cs typeface="Times New Roman"/>
                        </a:rPr>
                        <a:t> </a:t>
                      </a:r>
                      <a:r>
                        <a:rPr lang="en-US" sz="1100" dirty="0" err="1">
                          <a:effectLst/>
                          <a:latin typeface="UTM Avo"/>
                          <a:ea typeface="Calibri"/>
                          <a:cs typeface="Times New Roman"/>
                        </a:rPr>
                        <a:t>số</a:t>
                      </a:r>
                      <a:r>
                        <a:rPr lang="en-US" sz="1100" dirty="0">
                          <a:effectLst/>
                          <a:latin typeface="UTM Avo"/>
                          <a:ea typeface="Calibri"/>
                          <a:cs typeface="Times New Roman"/>
                        </a:rPr>
                        <a:t> </a:t>
                      </a:r>
                      <a:r>
                        <a:rPr lang="en-US" sz="1100" dirty="0" err="1">
                          <a:effectLst/>
                          <a:latin typeface="UTM Avo"/>
                          <a:ea typeface="Calibri"/>
                          <a:cs typeface="Times New Roman"/>
                        </a:rPr>
                        <a:t>ghép</a:t>
                      </a:r>
                      <a:r>
                        <a:rPr lang="en-US" sz="1100" dirty="0">
                          <a:effectLst/>
                          <a:latin typeface="UTM Avo"/>
                          <a:ea typeface="Calibri"/>
                          <a:cs typeface="Times New Roman"/>
                        </a:rPr>
                        <a:t> </a:t>
                      </a:r>
                      <a:r>
                        <a:rPr lang="en-US" sz="1100" dirty="0" err="1">
                          <a:effectLst/>
                          <a:latin typeface="UTM Avo"/>
                          <a:ea typeface="Calibri"/>
                          <a:cs typeface="Times New Roman"/>
                        </a:rPr>
                        <a:t>nhóm</a:t>
                      </a:r>
                      <a:r>
                        <a:rPr lang="en-US" sz="1100" dirty="0">
                          <a:effectLst/>
                          <a:latin typeface="UTM Avo"/>
                          <a:ea typeface="Calibri"/>
                          <a:cs typeface="Times New Roman"/>
                        </a:rPr>
                        <a:t>, </a:t>
                      </a:r>
                      <a:r>
                        <a:rPr lang="en-US" sz="1100" dirty="0" err="1">
                          <a:effectLst/>
                          <a:latin typeface="UTM Avo"/>
                          <a:ea typeface="Calibri"/>
                          <a:cs typeface="Times New Roman"/>
                        </a:rPr>
                        <a:t>bảng</a:t>
                      </a:r>
                      <a:r>
                        <a:rPr lang="en-US" sz="1100" dirty="0">
                          <a:effectLst/>
                          <a:latin typeface="UTM Avo"/>
                          <a:ea typeface="Calibri"/>
                          <a:cs typeface="Times New Roman"/>
                        </a:rPr>
                        <a:t> </a:t>
                      </a:r>
                      <a:r>
                        <a:rPr lang="en-US" sz="1100" dirty="0" err="1">
                          <a:effectLst/>
                          <a:latin typeface="UTM Avo"/>
                          <a:ea typeface="Calibri"/>
                          <a:cs typeface="Times New Roman"/>
                        </a:rPr>
                        <a:t>tần</a:t>
                      </a:r>
                      <a:r>
                        <a:rPr lang="en-US" sz="1100" dirty="0">
                          <a:effectLst/>
                          <a:latin typeface="UTM Avo"/>
                          <a:ea typeface="Calibri"/>
                          <a:cs typeface="Times New Roman"/>
                        </a:rPr>
                        <a:t> </a:t>
                      </a:r>
                      <a:r>
                        <a:rPr lang="en-US" sz="1100" dirty="0" err="1">
                          <a:effectLst/>
                          <a:latin typeface="UTM Avo"/>
                          <a:ea typeface="Calibri"/>
                          <a:cs typeface="Times New Roman"/>
                        </a:rPr>
                        <a:t>số</a:t>
                      </a:r>
                      <a:r>
                        <a:rPr lang="en-US" sz="1100" dirty="0">
                          <a:effectLst/>
                          <a:latin typeface="UTM Avo"/>
                          <a:ea typeface="Calibri"/>
                          <a:cs typeface="Times New Roman"/>
                        </a:rPr>
                        <a:t> </a:t>
                      </a:r>
                      <a:r>
                        <a:rPr lang="vi-VN" sz="1100" dirty="0">
                          <a:effectLst/>
                          <a:latin typeface="UTM Avo"/>
                          <a:ea typeface="Calibri"/>
                          <a:cs typeface="Times New Roman"/>
                        </a:rPr>
                        <a:t>tương đối</a:t>
                      </a:r>
                      <a:r>
                        <a:rPr lang="en-US" sz="1100" dirty="0">
                          <a:effectLst/>
                          <a:latin typeface="UTM Avo"/>
                          <a:ea typeface="Calibri"/>
                          <a:cs typeface="Times New Roman"/>
                        </a:rPr>
                        <a:t> </a:t>
                      </a:r>
                      <a:r>
                        <a:rPr lang="en-US" sz="1100" dirty="0" err="1">
                          <a:effectLst/>
                          <a:latin typeface="UTM Avo"/>
                          <a:ea typeface="Calibri"/>
                          <a:cs typeface="Times New Roman"/>
                        </a:rPr>
                        <a:t>ghép</a:t>
                      </a:r>
                      <a:r>
                        <a:rPr lang="en-US" sz="1100" dirty="0">
                          <a:effectLst/>
                          <a:latin typeface="UTM Avo"/>
                          <a:ea typeface="Calibri"/>
                          <a:cs typeface="Times New Roman"/>
                        </a:rPr>
                        <a:t> </a:t>
                      </a:r>
                      <a:r>
                        <a:rPr lang="en-US" sz="1100" dirty="0" err="1">
                          <a:effectLst/>
                          <a:latin typeface="UTM Avo"/>
                          <a:ea typeface="Calibri"/>
                          <a:cs typeface="Times New Roman"/>
                        </a:rPr>
                        <a:t>nhóm</a:t>
                      </a:r>
                      <a:r>
                        <a:rPr lang="en-US" sz="1100" dirty="0">
                          <a:effectLst/>
                          <a:latin typeface="UTM Avo"/>
                          <a:ea typeface="Calibri"/>
                          <a:cs typeface="Times New Roman"/>
                        </a:rPr>
                        <a:t>.</a:t>
                      </a:r>
                      <a:endParaRPr lang="en-US" sz="1100" dirty="0">
                        <a:effectLst/>
                        <a:latin typeface="Calibri"/>
                        <a:ea typeface="Calibri"/>
                        <a:cs typeface="Times New Roman"/>
                      </a:endParaRPr>
                    </a:p>
                    <a:p>
                      <a:pPr marL="342900" lvl="0" indent="-342900">
                        <a:lnSpc>
                          <a:spcPct val="115000"/>
                        </a:lnSpc>
                        <a:spcAft>
                          <a:spcPts val="1000"/>
                        </a:spcAft>
                        <a:buFont typeface="+mj-lt"/>
                        <a:buAutoNum type="arabicPeriod"/>
                        <a:tabLst>
                          <a:tab pos="457200" algn="l"/>
                        </a:tabLst>
                      </a:pPr>
                      <a:r>
                        <a:rPr lang="vi-VN" sz="1100" dirty="0">
                          <a:effectLst/>
                          <a:latin typeface="UTM Avo"/>
                          <a:ea typeface="Calibri"/>
                          <a:cs typeface="Times New Roman"/>
                        </a:rPr>
                        <a:t>Thiết lập được </a:t>
                      </a:r>
                      <a:r>
                        <a:rPr lang="en-US" sz="1100" dirty="0" err="1">
                          <a:effectLst/>
                          <a:latin typeface="UTM Avo"/>
                          <a:ea typeface="Calibri"/>
                          <a:cs typeface="Times New Roman"/>
                        </a:rPr>
                        <a:t>biểu</a:t>
                      </a:r>
                      <a:r>
                        <a:rPr lang="en-US" sz="1100" dirty="0">
                          <a:effectLst/>
                          <a:latin typeface="UTM Avo"/>
                          <a:ea typeface="Calibri"/>
                          <a:cs typeface="Times New Roman"/>
                        </a:rPr>
                        <a:t> </a:t>
                      </a:r>
                      <a:r>
                        <a:rPr lang="en-US" sz="1100" dirty="0" err="1">
                          <a:effectLst/>
                          <a:latin typeface="UTM Avo"/>
                          <a:ea typeface="Calibri"/>
                          <a:cs typeface="Times New Roman"/>
                        </a:rPr>
                        <a:t>đồ</a:t>
                      </a:r>
                      <a:r>
                        <a:rPr lang="en-US" sz="1100" dirty="0">
                          <a:effectLst/>
                          <a:latin typeface="UTM Avo"/>
                          <a:ea typeface="Calibri"/>
                          <a:cs typeface="Times New Roman"/>
                        </a:rPr>
                        <a:t> </a:t>
                      </a:r>
                      <a:r>
                        <a:rPr lang="en-US" sz="1100" dirty="0" err="1">
                          <a:effectLst/>
                          <a:latin typeface="UTM Avo"/>
                          <a:ea typeface="Calibri"/>
                          <a:cs typeface="Times New Roman"/>
                        </a:rPr>
                        <a:t>tần</a:t>
                      </a:r>
                      <a:r>
                        <a:rPr lang="en-US" sz="1100" dirty="0">
                          <a:effectLst/>
                          <a:latin typeface="UTM Avo"/>
                          <a:ea typeface="Calibri"/>
                          <a:cs typeface="Times New Roman"/>
                        </a:rPr>
                        <a:t> </a:t>
                      </a:r>
                      <a:r>
                        <a:rPr lang="en-US" sz="1100" dirty="0" err="1">
                          <a:effectLst/>
                          <a:latin typeface="UTM Avo"/>
                          <a:ea typeface="Calibri"/>
                          <a:cs typeface="Times New Roman"/>
                        </a:rPr>
                        <a:t>số</a:t>
                      </a:r>
                      <a:r>
                        <a:rPr lang="en-US" sz="1100" dirty="0">
                          <a:effectLst/>
                          <a:latin typeface="UTM Avo"/>
                          <a:ea typeface="Calibri"/>
                          <a:cs typeface="Times New Roman"/>
                        </a:rPr>
                        <a:t> </a:t>
                      </a:r>
                      <a:r>
                        <a:rPr lang="vi-VN" sz="1100" dirty="0">
                          <a:effectLst/>
                          <a:latin typeface="UTM Avo"/>
                          <a:ea typeface="Calibri"/>
                          <a:cs typeface="Times New Roman"/>
                        </a:rPr>
                        <a:t>tương đối</a:t>
                      </a:r>
                      <a:r>
                        <a:rPr lang="en-US" sz="1100" dirty="0">
                          <a:effectLst/>
                          <a:latin typeface="UTM Avo"/>
                          <a:ea typeface="Calibri"/>
                          <a:cs typeface="Times New Roman"/>
                        </a:rPr>
                        <a:t> </a:t>
                      </a:r>
                      <a:r>
                        <a:rPr lang="en-US" sz="1100" dirty="0" err="1">
                          <a:effectLst/>
                          <a:latin typeface="UTM Avo"/>
                          <a:ea typeface="Calibri"/>
                          <a:cs typeface="Times New Roman"/>
                        </a:rPr>
                        <a:t>ghép</a:t>
                      </a:r>
                      <a:r>
                        <a:rPr lang="en-US" sz="1100" dirty="0">
                          <a:effectLst/>
                          <a:latin typeface="UTM Avo"/>
                          <a:ea typeface="Calibri"/>
                          <a:cs typeface="Times New Roman"/>
                        </a:rPr>
                        <a:t> </a:t>
                      </a:r>
                      <a:r>
                        <a:rPr lang="en-US" sz="1100" dirty="0" err="1">
                          <a:effectLst/>
                          <a:latin typeface="UTM Avo"/>
                          <a:ea typeface="Calibri"/>
                          <a:cs typeface="Times New Roman"/>
                        </a:rPr>
                        <a:t>nhóm</a:t>
                      </a:r>
                      <a:r>
                        <a:rPr lang="en-US" sz="1100" dirty="0">
                          <a:effectLst/>
                          <a:latin typeface="UTM Avo"/>
                          <a:ea typeface="Calibri"/>
                          <a:cs typeface="Times New Roman"/>
                        </a:rPr>
                        <a:t> (ở </a:t>
                      </a:r>
                      <a:r>
                        <a:rPr lang="en-US" sz="1100" dirty="0" err="1">
                          <a:effectLst/>
                          <a:latin typeface="UTM Avo"/>
                          <a:ea typeface="Calibri"/>
                          <a:cs typeface="Times New Roman"/>
                        </a:rPr>
                        <a:t>dạng</a:t>
                      </a:r>
                      <a:r>
                        <a:rPr lang="en-US" sz="1100" dirty="0">
                          <a:effectLst/>
                          <a:latin typeface="UTM Avo"/>
                          <a:ea typeface="Calibri"/>
                          <a:cs typeface="Times New Roman"/>
                        </a:rPr>
                        <a:t> </a:t>
                      </a:r>
                      <a:r>
                        <a:rPr lang="vi-VN" sz="1100" dirty="0">
                          <a:effectLst/>
                          <a:latin typeface="UTM Avo"/>
                          <a:ea typeface="Calibri"/>
                          <a:cs typeface="Times New Roman"/>
                        </a:rPr>
                        <a:t>biểu đồ cột</a:t>
                      </a:r>
                      <a:r>
                        <a:rPr lang="en-US" sz="1100" dirty="0">
                          <a:effectLst/>
                          <a:latin typeface="UTM Avo"/>
                          <a:ea typeface="Calibri"/>
                          <a:cs typeface="Times New Roman"/>
                        </a:rPr>
                        <a:t> </a:t>
                      </a:r>
                      <a:r>
                        <a:rPr lang="en-US" sz="1100" dirty="0" err="1">
                          <a:effectLst/>
                          <a:latin typeface="UTM Avo"/>
                          <a:ea typeface="Calibri"/>
                          <a:cs typeface="Times New Roman"/>
                        </a:rPr>
                        <a:t>hoặc</a:t>
                      </a:r>
                      <a:r>
                        <a:rPr lang="en-US" sz="1100" dirty="0">
                          <a:effectLst/>
                          <a:latin typeface="UTM Avo"/>
                          <a:ea typeface="Calibri"/>
                          <a:cs typeface="Times New Roman"/>
                        </a:rPr>
                        <a:t> </a:t>
                      </a:r>
                      <a:r>
                        <a:rPr lang="en-US" sz="1100" dirty="0" err="1">
                          <a:effectLst/>
                          <a:latin typeface="UTM Avo"/>
                          <a:ea typeface="Calibri"/>
                          <a:cs typeface="Times New Roman"/>
                        </a:rPr>
                        <a:t>biểu</a:t>
                      </a:r>
                      <a:r>
                        <a:rPr lang="en-US" sz="1100" dirty="0">
                          <a:effectLst/>
                          <a:latin typeface="UTM Avo"/>
                          <a:ea typeface="Calibri"/>
                          <a:cs typeface="Times New Roman"/>
                        </a:rPr>
                        <a:t> </a:t>
                      </a:r>
                      <a:r>
                        <a:rPr lang="en-US" sz="1100" dirty="0" err="1">
                          <a:effectLst/>
                          <a:latin typeface="UTM Avo"/>
                          <a:ea typeface="Calibri"/>
                          <a:cs typeface="Times New Roman"/>
                        </a:rPr>
                        <a:t>đồ</a:t>
                      </a:r>
                      <a:r>
                        <a:rPr lang="vi-VN" sz="1100" dirty="0">
                          <a:effectLst/>
                          <a:latin typeface="UTM Avo"/>
                          <a:ea typeface="Calibri"/>
                          <a:cs typeface="Times New Roman"/>
                        </a:rPr>
                        <a:t> đoạn thẳng).</a:t>
                      </a:r>
                      <a:endParaRPr lang="en-US" sz="1100" dirty="0">
                        <a:effectLst/>
                        <a:latin typeface="Calibri"/>
                        <a:ea typeface="Calibri"/>
                        <a:cs typeface="Times New Roman"/>
                      </a:endParaRPr>
                    </a:p>
                  </a:txBody>
                  <a:tcPr marL="50632" marR="50632" marT="25316" marB="2531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r>
            </a:tbl>
          </a:graphicData>
        </a:graphic>
      </p:graphicFrame>
    </p:spTree>
    <p:extLst>
      <p:ext uri="{BB962C8B-B14F-4D97-AF65-F5344CB8AC3E}">
        <p14:creationId xmlns:p14="http://schemas.microsoft.com/office/powerpoint/2010/main" val="40638607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0363035"/>
              </p:ext>
            </p:extLst>
          </p:nvPr>
        </p:nvGraphicFramePr>
        <p:xfrm>
          <a:off x="539551" y="339502"/>
          <a:ext cx="8136905" cy="4336134"/>
        </p:xfrm>
        <a:graphic>
          <a:graphicData uri="http://schemas.openxmlformats.org/drawingml/2006/table">
            <a:tbl>
              <a:tblPr firstRow="1" bandRow="1"/>
              <a:tblGrid>
                <a:gridCol w="791044"/>
                <a:gridCol w="1873253"/>
                <a:gridCol w="5472608"/>
              </a:tblGrid>
              <a:tr h="360040">
                <a:tc>
                  <a:txBody>
                    <a:bodyPr/>
                    <a:lstStyle/>
                    <a:p>
                      <a:pPr algn="ctr">
                        <a:lnSpc>
                          <a:spcPct val="115000"/>
                        </a:lnSpc>
                        <a:spcAft>
                          <a:spcPts val="1000"/>
                        </a:spcAft>
                      </a:pPr>
                      <a:r>
                        <a:rPr lang="en-US" sz="1100" b="1" dirty="0">
                          <a:effectLst/>
                          <a:latin typeface="UTM Avo"/>
                          <a:ea typeface="Calibri"/>
                          <a:cs typeface="Times New Roman"/>
                        </a:rPr>
                        <a:t>STT</a:t>
                      </a:r>
                      <a:endParaRPr lang="en-US" sz="1100"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B050"/>
                    </a:solidFill>
                  </a:tcPr>
                </a:tc>
                <a:tc>
                  <a:txBody>
                    <a:bodyPr/>
                    <a:lstStyle/>
                    <a:p>
                      <a:pPr algn="ctr">
                        <a:lnSpc>
                          <a:spcPct val="115000"/>
                        </a:lnSpc>
                        <a:spcAft>
                          <a:spcPts val="1000"/>
                        </a:spcAft>
                      </a:pPr>
                      <a:r>
                        <a:rPr lang="en-US" sz="1100" b="1" dirty="0">
                          <a:effectLst/>
                          <a:latin typeface="UTM Avo"/>
                          <a:ea typeface="Calibri"/>
                          <a:cs typeface="Times New Roman"/>
                        </a:rPr>
                        <a:t>NỘI DUNG</a:t>
                      </a:r>
                      <a:endParaRPr lang="en-US" sz="1100"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B050"/>
                    </a:solidFill>
                  </a:tcPr>
                </a:tc>
                <a:tc>
                  <a:txBody>
                    <a:bodyPr/>
                    <a:lstStyle/>
                    <a:p>
                      <a:pPr algn="ctr">
                        <a:lnSpc>
                          <a:spcPct val="115000"/>
                        </a:lnSpc>
                        <a:spcAft>
                          <a:spcPts val="1000"/>
                        </a:spcAft>
                      </a:pPr>
                      <a:r>
                        <a:rPr lang="en-US" sz="1100" b="1" dirty="0">
                          <a:effectLst/>
                          <a:latin typeface="UTM Avo"/>
                          <a:ea typeface="Calibri"/>
                          <a:cs typeface="Times New Roman"/>
                        </a:rPr>
                        <a:t>YÊU CẦU CẦN ĐẠT</a:t>
                      </a:r>
                      <a:endParaRPr lang="en-US" sz="1100"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B050"/>
                    </a:solidFill>
                  </a:tcPr>
                </a:tc>
              </a:tr>
              <a:tr h="1012874">
                <a:tc>
                  <a:txBody>
                    <a:bodyPr/>
                    <a:lstStyle/>
                    <a:p>
                      <a:pPr>
                        <a:lnSpc>
                          <a:spcPct val="115000"/>
                        </a:lnSpc>
                        <a:spcAft>
                          <a:spcPts val="0"/>
                        </a:spcAft>
                      </a:pPr>
                      <a:r>
                        <a:rPr lang="en-US" sz="1100" b="1" dirty="0" err="1">
                          <a:effectLst/>
                          <a:latin typeface="UTM Avo"/>
                          <a:ea typeface="Calibri"/>
                          <a:cs typeface="Times New Roman"/>
                        </a:rPr>
                        <a:t>Tiết</a:t>
                      </a:r>
                      <a:r>
                        <a:rPr lang="en-US" sz="1100" b="1" dirty="0">
                          <a:effectLst/>
                          <a:latin typeface="UTM Avo"/>
                          <a:ea typeface="Calibri"/>
                          <a:cs typeface="Times New Roman"/>
                        </a:rPr>
                        <a:t> 5</a:t>
                      </a:r>
                      <a:endParaRPr lang="en-US" sz="1100" dirty="0">
                        <a:effectLst/>
                        <a:latin typeface="Calibri"/>
                        <a:ea typeface="Calibri"/>
                        <a:cs typeface="Times New Roman"/>
                      </a:endParaRPr>
                    </a:p>
                  </a:txBody>
                  <a:tcPr marL="48164" marR="48164" marT="24082" marB="2408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c>
                  <a:txBody>
                    <a:bodyPr/>
                    <a:lstStyle/>
                    <a:p>
                      <a:pPr>
                        <a:lnSpc>
                          <a:spcPct val="115000"/>
                        </a:lnSpc>
                        <a:spcAft>
                          <a:spcPts val="0"/>
                        </a:spcAft>
                      </a:pPr>
                      <a:r>
                        <a:rPr lang="en-US" sz="1100" b="1" i="1" dirty="0" smtClean="0">
                          <a:effectLst/>
                          <a:latin typeface="UTM Avo"/>
                          <a:ea typeface="Calibri"/>
                          <a:cs typeface="Times New Roman"/>
                        </a:rPr>
                        <a:t>M</a:t>
                      </a:r>
                      <a:r>
                        <a:rPr lang="vi-VN" sz="1100" b="1" i="1" dirty="0">
                          <a:effectLst/>
                          <a:latin typeface="UTM Avo"/>
                          <a:ea typeface="Calibri"/>
                          <a:cs typeface="Times New Roman"/>
                        </a:rPr>
                        <a:t>ô hình xác suất đơn giản</a:t>
                      </a:r>
                      <a:r>
                        <a:rPr lang="en-US" sz="1100" b="1" i="1" dirty="0">
                          <a:effectLst/>
                          <a:latin typeface="UTM Avo"/>
                          <a:ea typeface="Calibri"/>
                          <a:cs typeface="Times New Roman"/>
                        </a:rPr>
                        <a:t> </a:t>
                      </a:r>
                      <a:r>
                        <a:rPr lang="en-US" sz="1100" b="1" i="1" dirty="0" err="1">
                          <a:effectLst/>
                          <a:latin typeface="UTM Avo"/>
                          <a:ea typeface="Calibri"/>
                          <a:cs typeface="Times New Roman"/>
                        </a:rPr>
                        <a:t>và</a:t>
                      </a:r>
                      <a:r>
                        <a:rPr lang="en-US" sz="1100" b="1" i="1" dirty="0">
                          <a:effectLst/>
                          <a:latin typeface="UTM Avo"/>
                          <a:ea typeface="Calibri"/>
                          <a:cs typeface="Times New Roman"/>
                        </a:rPr>
                        <a:t> </a:t>
                      </a:r>
                      <a:r>
                        <a:rPr lang="en-US" sz="1100" b="1" i="1" dirty="0" err="1">
                          <a:effectLst/>
                          <a:latin typeface="UTM Avo"/>
                          <a:ea typeface="Calibri"/>
                          <a:cs typeface="Times New Roman"/>
                        </a:rPr>
                        <a:t>xác</a:t>
                      </a:r>
                      <a:r>
                        <a:rPr lang="en-US" sz="1100" b="1" i="1" dirty="0">
                          <a:effectLst/>
                          <a:latin typeface="UTM Avo"/>
                          <a:ea typeface="Calibri"/>
                          <a:cs typeface="Times New Roman"/>
                        </a:rPr>
                        <a:t> </a:t>
                      </a:r>
                      <a:r>
                        <a:rPr lang="en-US" sz="1100" b="1" i="1" dirty="0" err="1">
                          <a:effectLst/>
                          <a:latin typeface="UTM Avo"/>
                          <a:ea typeface="Calibri"/>
                          <a:cs typeface="Times New Roman"/>
                        </a:rPr>
                        <a:t>suất</a:t>
                      </a:r>
                      <a:r>
                        <a:rPr lang="en-US" sz="1100" b="1" i="1" dirty="0">
                          <a:effectLst/>
                          <a:latin typeface="UTM Avo"/>
                          <a:ea typeface="Calibri"/>
                          <a:cs typeface="Times New Roman"/>
                        </a:rPr>
                        <a:t> </a:t>
                      </a:r>
                      <a:r>
                        <a:rPr lang="en-US" sz="1100" b="1" i="1" dirty="0" err="1">
                          <a:effectLst/>
                          <a:latin typeface="UTM Avo"/>
                          <a:ea typeface="Calibri"/>
                          <a:cs typeface="Times New Roman"/>
                        </a:rPr>
                        <a:t>thực</a:t>
                      </a:r>
                      <a:r>
                        <a:rPr lang="en-US" sz="1100" b="1" i="1" dirty="0">
                          <a:effectLst/>
                          <a:latin typeface="UTM Avo"/>
                          <a:ea typeface="Calibri"/>
                          <a:cs typeface="Times New Roman"/>
                        </a:rPr>
                        <a:t> </a:t>
                      </a:r>
                      <a:r>
                        <a:rPr lang="en-US" sz="1100" b="1" i="1" dirty="0" err="1">
                          <a:effectLst/>
                          <a:latin typeface="UTM Avo"/>
                          <a:ea typeface="Calibri"/>
                          <a:cs typeface="Times New Roman"/>
                        </a:rPr>
                        <a:t>nghiệm</a:t>
                      </a:r>
                      <a:r>
                        <a:rPr lang="en-US" sz="1100" b="1" i="1" dirty="0">
                          <a:effectLst/>
                          <a:latin typeface="UTM Avo"/>
                          <a:ea typeface="Calibri"/>
                          <a:cs typeface="Times New Roman"/>
                        </a:rPr>
                        <a:t> </a:t>
                      </a:r>
                      <a:endParaRPr lang="en-US" sz="1100" b="1" i="1"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c>
                  <a:txBody>
                    <a:bodyPr/>
                    <a:lstStyle/>
                    <a:p>
                      <a:pPr marL="228600" indent="-228600">
                        <a:lnSpc>
                          <a:spcPct val="115000"/>
                        </a:lnSpc>
                        <a:spcAft>
                          <a:spcPts val="0"/>
                        </a:spcAft>
                        <a:buFont typeface="+mj-lt"/>
                        <a:buAutoNum type="arabicPeriod"/>
                      </a:pPr>
                      <a:r>
                        <a:rPr lang="en-US" sz="1100" dirty="0" err="1">
                          <a:effectLst/>
                          <a:latin typeface="UTM Avo"/>
                          <a:ea typeface="Calibri"/>
                          <a:cs typeface="Times New Roman"/>
                        </a:rPr>
                        <a:t>Mô</a:t>
                      </a:r>
                      <a:r>
                        <a:rPr lang="en-US" sz="1100" dirty="0">
                          <a:effectLst/>
                          <a:latin typeface="UTM Avo"/>
                          <a:ea typeface="Calibri"/>
                          <a:cs typeface="Times New Roman"/>
                        </a:rPr>
                        <a:t> </a:t>
                      </a:r>
                      <a:r>
                        <a:rPr lang="en-US" sz="1100" dirty="0" err="1">
                          <a:effectLst/>
                          <a:latin typeface="UTM Avo"/>
                          <a:ea typeface="Calibri"/>
                          <a:cs typeface="Times New Roman"/>
                        </a:rPr>
                        <a:t>tả</a:t>
                      </a:r>
                      <a:r>
                        <a:rPr lang="en-US" sz="1100" dirty="0">
                          <a:effectLst/>
                          <a:latin typeface="UTM Avo"/>
                          <a:ea typeface="Calibri"/>
                          <a:cs typeface="Times New Roman"/>
                        </a:rPr>
                        <a:t> </a:t>
                      </a:r>
                      <a:r>
                        <a:rPr lang="en-US" sz="1100" dirty="0" err="1">
                          <a:effectLst/>
                          <a:latin typeface="UTM Avo"/>
                          <a:ea typeface="Calibri"/>
                          <a:cs typeface="Times New Roman"/>
                        </a:rPr>
                        <a:t>được</a:t>
                      </a:r>
                      <a:r>
                        <a:rPr lang="en-US" sz="1100" dirty="0">
                          <a:effectLst/>
                          <a:latin typeface="UTM Avo"/>
                          <a:ea typeface="Calibri"/>
                          <a:cs typeface="Times New Roman"/>
                        </a:rPr>
                        <a:t> </a:t>
                      </a:r>
                      <a:r>
                        <a:rPr lang="en-US" sz="1100" dirty="0" err="1">
                          <a:effectLst/>
                          <a:latin typeface="UTM Avo"/>
                          <a:ea typeface="Calibri"/>
                          <a:cs typeface="Times New Roman"/>
                        </a:rPr>
                        <a:t>mô</a:t>
                      </a:r>
                      <a:r>
                        <a:rPr lang="en-US" sz="1100" dirty="0">
                          <a:effectLst/>
                          <a:latin typeface="UTM Avo"/>
                          <a:ea typeface="Calibri"/>
                          <a:cs typeface="Times New Roman"/>
                        </a:rPr>
                        <a:t> </a:t>
                      </a:r>
                      <a:r>
                        <a:rPr lang="en-US" sz="1100" dirty="0" err="1">
                          <a:effectLst/>
                          <a:latin typeface="UTM Avo"/>
                          <a:ea typeface="Calibri"/>
                          <a:cs typeface="Times New Roman"/>
                        </a:rPr>
                        <a:t>hình</a:t>
                      </a:r>
                      <a:r>
                        <a:rPr lang="en-US" sz="1100" dirty="0">
                          <a:effectLst/>
                          <a:latin typeface="UTM Avo"/>
                          <a:ea typeface="Calibri"/>
                          <a:cs typeface="Times New Roman"/>
                        </a:rPr>
                        <a:t> </a:t>
                      </a:r>
                      <a:r>
                        <a:rPr lang="en-US" sz="1100" dirty="0" err="1">
                          <a:effectLst/>
                          <a:latin typeface="UTM Avo"/>
                          <a:ea typeface="Calibri"/>
                          <a:cs typeface="Times New Roman"/>
                        </a:rPr>
                        <a:t>xác</a:t>
                      </a:r>
                      <a:r>
                        <a:rPr lang="en-US" sz="1100" dirty="0">
                          <a:effectLst/>
                          <a:latin typeface="UTM Avo"/>
                          <a:ea typeface="Calibri"/>
                          <a:cs typeface="Times New Roman"/>
                        </a:rPr>
                        <a:t> </a:t>
                      </a:r>
                      <a:r>
                        <a:rPr lang="en-US" sz="1100" dirty="0" err="1">
                          <a:effectLst/>
                          <a:latin typeface="UTM Avo"/>
                          <a:ea typeface="Calibri"/>
                          <a:cs typeface="Times New Roman"/>
                        </a:rPr>
                        <a:t>suất</a:t>
                      </a:r>
                      <a:r>
                        <a:rPr lang="en-US" sz="1100" dirty="0">
                          <a:effectLst/>
                          <a:latin typeface="UTM Avo"/>
                          <a:ea typeface="Calibri"/>
                          <a:cs typeface="Times New Roman"/>
                        </a:rPr>
                        <a:t> </a:t>
                      </a:r>
                      <a:r>
                        <a:rPr lang="en-US" sz="1100" dirty="0" err="1">
                          <a:effectLst/>
                          <a:latin typeface="UTM Avo"/>
                          <a:ea typeface="Calibri"/>
                          <a:cs typeface="Times New Roman"/>
                        </a:rPr>
                        <a:t>thực</a:t>
                      </a:r>
                      <a:r>
                        <a:rPr lang="en-US" sz="1100" dirty="0">
                          <a:effectLst/>
                          <a:latin typeface="UTM Avo"/>
                          <a:ea typeface="Calibri"/>
                          <a:cs typeface="Times New Roman"/>
                        </a:rPr>
                        <a:t> </a:t>
                      </a:r>
                      <a:r>
                        <a:rPr lang="en-US" sz="1100" dirty="0" err="1">
                          <a:effectLst/>
                          <a:latin typeface="UTM Avo"/>
                          <a:ea typeface="Calibri"/>
                          <a:cs typeface="Times New Roman"/>
                        </a:rPr>
                        <a:t>nghiệm</a:t>
                      </a:r>
                      <a:r>
                        <a:rPr lang="en-US" sz="1100" dirty="0">
                          <a:effectLst/>
                          <a:latin typeface="UTM Avo"/>
                          <a:ea typeface="Calibri"/>
                          <a:cs typeface="Times New Roman"/>
                        </a:rPr>
                        <a:t> </a:t>
                      </a:r>
                      <a:r>
                        <a:rPr lang="en-US" sz="1100" dirty="0" err="1">
                          <a:effectLst/>
                          <a:latin typeface="UTM Avo"/>
                          <a:ea typeface="Calibri"/>
                          <a:cs typeface="Times New Roman"/>
                        </a:rPr>
                        <a:t>trong</a:t>
                      </a:r>
                      <a:r>
                        <a:rPr lang="en-US" sz="1100" dirty="0">
                          <a:effectLst/>
                          <a:latin typeface="UTM Avo"/>
                          <a:ea typeface="Calibri"/>
                          <a:cs typeface="Times New Roman"/>
                        </a:rPr>
                        <a:t> </a:t>
                      </a:r>
                      <a:r>
                        <a:rPr lang="en-US" sz="1100" dirty="0" err="1">
                          <a:effectLst/>
                          <a:latin typeface="UTM Avo"/>
                          <a:ea typeface="Calibri"/>
                          <a:cs typeface="Times New Roman"/>
                        </a:rPr>
                        <a:t>một</a:t>
                      </a:r>
                      <a:r>
                        <a:rPr lang="en-US" sz="1100" dirty="0">
                          <a:effectLst/>
                          <a:latin typeface="UTM Avo"/>
                          <a:ea typeface="Calibri"/>
                          <a:cs typeface="Times New Roman"/>
                        </a:rPr>
                        <a:t> </a:t>
                      </a:r>
                      <a:r>
                        <a:rPr lang="en-US" sz="1100" dirty="0" err="1">
                          <a:effectLst/>
                          <a:latin typeface="UTM Avo"/>
                          <a:ea typeface="Calibri"/>
                          <a:cs typeface="Times New Roman"/>
                        </a:rPr>
                        <a:t>số</a:t>
                      </a:r>
                      <a:r>
                        <a:rPr lang="en-US" sz="1100" dirty="0">
                          <a:effectLst/>
                          <a:latin typeface="UTM Avo"/>
                          <a:ea typeface="Calibri"/>
                          <a:cs typeface="Times New Roman"/>
                        </a:rPr>
                        <a:t> </a:t>
                      </a:r>
                      <a:r>
                        <a:rPr lang="en-US" sz="1100" dirty="0" err="1">
                          <a:effectLst/>
                          <a:latin typeface="UTM Avo"/>
                          <a:ea typeface="Calibri"/>
                          <a:cs typeface="Times New Roman"/>
                        </a:rPr>
                        <a:t>trò</a:t>
                      </a:r>
                      <a:r>
                        <a:rPr lang="en-US" sz="1100" dirty="0">
                          <a:effectLst/>
                          <a:latin typeface="UTM Avo"/>
                          <a:ea typeface="Calibri"/>
                          <a:cs typeface="Times New Roman"/>
                        </a:rPr>
                        <a:t> </a:t>
                      </a:r>
                      <a:r>
                        <a:rPr lang="en-US" sz="1100" dirty="0" err="1">
                          <a:effectLst/>
                          <a:latin typeface="UTM Avo"/>
                          <a:ea typeface="Calibri"/>
                          <a:cs typeface="Times New Roman"/>
                        </a:rPr>
                        <a:t>chơi</a:t>
                      </a:r>
                      <a:r>
                        <a:rPr lang="en-US" sz="1100" dirty="0">
                          <a:effectLst/>
                          <a:latin typeface="UTM Avo"/>
                          <a:ea typeface="Calibri"/>
                          <a:cs typeface="Times New Roman"/>
                        </a:rPr>
                        <a:t> </a:t>
                      </a:r>
                      <a:r>
                        <a:rPr lang="en-US" sz="1100" dirty="0" err="1">
                          <a:effectLst/>
                          <a:latin typeface="UTM Avo"/>
                          <a:ea typeface="Calibri"/>
                          <a:cs typeface="Times New Roman"/>
                        </a:rPr>
                        <a:t>đơn</a:t>
                      </a:r>
                      <a:r>
                        <a:rPr lang="en-US" sz="1100" dirty="0">
                          <a:effectLst/>
                          <a:latin typeface="UTM Avo"/>
                          <a:ea typeface="Calibri"/>
                          <a:cs typeface="Times New Roman"/>
                        </a:rPr>
                        <a:t> </a:t>
                      </a:r>
                      <a:r>
                        <a:rPr lang="en-US" sz="1100" dirty="0" err="1">
                          <a:effectLst/>
                          <a:latin typeface="UTM Avo"/>
                          <a:ea typeface="Calibri"/>
                          <a:cs typeface="Times New Roman"/>
                        </a:rPr>
                        <a:t>giản</a:t>
                      </a:r>
                      <a:r>
                        <a:rPr lang="en-US" sz="1100" dirty="0">
                          <a:effectLst/>
                          <a:latin typeface="UTM Avo"/>
                          <a:ea typeface="Calibri"/>
                          <a:cs typeface="Times New Roman"/>
                        </a:rPr>
                        <a:t> (2 </a:t>
                      </a:r>
                      <a:r>
                        <a:rPr lang="en-US" sz="1100" dirty="0" err="1">
                          <a:effectLst/>
                          <a:latin typeface="UTM Avo"/>
                          <a:ea typeface="Calibri"/>
                          <a:cs typeface="Times New Roman"/>
                        </a:rPr>
                        <a:t>điều</a:t>
                      </a:r>
                      <a:r>
                        <a:rPr lang="en-US" sz="1100" dirty="0">
                          <a:effectLst/>
                          <a:latin typeface="UTM Avo"/>
                          <a:ea typeface="Calibri"/>
                          <a:cs typeface="Times New Roman"/>
                        </a:rPr>
                        <a:t> </a:t>
                      </a:r>
                      <a:r>
                        <a:rPr lang="en-US" sz="1100" dirty="0" err="1">
                          <a:effectLst/>
                          <a:latin typeface="UTM Avo"/>
                          <a:ea typeface="Calibri"/>
                          <a:cs typeface="Times New Roman"/>
                        </a:rPr>
                        <a:t>cần</a:t>
                      </a:r>
                      <a:r>
                        <a:rPr lang="en-US" sz="1100" dirty="0">
                          <a:effectLst/>
                          <a:latin typeface="UTM Avo"/>
                          <a:ea typeface="Calibri"/>
                          <a:cs typeface="Times New Roman"/>
                        </a:rPr>
                        <a:t> </a:t>
                      </a:r>
                      <a:r>
                        <a:rPr lang="en-US" sz="1100" dirty="0" err="1">
                          <a:effectLst/>
                          <a:latin typeface="UTM Avo"/>
                          <a:ea typeface="Calibri"/>
                          <a:cs typeface="Times New Roman"/>
                        </a:rPr>
                        <a:t>chú</a:t>
                      </a:r>
                      <a:r>
                        <a:rPr lang="en-US" sz="1100" dirty="0">
                          <a:effectLst/>
                          <a:latin typeface="UTM Avo"/>
                          <a:ea typeface="Calibri"/>
                          <a:cs typeface="Times New Roman"/>
                        </a:rPr>
                        <a:t> ý </a:t>
                      </a:r>
                      <a:r>
                        <a:rPr lang="en-US" sz="1100" dirty="0" err="1">
                          <a:effectLst/>
                          <a:latin typeface="UTM Avo"/>
                          <a:ea typeface="Calibri"/>
                          <a:cs typeface="Times New Roman"/>
                        </a:rPr>
                        <a:t>trong</a:t>
                      </a:r>
                      <a:r>
                        <a:rPr lang="en-US" sz="1100" dirty="0">
                          <a:effectLst/>
                          <a:latin typeface="UTM Avo"/>
                          <a:ea typeface="Calibri"/>
                          <a:cs typeface="Times New Roman"/>
                        </a:rPr>
                        <a:t> </a:t>
                      </a:r>
                      <a:r>
                        <a:rPr lang="en-US" sz="1100" dirty="0" err="1">
                          <a:effectLst/>
                          <a:latin typeface="UTM Avo"/>
                          <a:ea typeface="Calibri"/>
                          <a:cs typeface="Times New Roman"/>
                        </a:rPr>
                        <a:t>mô</a:t>
                      </a:r>
                      <a:r>
                        <a:rPr lang="en-US" sz="1100" dirty="0">
                          <a:effectLst/>
                          <a:latin typeface="UTM Avo"/>
                          <a:ea typeface="Calibri"/>
                          <a:cs typeface="Times New Roman"/>
                        </a:rPr>
                        <a:t> </a:t>
                      </a:r>
                      <a:r>
                        <a:rPr lang="en-US" sz="1100" dirty="0" err="1">
                          <a:effectLst/>
                          <a:latin typeface="UTM Avo"/>
                          <a:ea typeface="Calibri"/>
                          <a:cs typeface="Times New Roman"/>
                        </a:rPr>
                        <a:t>hình</a:t>
                      </a:r>
                      <a:r>
                        <a:rPr lang="en-US" sz="1100" dirty="0">
                          <a:effectLst/>
                          <a:latin typeface="UTM Avo"/>
                          <a:ea typeface="Calibri"/>
                          <a:cs typeface="Times New Roman"/>
                        </a:rPr>
                        <a:t> </a:t>
                      </a:r>
                      <a:r>
                        <a:rPr lang="en-US" sz="1100" dirty="0" err="1">
                          <a:effectLst/>
                          <a:latin typeface="UTM Avo"/>
                          <a:ea typeface="Calibri"/>
                          <a:cs typeface="Times New Roman"/>
                        </a:rPr>
                        <a:t>xác</a:t>
                      </a:r>
                      <a:r>
                        <a:rPr lang="en-US" sz="1100" dirty="0">
                          <a:effectLst/>
                          <a:latin typeface="UTM Avo"/>
                          <a:ea typeface="Calibri"/>
                          <a:cs typeface="Times New Roman"/>
                        </a:rPr>
                        <a:t> </a:t>
                      </a:r>
                      <a:r>
                        <a:rPr lang="en-US" sz="1100" dirty="0" err="1">
                          <a:effectLst/>
                          <a:latin typeface="UTM Avo"/>
                          <a:ea typeface="Calibri"/>
                          <a:cs typeface="Times New Roman"/>
                        </a:rPr>
                        <a:t>suất</a:t>
                      </a:r>
                      <a:r>
                        <a:rPr lang="en-US" sz="1100" dirty="0">
                          <a:effectLst/>
                          <a:latin typeface="UTM Avo"/>
                          <a:ea typeface="Calibri"/>
                          <a:cs typeface="Times New Roman"/>
                        </a:rPr>
                        <a:t>).</a:t>
                      </a:r>
                      <a:endParaRPr lang="en-US" sz="1100" dirty="0">
                        <a:effectLst/>
                        <a:latin typeface="Calibri"/>
                        <a:ea typeface="Calibri"/>
                        <a:cs typeface="Times New Roman"/>
                      </a:endParaRPr>
                    </a:p>
                    <a:p>
                      <a:pPr marL="228600" indent="-228600">
                        <a:lnSpc>
                          <a:spcPct val="115000"/>
                        </a:lnSpc>
                        <a:spcAft>
                          <a:spcPts val="0"/>
                        </a:spcAft>
                        <a:buFont typeface="+mj-lt"/>
                        <a:buAutoNum type="arabicPeriod"/>
                      </a:pPr>
                      <a:r>
                        <a:rPr lang="en-US" sz="1100" dirty="0" err="1">
                          <a:effectLst/>
                          <a:latin typeface="UTM Avo"/>
                          <a:ea typeface="Calibri"/>
                          <a:cs typeface="Times New Roman"/>
                        </a:rPr>
                        <a:t>Tính</a:t>
                      </a:r>
                      <a:r>
                        <a:rPr lang="en-US" sz="1100" dirty="0">
                          <a:effectLst/>
                          <a:latin typeface="UTM Avo"/>
                          <a:ea typeface="Calibri"/>
                          <a:cs typeface="Times New Roman"/>
                        </a:rPr>
                        <a:t> </a:t>
                      </a:r>
                      <a:r>
                        <a:rPr lang="en-US" sz="1100" dirty="0" err="1">
                          <a:effectLst/>
                          <a:latin typeface="UTM Avo"/>
                          <a:ea typeface="Calibri"/>
                          <a:cs typeface="Times New Roman"/>
                        </a:rPr>
                        <a:t>xác</a:t>
                      </a:r>
                      <a:r>
                        <a:rPr lang="en-US" sz="1100" dirty="0">
                          <a:effectLst/>
                          <a:latin typeface="UTM Avo"/>
                          <a:ea typeface="Calibri"/>
                          <a:cs typeface="Times New Roman"/>
                        </a:rPr>
                        <a:t> </a:t>
                      </a:r>
                      <a:r>
                        <a:rPr lang="en-US" sz="1100" dirty="0" err="1">
                          <a:effectLst/>
                          <a:latin typeface="UTM Avo"/>
                          <a:ea typeface="Calibri"/>
                          <a:cs typeface="Times New Roman"/>
                        </a:rPr>
                        <a:t>suất</a:t>
                      </a:r>
                      <a:r>
                        <a:rPr lang="en-US" sz="1100" dirty="0">
                          <a:effectLst/>
                          <a:latin typeface="UTM Avo"/>
                          <a:ea typeface="Calibri"/>
                          <a:cs typeface="Times New Roman"/>
                        </a:rPr>
                        <a:t> </a:t>
                      </a:r>
                      <a:r>
                        <a:rPr lang="en-US" sz="1100" dirty="0" err="1">
                          <a:effectLst/>
                          <a:latin typeface="UTM Avo"/>
                          <a:ea typeface="Calibri"/>
                          <a:cs typeface="Times New Roman"/>
                        </a:rPr>
                        <a:t>thực</a:t>
                      </a:r>
                      <a:r>
                        <a:rPr lang="en-US" sz="1100" dirty="0">
                          <a:effectLst/>
                          <a:latin typeface="UTM Avo"/>
                          <a:ea typeface="Calibri"/>
                          <a:cs typeface="Times New Roman"/>
                        </a:rPr>
                        <a:t> </a:t>
                      </a:r>
                      <a:r>
                        <a:rPr lang="en-US" sz="1100" dirty="0" err="1">
                          <a:effectLst/>
                          <a:latin typeface="UTM Avo"/>
                          <a:ea typeface="Calibri"/>
                          <a:cs typeface="Times New Roman"/>
                        </a:rPr>
                        <a:t>nghiệm</a:t>
                      </a:r>
                      <a:r>
                        <a:rPr lang="en-US" sz="1100" dirty="0">
                          <a:effectLst/>
                          <a:latin typeface="UTM Avo"/>
                          <a:ea typeface="Calibri"/>
                          <a:cs typeface="Times New Roman"/>
                        </a:rPr>
                        <a:t> </a:t>
                      </a:r>
                      <a:r>
                        <a:rPr lang="en-US" sz="1100" dirty="0" err="1">
                          <a:effectLst/>
                          <a:latin typeface="UTM Avo"/>
                          <a:ea typeface="Calibri"/>
                          <a:cs typeface="Times New Roman"/>
                        </a:rPr>
                        <a:t>của</a:t>
                      </a:r>
                      <a:r>
                        <a:rPr lang="en-US" sz="1100" dirty="0">
                          <a:effectLst/>
                          <a:latin typeface="UTM Avo"/>
                          <a:ea typeface="Calibri"/>
                          <a:cs typeface="Times New Roman"/>
                        </a:rPr>
                        <a:t> </a:t>
                      </a:r>
                      <a:r>
                        <a:rPr lang="en-US" sz="1100" dirty="0" err="1">
                          <a:effectLst/>
                          <a:latin typeface="UTM Avo"/>
                          <a:ea typeface="Calibri"/>
                          <a:cs typeface="Times New Roman"/>
                        </a:rPr>
                        <a:t>một</a:t>
                      </a:r>
                      <a:r>
                        <a:rPr lang="en-US" sz="1100" dirty="0">
                          <a:effectLst/>
                          <a:latin typeface="UTM Avo"/>
                          <a:ea typeface="Calibri"/>
                          <a:cs typeface="Times New Roman"/>
                        </a:rPr>
                        <a:t> </a:t>
                      </a:r>
                      <a:r>
                        <a:rPr lang="en-US" sz="1100" dirty="0" err="1">
                          <a:effectLst/>
                          <a:latin typeface="UTM Avo"/>
                          <a:ea typeface="Calibri"/>
                          <a:cs typeface="Times New Roman"/>
                        </a:rPr>
                        <a:t>sự</a:t>
                      </a:r>
                      <a:r>
                        <a:rPr lang="en-US" sz="1100" dirty="0">
                          <a:effectLst/>
                          <a:latin typeface="UTM Avo"/>
                          <a:ea typeface="Calibri"/>
                          <a:cs typeface="Times New Roman"/>
                        </a:rPr>
                        <a:t> </a:t>
                      </a:r>
                      <a:r>
                        <a:rPr lang="en-US" sz="1100" dirty="0" err="1">
                          <a:effectLst/>
                          <a:latin typeface="UTM Avo"/>
                          <a:ea typeface="Calibri"/>
                          <a:cs typeface="Times New Roman"/>
                        </a:rPr>
                        <a:t>kiện</a:t>
                      </a:r>
                      <a:r>
                        <a:rPr lang="en-US" sz="1100" dirty="0">
                          <a:effectLst/>
                          <a:latin typeface="UTM Avo"/>
                          <a:ea typeface="Calibri"/>
                          <a:cs typeface="Times New Roman"/>
                        </a:rPr>
                        <a:t> </a:t>
                      </a:r>
                      <a:r>
                        <a:rPr lang="en-US" sz="1100" dirty="0" err="1">
                          <a:effectLst/>
                          <a:latin typeface="UTM Avo"/>
                          <a:ea typeface="Calibri"/>
                          <a:cs typeface="Times New Roman"/>
                        </a:rPr>
                        <a:t>thông</a:t>
                      </a:r>
                      <a:r>
                        <a:rPr lang="en-US" sz="1100" dirty="0">
                          <a:effectLst/>
                          <a:latin typeface="UTM Avo"/>
                          <a:ea typeface="Calibri"/>
                          <a:cs typeface="Times New Roman"/>
                        </a:rPr>
                        <a:t> qua </a:t>
                      </a:r>
                      <a:r>
                        <a:rPr lang="en-US" sz="1100" dirty="0" err="1">
                          <a:effectLst/>
                          <a:latin typeface="UTM Avo"/>
                          <a:ea typeface="Calibri"/>
                          <a:cs typeface="Times New Roman"/>
                        </a:rPr>
                        <a:t>kiểm</a:t>
                      </a:r>
                      <a:r>
                        <a:rPr lang="en-US" sz="1100" dirty="0">
                          <a:effectLst/>
                          <a:latin typeface="UTM Avo"/>
                          <a:ea typeface="Calibri"/>
                          <a:cs typeface="Times New Roman"/>
                        </a:rPr>
                        <a:t> </a:t>
                      </a:r>
                      <a:r>
                        <a:rPr lang="en-US" sz="1100" dirty="0" err="1">
                          <a:effectLst/>
                          <a:latin typeface="UTM Avo"/>
                          <a:ea typeface="Calibri"/>
                          <a:cs typeface="Times New Roman"/>
                        </a:rPr>
                        <a:t>đếm</a:t>
                      </a:r>
                      <a:r>
                        <a:rPr lang="en-US" sz="1100" dirty="0">
                          <a:effectLst/>
                          <a:latin typeface="UTM Avo"/>
                          <a:ea typeface="Calibri"/>
                          <a:cs typeface="Times New Roman"/>
                        </a:rPr>
                        <a:t>.</a:t>
                      </a:r>
                      <a:endParaRPr lang="en-US" sz="1100"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r>
              <a:tr h="1050432">
                <a:tc>
                  <a:txBody>
                    <a:bodyPr/>
                    <a:lstStyle/>
                    <a:p>
                      <a:pPr>
                        <a:lnSpc>
                          <a:spcPct val="115000"/>
                        </a:lnSpc>
                        <a:spcAft>
                          <a:spcPts val="0"/>
                        </a:spcAft>
                      </a:pPr>
                      <a:r>
                        <a:rPr lang="en-US" sz="1100" b="1">
                          <a:effectLst/>
                          <a:latin typeface="UTM Avo"/>
                          <a:ea typeface="Calibri"/>
                          <a:cs typeface="Times New Roman"/>
                        </a:rPr>
                        <a:t>Tiết 6</a:t>
                      </a:r>
                      <a:endParaRPr lang="en-US" sz="1100">
                        <a:effectLst/>
                        <a:latin typeface="Calibri"/>
                        <a:ea typeface="Calibri"/>
                        <a:cs typeface="Times New Roman"/>
                      </a:endParaRPr>
                    </a:p>
                  </a:txBody>
                  <a:tcPr marL="48164" marR="48164" marT="24082" marB="2408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5CC"/>
                    </a:solidFill>
                  </a:tcPr>
                </a:tc>
                <a:tc>
                  <a:txBody>
                    <a:bodyPr/>
                    <a:lstStyle/>
                    <a:p>
                      <a:pPr>
                        <a:lnSpc>
                          <a:spcPct val="115000"/>
                        </a:lnSpc>
                        <a:spcAft>
                          <a:spcPts val="0"/>
                        </a:spcAft>
                      </a:pPr>
                      <a:r>
                        <a:rPr lang="en-US" sz="1100" b="1" i="1" dirty="0">
                          <a:effectLst/>
                          <a:latin typeface="UTM Avo"/>
                          <a:ea typeface="Calibri"/>
                          <a:cs typeface="Times New Roman"/>
                        </a:rPr>
                        <a:t>- </a:t>
                      </a:r>
                      <a:r>
                        <a:rPr lang="vi-VN" sz="1100" b="1" i="1" dirty="0">
                          <a:effectLst/>
                          <a:latin typeface="UTM Avo"/>
                          <a:ea typeface="Calibri"/>
                          <a:cs typeface="Times New Roman"/>
                        </a:rPr>
                        <a:t>Phép thử ngẫu nhiên và không gian mẫu</a:t>
                      </a:r>
                      <a:r>
                        <a:rPr lang="en-US" sz="1100" b="1" i="1" dirty="0">
                          <a:effectLst/>
                          <a:latin typeface="UTM Avo"/>
                          <a:ea typeface="Calibri"/>
                          <a:cs typeface="Times New Roman"/>
                        </a:rPr>
                        <a:t>.</a:t>
                      </a:r>
                      <a:endParaRPr lang="en-US" sz="1100" b="1" i="1" dirty="0">
                        <a:effectLst/>
                        <a:latin typeface="Calibri"/>
                        <a:ea typeface="Calibri"/>
                        <a:cs typeface="Times New Roman"/>
                      </a:endParaRPr>
                    </a:p>
                    <a:p>
                      <a:pPr>
                        <a:lnSpc>
                          <a:spcPct val="115000"/>
                        </a:lnSpc>
                        <a:spcAft>
                          <a:spcPts val="0"/>
                        </a:spcAft>
                      </a:pPr>
                      <a:r>
                        <a:rPr lang="en-US" sz="1100" b="1" i="1" dirty="0">
                          <a:effectLst/>
                          <a:latin typeface="UTM Avo"/>
                          <a:ea typeface="Calibri"/>
                          <a:cs typeface="Times New Roman"/>
                        </a:rPr>
                        <a:t>- B</a:t>
                      </a:r>
                      <a:r>
                        <a:rPr lang="vi-VN" sz="1100" b="1" i="1" dirty="0">
                          <a:effectLst/>
                          <a:latin typeface="UTM Avo"/>
                          <a:ea typeface="Calibri"/>
                          <a:cs typeface="Times New Roman"/>
                        </a:rPr>
                        <a:t>iến cố ngẫu nhiên</a:t>
                      </a:r>
                      <a:r>
                        <a:rPr lang="en-US" sz="1100" b="1" i="1" dirty="0">
                          <a:effectLst/>
                          <a:latin typeface="UTM Avo"/>
                          <a:ea typeface="Calibri"/>
                          <a:cs typeface="Times New Roman"/>
                        </a:rPr>
                        <a:t>. </a:t>
                      </a:r>
                      <a:endParaRPr lang="en-US" sz="1100" b="1" i="1"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5CC"/>
                    </a:solidFill>
                  </a:tcPr>
                </a:tc>
                <a:tc>
                  <a:txBody>
                    <a:bodyPr/>
                    <a:lstStyle/>
                    <a:p>
                      <a:pPr marL="228600" indent="-228600">
                        <a:lnSpc>
                          <a:spcPct val="115000"/>
                        </a:lnSpc>
                        <a:spcAft>
                          <a:spcPts val="0"/>
                        </a:spcAft>
                        <a:buFont typeface="+mj-lt"/>
                        <a:buAutoNum type="arabicPeriod"/>
                      </a:pPr>
                      <a:r>
                        <a:rPr lang="vi-VN" sz="1100" dirty="0">
                          <a:effectLst/>
                          <a:latin typeface="UTM Avo"/>
                          <a:ea typeface="Calibri"/>
                          <a:cs typeface="Times New Roman"/>
                        </a:rPr>
                        <a:t>Làm quen </a:t>
                      </a:r>
                      <a:r>
                        <a:rPr lang="en-US" sz="1100" dirty="0" err="1">
                          <a:effectLst/>
                          <a:latin typeface="UTM Avo"/>
                          <a:ea typeface="Calibri"/>
                          <a:cs typeface="Times New Roman"/>
                        </a:rPr>
                        <a:t>các</a:t>
                      </a:r>
                      <a:r>
                        <a:rPr lang="en-US" sz="1100" dirty="0">
                          <a:effectLst/>
                          <a:latin typeface="UTM Avo"/>
                          <a:ea typeface="Calibri"/>
                          <a:cs typeface="Times New Roman"/>
                        </a:rPr>
                        <a:t> </a:t>
                      </a:r>
                      <a:r>
                        <a:rPr lang="en-US" sz="1100" dirty="0" err="1">
                          <a:effectLst/>
                          <a:latin typeface="UTM Avo"/>
                          <a:ea typeface="Calibri"/>
                          <a:cs typeface="Times New Roman"/>
                        </a:rPr>
                        <a:t>khái</a:t>
                      </a:r>
                      <a:r>
                        <a:rPr lang="en-US" sz="1100" dirty="0">
                          <a:effectLst/>
                          <a:latin typeface="UTM Avo"/>
                          <a:ea typeface="Calibri"/>
                          <a:cs typeface="Times New Roman"/>
                        </a:rPr>
                        <a:t> </a:t>
                      </a:r>
                      <a:r>
                        <a:rPr lang="en-US" sz="1100" dirty="0" err="1">
                          <a:effectLst/>
                          <a:latin typeface="UTM Avo"/>
                          <a:ea typeface="Calibri"/>
                          <a:cs typeface="Times New Roman"/>
                        </a:rPr>
                        <a:t>niệm</a:t>
                      </a:r>
                      <a:r>
                        <a:rPr lang="en-US" sz="1100" dirty="0">
                          <a:effectLst/>
                          <a:latin typeface="UTM Avo"/>
                          <a:ea typeface="Calibri"/>
                          <a:cs typeface="Times New Roman"/>
                        </a:rPr>
                        <a:t> </a:t>
                      </a:r>
                      <a:r>
                        <a:rPr lang="en-US" sz="1100" dirty="0" err="1">
                          <a:effectLst/>
                          <a:latin typeface="UTM Avo"/>
                          <a:ea typeface="Calibri"/>
                          <a:cs typeface="Times New Roman"/>
                        </a:rPr>
                        <a:t>về</a:t>
                      </a:r>
                      <a:r>
                        <a:rPr lang="en-US" sz="1100" dirty="0">
                          <a:effectLst/>
                          <a:latin typeface="UTM Avo"/>
                          <a:ea typeface="Calibri"/>
                          <a:cs typeface="Times New Roman"/>
                        </a:rPr>
                        <a:t> </a:t>
                      </a:r>
                      <a:r>
                        <a:rPr lang="en-US" sz="1100" dirty="0" err="1">
                          <a:effectLst/>
                          <a:latin typeface="UTM Avo"/>
                          <a:ea typeface="Calibri"/>
                          <a:cs typeface="Times New Roman"/>
                        </a:rPr>
                        <a:t>phép</a:t>
                      </a:r>
                      <a:r>
                        <a:rPr lang="en-US" sz="1100" dirty="0">
                          <a:effectLst/>
                          <a:latin typeface="UTM Avo"/>
                          <a:ea typeface="Calibri"/>
                          <a:cs typeface="Times New Roman"/>
                        </a:rPr>
                        <a:t> </a:t>
                      </a:r>
                      <a:r>
                        <a:rPr lang="en-US" sz="1100" dirty="0" err="1">
                          <a:effectLst/>
                          <a:latin typeface="UTM Avo"/>
                          <a:ea typeface="Calibri"/>
                          <a:cs typeface="Times New Roman"/>
                        </a:rPr>
                        <a:t>thử</a:t>
                      </a:r>
                      <a:r>
                        <a:rPr lang="en-US" sz="1100" dirty="0">
                          <a:effectLst/>
                          <a:latin typeface="UTM Avo"/>
                          <a:ea typeface="Calibri"/>
                          <a:cs typeface="Times New Roman"/>
                        </a:rPr>
                        <a:t> </a:t>
                      </a:r>
                      <a:r>
                        <a:rPr lang="en-US" sz="1100" dirty="0" err="1">
                          <a:effectLst/>
                          <a:latin typeface="UTM Avo"/>
                          <a:ea typeface="Calibri"/>
                          <a:cs typeface="Times New Roman"/>
                        </a:rPr>
                        <a:t>ngẫu</a:t>
                      </a:r>
                      <a:r>
                        <a:rPr lang="en-US" sz="1100" dirty="0">
                          <a:effectLst/>
                          <a:latin typeface="UTM Avo"/>
                          <a:ea typeface="Calibri"/>
                          <a:cs typeface="Times New Roman"/>
                        </a:rPr>
                        <a:t> </a:t>
                      </a:r>
                      <a:r>
                        <a:rPr lang="en-US" sz="1100" dirty="0" err="1">
                          <a:effectLst/>
                          <a:latin typeface="UTM Avo"/>
                          <a:ea typeface="Calibri"/>
                          <a:cs typeface="Times New Roman"/>
                        </a:rPr>
                        <a:t>nhiên</a:t>
                      </a:r>
                      <a:r>
                        <a:rPr lang="en-US" sz="1100" dirty="0">
                          <a:effectLst/>
                          <a:latin typeface="UTM Avo"/>
                          <a:ea typeface="Calibri"/>
                          <a:cs typeface="Times New Roman"/>
                        </a:rPr>
                        <a:t>, </a:t>
                      </a:r>
                      <a:r>
                        <a:rPr lang="en-US" sz="1100" dirty="0" err="1">
                          <a:effectLst/>
                          <a:latin typeface="UTM Avo"/>
                          <a:ea typeface="Calibri"/>
                          <a:cs typeface="Times New Roman"/>
                        </a:rPr>
                        <a:t>biến</a:t>
                      </a:r>
                      <a:r>
                        <a:rPr lang="en-US" sz="1100" dirty="0">
                          <a:effectLst/>
                          <a:latin typeface="UTM Avo"/>
                          <a:ea typeface="Calibri"/>
                          <a:cs typeface="Times New Roman"/>
                        </a:rPr>
                        <a:t> </a:t>
                      </a:r>
                      <a:r>
                        <a:rPr lang="en-US" sz="1100" dirty="0" err="1">
                          <a:effectLst/>
                          <a:latin typeface="UTM Avo"/>
                          <a:ea typeface="Calibri"/>
                          <a:cs typeface="Times New Roman"/>
                        </a:rPr>
                        <a:t>cố</a:t>
                      </a:r>
                      <a:r>
                        <a:rPr lang="en-US" sz="1100" dirty="0">
                          <a:effectLst/>
                          <a:latin typeface="UTM Avo"/>
                          <a:ea typeface="Calibri"/>
                          <a:cs typeface="Times New Roman"/>
                        </a:rPr>
                        <a:t> </a:t>
                      </a:r>
                      <a:r>
                        <a:rPr lang="en-US" sz="1100" dirty="0" err="1">
                          <a:effectLst/>
                          <a:latin typeface="UTM Avo"/>
                          <a:ea typeface="Calibri"/>
                          <a:cs typeface="Times New Roman"/>
                        </a:rPr>
                        <a:t>ngẫu</a:t>
                      </a:r>
                      <a:r>
                        <a:rPr lang="en-US" sz="1100" dirty="0">
                          <a:effectLst/>
                          <a:latin typeface="UTM Avo"/>
                          <a:ea typeface="Calibri"/>
                          <a:cs typeface="Times New Roman"/>
                        </a:rPr>
                        <a:t> </a:t>
                      </a:r>
                      <a:r>
                        <a:rPr lang="en-US" sz="1100" dirty="0" err="1">
                          <a:effectLst/>
                          <a:latin typeface="UTM Avo"/>
                          <a:ea typeface="Calibri"/>
                          <a:cs typeface="Times New Roman"/>
                        </a:rPr>
                        <a:t>nhiên</a:t>
                      </a:r>
                      <a:r>
                        <a:rPr lang="en-US" sz="1100" dirty="0">
                          <a:effectLst/>
                          <a:latin typeface="UTM Avo"/>
                          <a:ea typeface="Calibri"/>
                          <a:cs typeface="Times New Roman"/>
                        </a:rPr>
                        <a:t> </a:t>
                      </a:r>
                      <a:r>
                        <a:rPr lang="en-US" sz="1100" dirty="0" err="1">
                          <a:effectLst/>
                          <a:latin typeface="UTM Avo"/>
                          <a:ea typeface="Calibri"/>
                          <a:cs typeface="Times New Roman"/>
                        </a:rPr>
                        <a:t>và</a:t>
                      </a:r>
                      <a:r>
                        <a:rPr lang="en-US" sz="1100" dirty="0">
                          <a:effectLst/>
                          <a:latin typeface="UTM Avo"/>
                          <a:ea typeface="Calibri"/>
                          <a:cs typeface="Times New Roman"/>
                        </a:rPr>
                        <a:t> </a:t>
                      </a:r>
                      <a:r>
                        <a:rPr lang="en-US" sz="1100" dirty="0" err="1">
                          <a:effectLst/>
                          <a:latin typeface="UTM Avo"/>
                          <a:ea typeface="Calibri"/>
                          <a:cs typeface="Times New Roman"/>
                        </a:rPr>
                        <a:t>không</a:t>
                      </a:r>
                      <a:r>
                        <a:rPr lang="en-US" sz="1100" dirty="0">
                          <a:effectLst/>
                          <a:latin typeface="UTM Avo"/>
                          <a:ea typeface="Calibri"/>
                          <a:cs typeface="Times New Roman"/>
                        </a:rPr>
                        <a:t> </a:t>
                      </a:r>
                      <a:r>
                        <a:rPr lang="en-US" sz="1100" dirty="0" err="1">
                          <a:effectLst/>
                          <a:latin typeface="UTM Avo"/>
                          <a:ea typeface="Calibri"/>
                          <a:cs typeface="Times New Roman"/>
                        </a:rPr>
                        <a:t>gian</a:t>
                      </a:r>
                      <a:r>
                        <a:rPr lang="en-US" sz="1100" dirty="0">
                          <a:effectLst/>
                          <a:latin typeface="UTM Avo"/>
                          <a:ea typeface="Calibri"/>
                          <a:cs typeface="Times New Roman"/>
                        </a:rPr>
                        <a:t> </a:t>
                      </a:r>
                      <a:r>
                        <a:rPr lang="en-US" sz="1100" dirty="0" err="1">
                          <a:effectLst/>
                          <a:latin typeface="UTM Avo"/>
                          <a:ea typeface="Calibri"/>
                          <a:cs typeface="Times New Roman"/>
                        </a:rPr>
                        <a:t>mẫu</a:t>
                      </a:r>
                      <a:r>
                        <a:rPr lang="en-US" sz="1100" dirty="0">
                          <a:effectLst/>
                          <a:latin typeface="UTM Avo"/>
                          <a:ea typeface="Calibri"/>
                          <a:cs typeface="Times New Roman"/>
                        </a:rPr>
                        <a:t>.</a:t>
                      </a:r>
                      <a:endParaRPr lang="en-US" sz="1100" dirty="0">
                        <a:effectLst/>
                        <a:latin typeface="Calibri"/>
                        <a:ea typeface="Calibri"/>
                        <a:cs typeface="Times New Roman"/>
                      </a:endParaRPr>
                    </a:p>
                    <a:p>
                      <a:pPr marL="228600" indent="-228600">
                        <a:lnSpc>
                          <a:spcPct val="115000"/>
                        </a:lnSpc>
                        <a:spcAft>
                          <a:spcPts val="0"/>
                        </a:spcAft>
                        <a:buFont typeface="+mj-lt"/>
                        <a:buAutoNum type="arabicPeriod"/>
                      </a:pPr>
                      <a:r>
                        <a:rPr lang="en-US" sz="1100" dirty="0" err="1">
                          <a:effectLst/>
                          <a:latin typeface="UTM Avo"/>
                          <a:ea typeface="Calibri"/>
                          <a:cs typeface="Times New Roman"/>
                        </a:rPr>
                        <a:t>Mô</a:t>
                      </a:r>
                      <a:r>
                        <a:rPr lang="en-US" sz="1100" dirty="0">
                          <a:effectLst/>
                          <a:latin typeface="UTM Avo"/>
                          <a:ea typeface="Calibri"/>
                          <a:cs typeface="Times New Roman"/>
                        </a:rPr>
                        <a:t> </a:t>
                      </a:r>
                      <a:r>
                        <a:rPr lang="en-US" sz="1100" dirty="0" err="1">
                          <a:effectLst/>
                          <a:latin typeface="UTM Avo"/>
                          <a:ea typeface="Calibri"/>
                          <a:cs typeface="Times New Roman"/>
                        </a:rPr>
                        <a:t>tả</a:t>
                      </a:r>
                      <a:r>
                        <a:rPr lang="en-US" sz="1100" dirty="0">
                          <a:effectLst/>
                          <a:latin typeface="UTM Avo"/>
                          <a:ea typeface="Calibri"/>
                          <a:cs typeface="Times New Roman"/>
                        </a:rPr>
                        <a:t> </a:t>
                      </a:r>
                      <a:r>
                        <a:rPr lang="en-US" sz="1100" dirty="0" err="1">
                          <a:effectLst/>
                          <a:latin typeface="UTM Avo"/>
                          <a:ea typeface="Calibri"/>
                          <a:cs typeface="Times New Roman"/>
                        </a:rPr>
                        <a:t>được</a:t>
                      </a:r>
                      <a:r>
                        <a:rPr lang="en-US" sz="1100" dirty="0">
                          <a:effectLst/>
                          <a:latin typeface="UTM Avo"/>
                          <a:ea typeface="Calibri"/>
                          <a:cs typeface="Times New Roman"/>
                        </a:rPr>
                        <a:t> </a:t>
                      </a:r>
                      <a:r>
                        <a:rPr lang="en-US" sz="1100" dirty="0" err="1">
                          <a:effectLst/>
                          <a:latin typeface="UTM Avo"/>
                          <a:ea typeface="Calibri"/>
                          <a:cs typeface="Times New Roman"/>
                        </a:rPr>
                        <a:t>không</a:t>
                      </a:r>
                      <a:r>
                        <a:rPr lang="en-US" sz="1100" dirty="0">
                          <a:effectLst/>
                          <a:latin typeface="UTM Avo"/>
                          <a:ea typeface="Calibri"/>
                          <a:cs typeface="Times New Roman"/>
                        </a:rPr>
                        <a:t> </a:t>
                      </a:r>
                      <a:r>
                        <a:rPr lang="en-US" sz="1100" dirty="0" err="1">
                          <a:effectLst/>
                          <a:latin typeface="UTM Avo"/>
                          <a:ea typeface="Calibri"/>
                          <a:cs typeface="Times New Roman"/>
                        </a:rPr>
                        <a:t>gian</a:t>
                      </a:r>
                      <a:r>
                        <a:rPr lang="en-US" sz="1100" dirty="0">
                          <a:effectLst/>
                          <a:latin typeface="UTM Avo"/>
                          <a:ea typeface="Calibri"/>
                          <a:cs typeface="Times New Roman"/>
                        </a:rPr>
                        <a:t> </a:t>
                      </a:r>
                      <a:r>
                        <a:rPr lang="en-US" sz="1100" dirty="0" err="1">
                          <a:effectLst/>
                          <a:latin typeface="UTM Avo"/>
                          <a:ea typeface="Calibri"/>
                          <a:cs typeface="Times New Roman"/>
                        </a:rPr>
                        <a:t>mẫu</a:t>
                      </a:r>
                      <a:r>
                        <a:rPr lang="en-US" sz="1100" dirty="0">
                          <a:effectLst/>
                          <a:latin typeface="UTM Avo"/>
                          <a:ea typeface="Calibri"/>
                          <a:cs typeface="Times New Roman"/>
                        </a:rPr>
                        <a:t>, </a:t>
                      </a:r>
                      <a:r>
                        <a:rPr lang="en-US" sz="1100" dirty="0" err="1">
                          <a:effectLst/>
                          <a:latin typeface="UTM Avo"/>
                          <a:ea typeface="Calibri"/>
                          <a:cs typeface="Times New Roman"/>
                        </a:rPr>
                        <a:t>tập</a:t>
                      </a:r>
                      <a:r>
                        <a:rPr lang="en-US" sz="1100" dirty="0">
                          <a:effectLst/>
                          <a:latin typeface="UTM Avo"/>
                          <a:ea typeface="Calibri"/>
                          <a:cs typeface="Times New Roman"/>
                        </a:rPr>
                        <a:t> </a:t>
                      </a:r>
                      <a:r>
                        <a:rPr lang="en-US" sz="1100" dirty="0" err="1">
                          <a:effectLst/>
                          <a:latin typeface="UTM Avo"/>
                          <a:ea typeface="Calibri"/>
                          <a:cs typeface="Times New Roman"/>
                        </a:rPr>
                        <a:t>hợp</a:t>
                      </a:r>
                      <a:r>
                        <a:rPr lang="en-US" sz="1100" dirty="0">
                          <a:effectLst/>
                          <a:latin typeface="UTM Avo"/>
                          <a:ea typeface="Calibri"/>
                          <a:cs typeface="Times New Roman"/>
                        </a:rPr>
                        <a:t> </a:t>
                      </a:r>
                      <a:r>
                        <a:rPr lang="en-US" sz="1100" dirty="0" err="1">
                          <a:effectLst/>
                          <a:latin typeface="UTM Avo"/>
                          <a:ea typeface="Calibri"/>
                          <a:cs typeface="Times New Roman"/>
                        </a:rPr>
                        <a:t>các</a:t>
                      </a:r>
                      <a:r>
                        <a:rPr lang="en-US" sz="1100" dirty="0">
                          <a:effectLst/>
                          <a:latin typeface="UTM Avo"/>
                          <a:ea typeface="Calibri"/>
                          <a:cs typeface="Times New Roman"/>
                        </a:rPr>
                        <a:t> </a:t>
                      </a:r>
                      <a:r>
                        <a:rPr lang="en-US" sz="1100" dirty="0" err="1">
                          <a:effectLst/>
                          <a:latin typeface="UTM Avo"/>
                          <a:ea typeface="Calibri"/>
                          <a:cs typeface="Times New Roman"/>
                        </a:rPr>
                        <a:t>kết</a:t>
                      </a:r>
                      <a:r>
                        <a:rPr lang="en-US" sz="1100" dirty="0">
                          <a:effectLst/>
                          <a:latin typeface="UTM Avo"/>
                          <a:ea typeface="Calibri"/>
                          <a:cs typeface="Times New Roman"/>
                        </a:rPr>
                        <a:t> </a:t>
                      </a:r>
                      <a:r>
                        <a:rPr lang="en-US" sz="1100" dirty="0" err="1">
                          <a:effectLst/>
                          <a:latin typeface="UTM Avo"/>
                          <a:ea typeface="Calibri"/>
                          <a:cs typeface="Times New Roman"/>
                        </a:rPr>
                        <a:t>quả</a:t>
                      </a:r>
                      <a:r>
                        <a:rPr lang="en-US" sz="1100" dirty="0">
                          <a:effectLst/>
                          <a:latin typeface="UTM Avo"/>
                          <a:ea typeface="Calibri"/>
                          <a:cs typeface="Times New Roman"/>
                        </a:rPr>
                        <a:t> </a:t>
                      </a:r>
                      <a:r>
                        <a:rPr lang="en-US" sz="1100" dirty="0" err="1">
                          <a:effectLst/>
                          <a:latin typeface="UTM Avo"/>
                          <a:ea typeface="Calibri"/>
                          <a:cs typeface="Times New Roman"/>
                        </a:rPr>
                        <a:t>thuận</a:t>
                      </a:r>
                      <a:r>
                        <a:rPr lang="en-US" sz="1100" dirty="0">
                          <a:effectLst/>
                          <a:latin typeface="UTM Avo"/>
                          <a:ea typeface="Calibri"/>
                          <a:cs typeface="Times New Roman"/>
                        </a:rPr>
                        <a:t> </a:t>
                      </a:r>
                      <a:r>
                        <a:rPr lang="en-US" sz="1100" dirty="0" err="1">
                          <a:effectLst/>
                          <a:latin typeface="UTM Avo"/>
                          <a:ea typeface="Calibri"/>
                          <a:cs typeface="Times New Roman"/>
                        </a:rPr>
                        <a:t>lợi</a:t>
                      </a:r>
                      <a:r>
                        <a:rPr lang="en-US" sz="1100" dirty="0">
                          <a:effectLst/>
                          <a:latin typeface="UTM Avo"/>
                          <a:ea typeface="Calibri"/>
                          <a:cs typeface="Times New Roman"/>
                        </a:rPr>
                        <a:t> </a:t>
                      </a:r>
                      <a:r>
                        <a:rPr lang="en-US" sz="1100" dirty="0" err="1">
                          <a:effectLst/>
                          <a:latin typeface="UTM Avo"/>
                          <a:ea typeface="Calibri"/>
                          <a:cs typeface="Times New Roman"/>
                        </a:rPr>
                        <a:t>cho</a:t>
                      </a:r>
                      <a:r>
                        <a:rPr lang="en-US" sz="1100" dirty="0">
                          <a:effectLst/>
                          <a:latin typeface="UTM Avo"/>
                          <a:ea typeface="Calibri"/>
                          <a:cs typeface="Times New Roman"/>
                        </a:rPr>
                        <a:t> </a:t>
                      </a:r>
                      <a:r>
                        <a:rPr lang="en-US" sz="1100" dirty="0" err="1">
                          <a:effectLst/>
                          <a:latin typeface="UTM Avo"/>
                          <a:ea typeface="Calibri"/>
                          <a:cs typeface="Times New Roman"/>
                        </a:rPr>
                        <a:t>biến</a:t>
                      </a:r>
                      <a:r>
                        <a:rPr lang="en-US" sz="1100" dirty="0">
                          <a:effectLst/>
                          <a:latin typeface="UTM Avo"/>
                          <a:ea typeface="Calibri"/>
                          <a:cs typeface="Times New Roman"/>
                        </a:rPr>
                        <a:t> </a:t>
                      </a:r>
                      <a:r>
                        <a:rPr lang="en-US" sz="1100" dirty="0" err="1">
                          <a:effectLst/>
                          <a:latin typeface="UTM Avo"/>
                          <a:ea typeface="Calibri"/>
                          <a:cs typeface="Times New Roman"/>
                        </a:rPr>
                        <a:t>cố</a:t>
                      </a:r>
                      <a:r>
                        <a:rPr lang="en-US" sz="1100" dirty="0">
                          <a:effectLst/>
                          <a:latin typeface="UTM Avo"/>
                          <a:ea typeface="Calibri"/>
                          <a:cs typeface="Times New Roman"/>
                        </a:rPr>
                        <a:t>.</a:t>
                      </a:r>
                      <a:endParaRPr lang="en-US" sz="1100" dirty="0">
                        <a:effectLst/>
                        <a:latin typeface="Calibri"/>
                        <a:ea typeface="Calibri"/>
                        <a:cs typeface="Times New Roman"/>
                      </a:endParaRPr>
                    </a:p>
                    <a:p>
                      <a:pPr marL="228600" indent="-228600">
                        <a:lnSpc>
                          <a:spcPct val="115000"/>
                        </a:lnSpc>
                        <a:spcAft>
                          <a:spcPts val="0"/>
                        </a:spcAft>
                        <a:buFont typeface="+mj-lt"/>
                        <a:buAutoNum type="arabicPeriod"/>
                      </a:pPr>
                      <a:r>
                        <a:rPr lang="en-US" sz="1100" dirty="0" err="1">
                          <a:effectLst/>
                          <a:latin typeface="UTM Avo"/>
                          <a:ea typeface="Calibri"/>
                          <a:cs typeface="Times New Roman"/>
                        </a:rPr>
                        <a:t>Nhận</a:t>
                      </a:r>
                      <a:r>
                        <a:rPr lang="en-US" sz="1100" dirty="0">
                          <a:effectLst/>
                          <a:latin typeface="UTM Avo"/>
                          <a:ea typeface="Calibri"/>
                          <a:cs typeface="Times New Roman"/>
                        </a:rPr>
                        <a:t> </a:t>
                      </a:r>
                      <a:r>
                        <a:rPr lang="en-US" sz="1100" dirty="0" err="1">
                          <a:effectLst/>
                          <a:latin typeface="UTM Avo"/>
                          <a:ea typeface="Calibri"/>
                          <a:cs typeface="Times New Roman"/>
                        </a:rPr>
                        <a:t>biết</a:t>
                      </a:r>
                      <a:r>
                        <a:rPr lang="en-US" sz="1100" dirty="0">
                          <a:effectLst/>
                          <a:latin typeface="UTM Avo"/>
                          <a:ea typeface="Calibri"/>
                          <a:cs typeface="Times New Roman"/>
                        </a:rPr>
                        <a:t> </a:t>
                      </a:r>
                      <a:r>
                        <a:rPr lang="en-US" sz="1100" dirty="0" err="1">
                          <a:effectLst/>
                          <a:latin typeface="UTM Avo"/>
                          <a:ea typeface="Calibri"/>
                          <a:cs typeface="Times New Roman"/>
                        </a:rPr>
                        <a:t>được</a:t>
                      </a:r>
                      <a:r>
                        <a:rPr lang="en-US" sz="1100" dirty="0">
                          <a:effectLst/>
                          <a:latin typeface="UTM Avo"/>
                          <a:ea typeface="Calibri"/>
                          <a:cs typeface="Times New Roman"/>
                        </a:rPr>
                        <a:t> </a:t>
                      </a:r>
                      <a:r>
                        <a:rPr lang="en-US" sz="1100" dirty="0" err="1">
                          <a:effectLst/>
                          <a:latin typeface="UTM Avo"/>
                          <a:ea typeface="Calibri"/>
                          <a:cs typeface="Times New Roman"/>
                        </a:rPr>
                        <a:t>các</a:t>
                      </a:r>
                      <a:r>
                        <a:rPr lang="en-US" sz="1100" dirty="0">
                          <a:effectLst/>
                          <a:latin typeface="UTM Avo"/>
                          <a:ea typeface="Calibri"/>
                          <a:cs typeface="Times New Roman"/>
                        </a:rPr>
                        <a:t> </a:t>
                      </a:r>
                      <a:r>
                        <a:rPr lang="en-US" sz="1100" dirty="0" err="1">
                          <a:effectLst/>
                          <a:latin typeface="UTM Avo"/>
                          <a:ea typeface="Calibri"/>
                          <a:cs typeface="Times New Roman"/>
                        </a:rPr>
                        <a:t>biến</a:t>
                      </a:r>
                      <a:r>
                        <a:rPr lang="en-US" sz="1100" dirty="0">
                          <a:effectLst/>
                          <a:latin typeface="UTM Avo"/>
                          <a:ea typeface="Calibri"/>
                          <a:cs typeface="Times New Roman"/>
                        </a:rPr>
                        <a:t> </a:t>
                      </a:r>
                      <a:r>
                        <a:rPr lang="en-US" sz="1100" dirty="0" err="1">
                          <a:effectLst/>
                          <a:latin typeface="UTM Avo"/>
                          <a:ea typeface="Calibri"/>
                          <a:cs typeface="Times New Roman"/>
                        </a:rPr>
                        <a:t>cố</a:t>
                      </a:r>
                      <a:r>
                        <a:rPr lang="en-US" sz="1100" dirty="0">
                          <a:effectLst/>
                          <a:latin typeface="UTM Avo"/>
                          <a:ea typeface="Calibri"/>
                          <a:cs typeface="Times New Roman"/>
                        </a:rPr>
                        <a:t> </a:t>
                      </a:r>
                      <a:r>
                        <a:rPr lang="en-US" sz="1100" dirty="0" err="1">
                          <a:effectLst/>
                          <a:latin typeface="UTM Avo"/>
                          <a:ea typeface="Calibri"/>
                          <a:cs typeface="Times New Roman"/>
                        </a:rPr>
                        <a:t>chắc</a:t>
                      </a:r>
                      <a:r>
                        <a:rPr lang="en-US" sz="1100" dirty="0">
                          <a:effectLst/>
                          <a:latin typeface="UTM Avo"/>
                          <a:ea typeface="Calibri"/>
                          <a:cs typeface="Times New Roman"/>
                        </a:rPr>
                        <a:t> </a:t>
                      </a:r>
                      <a:r>
                        <a:rPr lang="en-US" sz="1100" dirty="0" err="1">
                          <a:effectLst/>
                          <a:latin typeface="UTM Avo"/>
                          <a:ea typeface="Calibri"/>
                          <a:cs typeface="Times New Roman"/>
                        </a:rPr>
                        <a:t>chắn</a:t>
                      </a:r>
                      <a:r>
                        <a:rPr lang="en-US" sz="1100" dirty="0">
                          <a:effectLst/>
                          <a:latin typeface="UTM Avo"/>
                          <a:ea typeface="Calibri"/>
                          <a:cs typeface="Times New Roman"/>
                        </a:rPr>
                        <a:t>, </a:t>
                      </a:r>
                      <a:r>
                        <a:rPr lang="en-US" sz="1100" dirty="0" err="1">
                          <a:effectLst/>
                          <a:latin typeface="UTM Avo"/>
                          <a:ea typeface="Calibri"/>
                          <a:cs typeface="Times New Roman"/>
                        </a:rPr>
                        <a:t>biến</a:t>
                      </a:r>
                      <a:r>
                        <a:rPr lang="en-US" sz="1100" dirty="0">
                          <a:effectLst/>
                          <a:latin typeface="UTM Avo"/>
                          <a:ea typeface="Calibri"/>
                          <a:cs typeface="Times New Roman"/>
                        </a:rPr>
                        <a:t> </a:t>
                      </a:r>
                      <a:r>
                        <a:rPr lang="en-US" sz="1100" dirty="0" err="1">
                          <a:effectLst/>
                          <a:latin typeface="UTM Avo"/>
                          <a:ea typeface="Calibri"/>
                          <a:cs typeface="Times New Roman"/>
                        </a:rPr>
                        <a:t>cố</a:t>
                      </a:r>
                      <a:r>
                        <a:rPr lang="en-US" sz="1100" dirty="0">
                          <a:effectLst/>
                          <a:latin typeface="UTM Avo"/>
                          <a:ea typeface="Calibri"/>
                          <a:cs typeface="Times New Roman"/>
                        </a:rPr>
                        <a:t> </a:t>
                      </a:r>
                      <a:r>
                        <a:rPr lang="en-US" sz="1100" dirty="0" err="1">
                          <a:effectLst/>
                          <a:latin typeface="UTM Avo"/>
                          <a:ea typeface="Calibri"/>
                          <a:cs typeface="Times New Roman"/>
                        </a:rPr>
                        <a:t>không</a:t>
                      </a:r>
                      <a:r>
                        <a:rPr lang="en-US" sz="1100" dirty="0">
                          <a:effectLst/>
                          <a:latin typeface="UTM Avo"/>
                          <a:ea typeface="Calibri"/>
                          <a:cs typeface="Times New Roman"/>
                        </a:rPr>
                        <a:t> </a:t>
                      </a:r>
                      <a:r>
                        <a:rPr lang="en-US" sz="1100" dirty="0" err="1">
                          <a:effectLst/>
                          <a:latin typeface="UTM Avo"/>
                          <a:ea typeface="Calibri"/>
                          <a:cs typeface="Times New Roman"/>
                        </a:rPr>
                        <a:t>thể</a:t>
                      </a:r>
                      <a:r>
                        <a:rPr lang="en-US" sz="1100" dirty="0">
                          <a:effectLst/>
                          <a:latin typeface="UTM Avo"/>
                          <a:ea typeface="Calibri"/>
                          <a:cs typeface="Times New Roman"/>
                        </a:rPr>
                        <a:t>, </a:t>
                      </a:r>
                      <a:r>
                        <a:rPr lang="en-US" sz="1100" dirty="0" err="1">
                          <a:effectLst/>
                          <a:latin typeface="UTM Avo"/>
                          <a:ea typeface="Calibri"/>
                          <a:cs typeface="Times New Roman"/>
                        </a:rPr>
                        <a:t>biến</a:t>
                      </a:r>
                      <a:r>
                        <a:rPr lang="en-US" sz="1100" dirty="0">
                          <a:effectLst/>
                          <a:latin typeface="UTM Avo"/>
                          <a:ea typeface="Calibri"/>
                          <a:cs typeface="Times New Roman"/>
                        </a:rPr>
                        <a:t> </a:t>
                      </a:r>
                      <a:r>
                        <a:rPr lang="en-US" sz="1100" dirty="0" err="1">
                          <a:effectLst/>
                          <a:latin typeface="UTM Avo"/>
                          <a:ea typeface="Calibri"/>
                          <a:cs typeface="Times New Roman"/>
                        </a:rPr>
                        <a:t>cố</a:t>
                      </a:r>
                      <a:r>
                        <a:rPr lang="en-US" sz="1100" dirty="0">
                          <a:effectLst/>
                          <a:latin typeface="UTM Avo"/>
                          <a:ea typeface="Calibri"/>
                          <a:cs typeface="Times New Roman"/>
                        </a:rPr>
                        <a:t> </a:t>
                      </a:r>
                      <a:r>
                        <a:rPr lang="en-US" sz="1100" dirty="0" err="1">
                          <a:effectLst/>
                          <a:latin typeface="UTM Avo"/>
                          <a:ea typeface="Calibri"/>
                          <a:cs typeface="Times New Roman"/>
                        </a:rPr>
                        <a:t>ngẫu</a:t>
                      </a:r>
                      <a:r>
                        <a:rPr lang="en-US" sz="1100" dirty="0">
                          <a:effectLst/>
                          <a:latin typeface="UTM Avo"/>
                          <a:ea typeface="Calibri"/>
                          <a:cs typeface="Times New Roman"/>
                        </a:rPr>
                        <a:t> </a:t>
                      </a:r>
                      <a:r>
                        <a:rPr lang="en-US" sz="1100" dirty="0" err="1">
                          <a:effectLst/>
                          <a:latin typeface="UTM Avo"/>
                          <a:ea typeface="Calibri"/>
                          <a:cs typeface="Times New Roman"/>
                        </a:rPr>
                        <a:t>nhiên</a:t>
                      </a:r>
                      <a:r>
                        <a:rPr lang="en-US" sz="1100" dirty="0">
                          <a:effectLst/>
                          <a:latin typeface="UTM Avo"/>
                          <a:ea typeface="Calibri"/>
                          <a:cs typeface="Times New Roman"/>
                        </a:rPr>
                        <a:t>.</a:t>
                      </a:r>
                      <a:endParaRPr lang="en-US" sz="1100"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5CC"/>
                    </a:solidFill>
                  </a:tcPr>
                </a:tc>
              </a:tr>
              <a:tr h="1286266">
                <a:tc>
                  <a:txBody>
                    <a:bodyPr/>
                    <a:lstStyle/>
                    <a:p>
                      <a:pPr>
                        <a:lnSpc>
                          <a:spcPct val="115000"/>
                        </a:lnSpc>
                        <a:spcAft>
                          <a:spcPts val="0"/>
                        </a:spcAft>
                      </a:pPr>
                      <a:r>
                        <a:rPr lang="en-US" sz="1100" b="1">
                          <a:effectLst/>
                          <a:latin typeface="UTM Avo"/>
                          <a:ea typeface="Calibri"/>
                          <a:cs typeface="Times New Roman"/>
                        </a:rPr>
                        <a:t>Tiết 7</a:t>
                      </a:r>
                      <a:endParaRPr lang="en-US" sz="1100">
                        <a:effectLst/>
                        <a:latin typeface="Calibri"/>
                        <a:ea typeface="Calibri"/>
                        <a:cs typeface="Times New Roman"/>
                      </a:endParaRPr>
                    </a:p>
                  </a:txBody>
                  <a:tcPr marL="48164" marR="48164" marT="24082" marB="2408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c>
                  <a:txBody>
                    <a:bodyPr/>
                    <a:lstStyle/>
                    <a:p>
                      <a:pPr>
                        <a:lnSpc>
                          <a:spcPct val="115000"/>
                        </a:lnSpc>
                        <a:spcAft>
                          <a:spcPts val="0"/>
                        </a:spcAft>
                      </a:pPr>
                      <a:r>
                        <a:rPr lang="en-US" sz="1100" b="1" i="1" dirty="0">
                          <a:effectLst/>
                          <a:latin typeface="UTM Avo"/>
                          <a:ea typeface="Calibri"/>
                          <a:cs typeface="Times New Roman"/>
                        </a:rPr>
                        <a:t>- </a:t>
                      </a:r>
                      <a:r>
                        <a:rPr lang="vi-VN" sz="1100" b="1" i="1" dirty="0">
                          <a:effectLst/>
                          <a:latin typeface="UTM Avo"/>
                          <a:ea typeface="Calibri"/>
                          <a:cs typeface="Times New Roman"/>
                        </a:rPr>
                        <a:t>Xác suất của biến cố trong một số mô hình xác suất đơn giản. </a:t>
                      </a:r>
                      <a:endParaRPr lang="en-US" sz="1100" b="1" i="1"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c>
                  <a:txBody>
                    <a:bodyPr/>
                    <a:lstStyle/>
                    <a:p>
                      <a:pPr marL="228600" indent="-228600">
                        <a:lnSpc>
                          <a:spcPct val="115000"/>
                        </a:lnSpc>
                        <a:spcAft>
                          <a:spcPts val="0"/>
                        </a:spcAft>
                        <a:buFont typeface="+mj-lt"/>
                        <a:buAutoNum type="arabicPeriod"/>
                      </a:pPr>
                      <a:r>
                        <a:rPr lang="vi-VN" sz="1100" dirty="0">
                          <a:effectLst/>
                          <a:latin typeface="UTM Avo"/>
                          <a:ea typeface="Calibri"/>
                          <a:cs typeface="Times New Roman"/>
                        </a:rPr>
                        <a:t>Làm quen </a:t>
                      </a:r>
                      <a:r>
                        <a:rPr lang="en-US" sz="1100" dirty="0" err="1">
                          <a:effectLst/>
                          <a:latin typeface="UTM Avo"/>
                          <a:ea typeface="Calibri"/>
                          <a:cs typeface="Times New Roman"/>
                        </a:rPr>
                        <a:t>các</a:t>
                      </a:r>
                      <a:r>
                        <a:rPr lang="en-US" sz="1100" dirty="0">
                          <a:effectLst/>
                          <a:latin typeface="UTM Avo"/>
                          <a:ea typeface="Calibri"/>
                          <a:cs typeface="Times New Roman"/>
                        </a:rPr>
                        <a:t> </a:t>
                      </a:r>
                      <a:r>
                        <a:rPr lang="en-US" sz="1100" dirty="0" err="1">
                          <a:effectLst/>
                          <a:latin typeface="UTM Avo"/>
                          <a:ea typeface="Calibri"/>
                          <a:cs typeface="Times New Roman"/>
                        </a:rPr>
                        <a:t>khái</a:t>
                      </a:r>
                      <a:r>
                        <a:rPr lang="en-US" sz="1100" dirty="0">
                          <a:effectLst/>
                          <a:latin typeface="UTM Avo"/>
                          <a:ea typeface="Calibri"/>
                          <a:cs typeface="Times New Roman"/>
                        </a:rPr>
                        <a:t> </a:t>
                      </a:r>
                      <a:r>
                        <a:rPr lang="en-US" sz="1100" dirty="0" err="1">
                          <a:effectLst/>
                          <a:latin typeface="UTM Avo"/>
                          <a:ea typeface="Calibri"/>
                          <a:cs typeface="Times New Roman"/>
                        </a:rPr>
                        <a:t>niệm</a:t>
                      </a:r>
                      <a:r>
                        <a:rPr lang="en-US" sz="1100" dirty="0">
                          <a:effectLst/>
                          <a:latin typeface="UTM Avo"/>
                          <a:ea typeface="Calibri"/>
                          <a:cs typeface="Times New Roman"/>
                        </a:rPr>
                        <a:t> </a:t>
                      </a:r>
                      <a:r>
                        <a:rPr lang="en-US" sz="1100" dirty="0" err="1">
                          <a:effectLst/>
                          <a:latin typeface="UTM Avo"/>
                          <a:ea typeface="Calibri"/>
                          <a:cs typeface="Times New Roman"/>
                        </a:rPr>
                        <a:t>xác</a:t>
                      </a:r>
                      <a:r>
                        <a:rPr lang="en-US" sz="1100" dirty="0">
                          <a:effectLst/>
                          <a:latin typeface="UTM Avo"/>
                          <a:ea typeface="Calibri"/>
                          <a:cs typeface="Times New Roman"/>
                        </a:rPr>
                        <a:t> </a:t>
                      </a:r>
                      <a:r>
                        <a:rPr lang="en-US" sz="1100" dirty="0" err="1">
                          <a:effectLst/>
                          <a:latin typeface="UTM Avo"/>
                          <a:ea typeface="Calibri"/>
                          <a:cs typeface="Times New Roman"/>
                        </a:rPr>
                        <a:t>suất</a:t>
                      </a:r>
                      <a:r>
                        <a:rPr lang="en-US" sz="1100" i="1" dirty="0">
                          <a:effectLst/>
                          <a:latin typeface="UTM Avo"/>
                          <a:ea typeface="Calibri"/>
                          <a:cs typeface="Times New Roman"/>
                        </a:rPr>
                        <a:t> </a:t>
                      </a:r>
                      <a:r>
                        <a:rPr lang="vi-VN" sz="1100" dirty="0">
                          <a:effectLst/>
                          <a:latin typeface="UTM Avo"/>
                          <a:ea typeface="Calibri"/>
                          <a:cs typeface="Times New Roman"/>
                        </a:rPr>
                        <a:t>của biến cố </a:t>
                      </a:r>
                      <a:r>
                        <a:rPr lang="en-US" sz="1100" dirty="0" err="1">
                          <a:effectLst/>
                          <a:latin typeface="UTM Avo"/>
                          <a:ea typeface="Calibri"/>
                          <a:cs typeface="Times New Roman"/>
                        </a:rPr>
                        <a:t>ngẫu</a:t>
                      </a:r>
                      <a:r>
                        <a:rPr lang="en-US" sz="1100" dirty="0">
                          <a:effectLst/>
                          <a:latin typeface="UTM Avo"/>
                          <a:ea typeface="Calibri"/>
                          <a:cs typeface="Times New Roman"/>
                        </a:rPr>
                        <a:t> </a:t>
                      </a:r>
                      <a:r>
                        <a:rPr lang="en-US" sz="1100" dirty="0" err="1">
                          <a:effectLst/>
                          <a:latin typeface="UTM Avo"/>
                          <a:ea typeface="Calibri"/>
                          <a:cs typeface="Times New Roman"/>
                        </a:rPr>
                        <a:t>nhiên</a:t>
                      </a:r>
                      <a:r>
                        <a:rPr lang="vi-VN" sz="1100" dirty="0">
                          <a:effectLst/>
                          <a:latin typeface="UTM Avo"/>
                          <a:ea typeface="Calibri"/>
                          <a:cs typeface="Times New Roman"/>
                        </a:rPr>
                        <a:t> trong các ví dụ đơn giản</a:t>
                      </a:r>
                      <a:r>
                        <a:rPr lang="en-US" sz="1100" dirty="0">
                          <a:effectLst/>
                          <a:latin typeface="UTM Avo"/>
                          <a:ea typeface="Calibri"/>
                          <a:cs typeface="Times New Roman"/>
                        </a:rPr>
                        <a:t>.</a:t>
                      </a:r>
                      <a:endParaRPr lang="en-US" sz="1100" dirty="0">
                        <a:effectLst/>
                        <a:latin typeface="Calibri"/>
                        <a:ea typeface="Calibri"/>
                        <a:cs typeface="Times New Roman"/>
                      </a:endParaRPr>
                    </a:p>
                    <a:p>
                      <a:pPr marL="228600" indent="-228600">
                        <a:lnSpc>
                          <a:spcPct val="115000"/>
                        </a:lnSpc>
                        <a:spcAft>
                          <a:spcPts val="0"/>
                        </a:spcAft>
                        <a:buFont typeface="+mj-lt"/>
                        <a:buAutoNum type="arabicPeriod"/>
                      </a:pPr>
                      <a:r>
                        <a:rPr lang="vi-VN" sz="1100" dirty="0">
                          <a:effectLst/>
                          <a:latin typeface="UTM Avo"/>
                          <a:ea typeface="Calibri"/>
                          <a:cs typeface="Times New Roman"/>
                        </a:rPr>
                        <a:t>Nhận biết được xác suất của một biến cố </a:t>
                      </a:r>
                      <a:r>
                        <a:rPr lang="en-US" sz="1100" dirty="0" err="1">
                          <a:effectLst/>
                          <a:latin typeface="UTM Avo"/>
                          <a:ea typeface="Calibri"/>
                          <a:cs typeface="Times New Roman"/>
                        </a:rPr>
                        <a:t>ngẫu</a:t>
                      </a:r>
                      <a:r>
                        <a:rPr lang="en-US" sz="1100" dirty="0">
                          <a:effectLst/>
                          <a:latin typeface="UTM Avo"/>
                          <a:ea typeface="Calibri"/>
                          <a:cs typeface="Times New Roman"/>
                        </a:rPr>
                        <a:t> </a:t>
                      </a:r>
                      <a:r>
                        <a:rPr lang="en-US" sz="1100" dirty="0" err="1">
                          <a:effectLst/>
                          <a:latin typeface="UTM Avo"/>
                          <a:ea typeface="Calibri"/>
                          <a:cs typeface="Times New Roman"/>
                        </a:rPr>
                        <a:t>nhiên</a:t>
                      </a:r>
                      <a:r>
                        <a:rPr lang="en-US" sz="1100" dirty="0">
                          <a:effectLst/>
                          <a:latin typeface="UTM Avo"/>
                          <a:ea typeface="Calibri"/>
                          <a:cs typeface="Times New Roman"/>
                        </a:rPr>
                        <a:t> </a:t>
                      </a:r>
                      <a:r>
                        <a:rPr lang="vi-VN" sz="1100" dirty="0">
                          <a:effectLst/>
                          <a:latin typeface="UTM Avo"/>
                          <a:ea typeface="Calibri"/>
                          <a:cs typeface="Times New Roman"/>
                        </a:rPr>
                        <a:t>trong</a:t>
                      </a:r>
                      <a:r>
                        <a:rPr lang="en-US" sz="1100" dirty="0">
                          <a:effectLst/>
                          <a:latin typeface="UTM Avo"/>
                          <a:ea typeface="Calibri"/>
                          <a:cs typeface="Times New Roman"/>
                        </a:rPr>
                        <a:t> </a:t>
                      </a:r>
                      <a:r>
                        <a:rPr lang="en-US" sz="1100" dirty="0" err="1">
                          <a:effectLst/>
                          <a:latin typeface="UTM Avo"/>
                          <a:ea typeface="Calibri"/>
                          <a:cs typeface="Times New Roman"/>
                        </a:rPr>
                        <a:t>một</a:t>
                      </a:r>
                      <a:r>
                        <a:rPr lang="en-US" sz="1100" dirty="0">
                          <a:effectLst/>
                          <a:latin typeface="UTM Avo"/>
                          <a:ea typeface="Calibri"/>
                          <a:cs typeface="Times New Roman"/>
                        </a:rPr>
                        <a:t> </a:t>
                      </a:r>
                      <a:r>
                        <a:rPr lang="en-US" sz="1100" dirty="0" err="1">
                          <a:effectLst/>
                          <a:latin typeface="UTM Avo"/>
                          <a:ea typeface="Calibri"/>
                          <a:cs typeface="Times New Roman"/>
                        </a:rPr>
                        <a:t>số</a:t>
                      </a:r>
                      <a:r>
                        <a:rPr lang="en-US" sz="1100" dirty="0">
                          <a:effectLst/>
                          <a:latin typeface="UTM Avo"/>
                          <a:ea typeface="Calibri"/>
                          <a:cs typeface="Times New Roman"/>
                        </a:rPr>
                        <a:t> </a:t>
                      </a:r>
                      <a:r>
                        <a:rPr lang="en-US" sz="1100" dirty="0" err="1">
                          <a:effectLst/>
                          <a:latin typeface="UTM Avo"/>
                          <a:ea typeface="Calibri"/>
                          <a:cs typeface="Times New Roman"/>
                        </a:rPr>
                        <a:t>ví</a:t>
                      </a:r>
                      <a:r>
                        <a:rPr lang="en-US" sz="1100" dirty="0">
                          <a:effectLst/>
                          <a:latin typeface="UTM Avo"/>
                          <a:ea typeface="Calibri"/>
                          <a:cs typeface="Times New Roman"/>
                        </a:rPr>
                        <a:t> </a:t>
                      </a:r>
                      <a:r>
                        <a:rPr lang="en-US" sz="1100" dirty="0" err="1">
                          <a:effectLst/>
                          <a:latin typeface="UTM Avo"/>
                          <a:ea typeface="Calibri"/>
                          <a:cs typeface="Times New Roman"/>
                        </a:rPr>
                        <a:t>dụ</a:t>
                      </a:r>
                      <a:r>
                        <a:rPr lang="en-US" sz="1100" dirty="0">
                          <a:effectLst/>
                          <a:latin typeface="UTM Avo"/>
                          <a:ea typeface="Calibri"/>
                          <a:cs typeface="Times New Roman"/>
                        </a:rPr>
                        <a:t> </a:t>
                      </a:r>
                      <a:r>
                        <a:rPr lang="vi-VN" sz="1100" dirty="0">
                          <a:effectLst/>
                          <a:latin typeface="UTM Avo"/>
                          <a:ea typeface="Calibri"/>
                          <a:cs typeface="Times New Roman"/>
                        </a:rPr>
                        <a:t>đơn giản</a:t>
                      </a:r>
                      <a:r>
                        <a:rPr lang="en-US" sz="1100" dirty="0">
                          <a:effectLst/>
                          <a:latin typeface="UTM Avo"/>
                          <a:ea typeface="Calibri"/>
                          <a:cs typeface="Times New Roman"/>
                        </a:rPr>
                        <a:t>.</a:t>
                      </a:r>
                      <a:endParaRPr lang="en-US" sz="1100" dirty="0">
                        <a:effectLst/>
                        <a:latin typeface="Calibri"/>
                        <a:ea typeface="Calibri"/>
                        <a:cs typeface="Times New Roman"/>
                      </a:endParaRPr>
                    </a:p>
                    <a:p>
                      <a:pPr marL="228600" indent="-228600">
                        <a:lnSpc>
                          <a:spcPct val="115000"/>
                        </a:lnSpc>
                        <a:spcAft>
                          <a:spcPts val="0"/>
                        </a:spcAft>
                        <a:buFont typeface="+mj-lt"/>
                        <a:buAutoNum type="arabicPeriod"/>
                      </a:pPr>
                      <a:r>
                        <a:rPr lang="en-US" sz="1100" dirty="0" err="1">
                          <a:effectLst/>
                          <a:latin typeface="UTM Avo"/>
                          <a:ea typeface="Calibri"/>
                          <a:cs typeface="Times New Roman"/>
                        </a:rPr>
                        <a:t>Nhận</a:t>
                      </a:r>
                      <a:r>
                        <a:rPr lang="en-US" sz="1100" dirty="0">
                          <a:effectLst/>
                          <a:latin typeface="UTM Avo"/>
                          <a:ea typeface="Calibri"/>
                          <a:cs typeface="Times New Roman"/>
                        </a:rPr>
                        <a:t> </a:t>
                      </a:r>
                      <a:r>
                        <a:rPr lang="en-US" sz="1100" dirty="0" err="1">
                          <a:effectLst/>
                          <a:latin typeface="UTM Avo"/>
                          <a:ea typeface="Calibri"/>
                          <a:cs typeface="Times New Roman"/>
                        </a:rPr>
                        <a:t>biết</a:t>
                      </a:r>
                      <a:r>
                        <a:rPr lang="en-US" sz="1100" dirty="0">
                          <a:effectLst/>
                          <a:latin typeface="UTM Avo"/>
                          <a:ea typeface="Calibri"/>
                          <a:cs typeface="Times New Roman"/>
                        </a:rPr>
                        <a:t> </a:t>
                      </a:r>
                      <a:r>
                        <a:rPr lang="en-US" sz="1100" dirty="0" err="1">
                          <a:effectLst/>
                          <a:latin typeface="UTM Avo"/>
                          <a:ea typeface="Calibri"/>
                          <a:cs typeface="Times New Roman"/>
                        </a:rPr>
                        <a:t>mối</a:t>
                      </a:r>
                      <a:r>
                        <a:rPr lang="en-US" sz="1100" dirty="0">
                          <a:effectLst/>
                          <a:latin typeface="UTM Avo"/>
                          <a:ea typeface="Calibri"/>
                          <a:cs typeface="Times New Roman"/>
                        </a:rPr>
                        <a:t> </a:t>
                      </a:r>
                      <a:r>
                        <a:rPr lang="en-US" sz="1100" dirty="0" err="1">
                          <a:effectLst/>
                          <a:latin typeface="UTM Avo"/>
                          <a:ea typeface="Calibri"/>
                          <a:cs typeface="Times New Roman"/>
                        </a:rPr>
                        <a:t>liên</a:t>
                      </a:r>
                      <a:r>
                        <a:rPr lang="en-US" sz="1100" dirty="0">
                          <a:effectLst/>
                          <a:latin typeface="UTM Avo"/>
                          <a:ea typeface="Calibri"/>
                          <a:cs typeface="Times New Roman"/>
                        </a:rPr>
                        <a:t> </a:t>
                      </a:r>
                      <a:r>
                        <a:rPr lang="en-US" sz="1100" dirty="0" err="1">
                          <a:effectLst/>
                          <a:latin typeface="UTM Avo"/>
                          <a:ea typeface="Calibri"/>
                          <a:cs typeface="Times New Roman"/>
                        </a:rPr>
                        <a:t>hệ</a:t>
                      </a:r>
                      <a:r>
                        <a:rPr lang="en-US" sz="1100" dirty="0">
                          <a:effectLst/>
                          <a:latin typeface="UTM Avo"/>
                          <a:ea typeface="Calibri"/>
                          <a:cs typeface="Times New Roman"/>
                        </a:rPr>
                        <a:t> </a:t>
                      </a:r>
                      <a:r>
                        <a:rPr lang="en-US" sz="1100" dirty="0" err="1">
                          <a:effectLst/>
                          <a:latin typeface="UTM Avo"/>
                          <a:ea typeface="Calibri"/>
                          <a:cs typeface="Times New Roman"/>
                        </a:rPr>
                        <a:t>giữa</a:t>
                      </a:r>
                      <a:r>
                        <a:rPr lang="en-US" sz="1100" dirty="0">
                          <a:effectLst/>
                          <a:latin typeface="UTM Avo"/>
                          <a:ea typeface="Calibri"/>
                          <a:cs typeface="Times New Roman"/>
                        </a:rPr>
                        <a:t> </a:t>
                      </a:r>
                      <a:r>
                        <a:rPr lang="en-US" sz="1100" dirty="0" err="1">
                          <a:effectLst/>
                          <a:latin typeface="UTM Avo"/>
                          <a:ea typeface="Calibri"/>
                          <a:cs typeface="Times New Roman"/>
                        </a:rPr>
                        <a:t>xác</a:t>
                      </a:r>
                      <a:r>
                        <a:rPr lang="en-US" sz="1100" dirty="0">
                          <a:effectLst/>
                          <a:latin typeface="UTM Avo"/>
                          <a:ea typeface="Calibri"/>
                          <a:cs typeface="Times New Roman"/>
                        </a:rPr>
                        <a:t> </a:t>
                      </a:r>
                      <a:r>
                        <a:rPr lang="en-US" sz="1100" dirty="0" err="1">
                          <a:effectLst/>
                          <a:latin typeface="UTM Avo"/>
                          <a:ea typeface="Calibri"/>
                          <a:cs typeface="Times New Roman"/>
                        </a:rPr>
                        <a:t>suất</a:t>
                      </a:r>
                      <a:r>
                        <a:rPr lang="en-US" sz="1100" dirty="0">
                          <a:effectLst/>
                          <a:latin typeface="UTM Avo"/>
                          <a:ea typeface="Calibri"/>
                          <a:cs typeface="Times New Roman"/>
                        </a:rPr>
                        <a:t> </a:t>
                      </a:r>
                      <a:r>
                        <a:rPr lang="en-US" sz="1100" dirty="0" err="1">
                          <a:effectLst/>
                          <a:latin typeface="UTM Avo"/>
                          <a:ea typeface="Calibri"/>
                          <a:cs typeface="Times New Roman"/>
                        </a:rPr>
                        <a:t>thực</a:t>
                      </a:r>
                      <a:r>
                        <a:rPr lang="en-US" sz="1100" dirty="0">
                          <a:effectLst/>
                          <a:latin typeface="UTM Avo"/>
                          <a:ea typeface="Calibri"/>
                          <a:cs typeface="Times New Roman"/>
                        </a:rPr>
                        <a:t> </a:t>
                      </a:r>
                      <a:r>
                        <a:rPr lang="en-US" sz="1100" dirty="0" err="1">
                          <a:effectLst/>
                          <a:latin typeface="UTM Avo"/>
                          <a:ea typeface="Calibri"/>
                          <a:cs typeface="Times New Roman"/>
                        </a:rPr>
                        <a:t>nghiệm</a:t>
                      </a:r>
                      <a:r>
                        <a:rPr lang="en-US" sz="1100" dirty="0">
                          <a:effectLst/>
                          <a:latin typeface="UTM Avo"/>
                          <a:ea typeface="Calibri"/>
                          <a:cs typeface="Times New Roman"/>
                        </a:rPr>
                        <a:t> </a:t>
                      </a:r>
                      <a:r>
                        <a:rPr lang="en-US" sz="1100" dirty="0" err="1">
                          <a:effectLst/>
                          <a:latin typeface="UTM Avo"/>
                          <a:ea typeface="Calibri"/>
                          <a:cs typeface="Times New Roman"/>
                        </a:rPr>
                        <a:t>của</a:t>
                      </a:r>
                      <a:r>
                        <a:rPr lang="en-US" sz="1100" dirty="0">
                          <a:effectLst/>
                          <a:latin typeface="UTM Avo"/>
                          <a:ea typeface="Calibri"/>
                          <a:cs typeface="Times New Roman"/>
                        </a:rPr>
                        <a:t> </a:t>
                      </a:r>
                      <a:r>
                        <a:rPr lang="en-US" sz="1100" dirty="0" err="1">
                          <a:effectLst/>
                          <a:latin typeface="UTM Avo"/>
                          <a:ea typeface="Calibri"/>
                          <a:cs typeface="Times New Roman"/>
                        </a:rPr>
                        <a:t>một</a:t>
                      </a:r>
                      <a:r>
                        <a:rPr lang="en-US" sz="1100" dirty="0">
                          <a:effectLst/>
                          <a:latin typeface="UTM Avo"/>
                          <a:ea typeface="Calibri"/>
                          <a:cs typeface="Times New Roman"/>
                        </a:rPr>
                        <a:t> </a:t>
                      </a:r>
                      <a:r>
                        <a:rPr lang="en-US" sz="1100" dirty="0" err="1">
                          <a:effectLst/>
                          <a:latin typeface="UTM Avo"/>
                          <a:ea typeface="Calibri"/>
                          <a:cs typeface="Times New Roman"/>
                        </a:rPr>
                        <a:t>biến</a:t>
                      </a:r>
                      <a:r>
                        <a:rPr lang="en-US" sz="1100" dirty="0">
                          <a:effectLst/>
                          <a:latin typeface="UTM Avo"/>
                          <a:ea typeface="Calibri"/>
                          <a:cs typeface="Times New Roman"/>
                        </a:rPr>
                        <a:t> </a:t>
                      </a:r>
                      <a:r>
                        <a:rPr lang="en-US" sz="1100" dirty="0" err="1">
                          <a:effectLst/>
                          <a:latin typeface="UTM Avo"/>
                          <a:ea typeface="Calibri"/>
                          <a:cs typeface="Times New Roman"/>
                        </a:rPr>
                        <a:t>cố</a:t>
                      </a:r>
                      <a:r>
                        <a:rPr lang="en-US" sz="1100" dirty="0">
                          <a:effectLst/>
                          <a:latin typeface="UTM Avo"/>
                          <a:ea typeface="Calibri"/>
                          <a:cs typeface="Times New Roman"/>
                        </a:rPr>
                        <a:t> </a:t>
                      </a:r>
                      <a:r>
                        <a:rPr lang="en-US" sz="1100" dirty="0" err="1">
                          <a:effectLst/>
                          <a:latin typeface="UTM Avo"/>
                          <a:ea typeface="Calibri"/>
                          <a:cs typeface="Times New Roman"/>
                        </a:rPr>
                        <a:t>với</a:t>
                      </a:r>
                      <a:r>
                        <a:rPr lang="en-US" sz="1100" dirty="0">
                          <a:effectLst/>
                          <a:latin typeface="UTM Avo"/>
                          <a:ea typeface="Calibri"/>
                          <a:cs typeface="Times New Roman"/>
                        </a:rPr>
                        <a:t> </a:t>
                      </a:r>
                      <a:r>
                        <a:rPr lang="en-US" sz="1100" dirty="0" err="1">
                          <a:effectLst/>
                          <a:latin typeface="UTM Avo"/>
                          <a:ea typeface="Calibri"/>
                          <a:cs typeface="Times New Roman"/>
                        </a:rPr>
                        <a:t>xác</a:t>
                      </a:r>
                      <a:r>
                        <a:rPr lang="en-US" sz="1100" dirty="0">
                          <a:effectLst/>
                          <a:latin typeface="UTM Avo"/>
                          <a:ea typeface="Calibri"/>
                          <a:cs typeface="Times New Roman"/>
                        </a:rPr>
                        <a:t> </a:t>
                      </a:r>
                      <a:r>
                        <a:rPr lang="en-US" sz="1100" dirty="0" err="1">
                          <a:effectLst/>
                          <a:latin typeface="UTM Avo"/>
                          <a:ea typeface="Calibri"/>
                          <a:cs typeface="Times New Roman"/>
                        </a:rPr>
                        <a:t>suất</a:t>
                      </a:r>
                      <a:r>
                        <a:rPr lang="en-US" sz="1100" dirty="0">
                          <a:effectLst/>
                          <a:latin typeface="UTM Avo"/>
                          <a:ea typeface="Calibri"/>
                          <a:cs typeface="Times New Roman"/>
                        </a:rPr>
                        <a:t> </a:t>
                      </a:r>
                      <a:r>
                        <a:rPr lang="en-US" sz="1100" dirty="0" err="1">
                          <a:effectLst/>
                          <a:latin typeface="UTM Avo"/>
                          <a:ea typeface="Calibri"/>
                          <a:cs typeface="Times New Roman"/>
                        </a:rPr>
                        <a:t>của</a:t>
                      </a:r>
                      <a:r>
                        <a:rPr lang="en-US" sz="1100" dirty="0">
                          <a:effectLst/>
                          <a:latin typeface="UTM Avo"/>
                          <a:ea typeface="Calibri"/>
                          <a:cs typeface="Times New Roman"/>
                        </a:rPr>
                        <a:t> </a:t>
                      </a:r>
                      <a:r>
                        <a:rPr lang="en-US" sz="1100" dirty="0" err="1">
                          <a:effectLst/>
                          <a:latin typeface="UTM Avo"/>
                          <a:ea typeface="Calibri"/>
                          <a:cs typeface="Times New Roman"/>
                        </a:rPr>
                        <a:t>biến</a:t>
                      </a:r>
                      <a:r>
                        <a:rPr lang="en-US" sz="1100" dirty="0">
                          <a:effectLst/>
                          <a:latin typeface="UTM Avo"/>
                          <a:ea typeface="Calibri"/>
                          <a:cs typeface="Times New Roman"/>
                        </a:rPr>
                        <a:t> </a:t>
                      </a:r>
                      <a:r>
                        <a:rPr lang="en-US" sz="1100" dirty="0" err="1">
                          <a:effectLst/>
                          <a:latin typeface="UTM Avo"/>
                          <a:ea typeface="Calibri"/>
                          <a:cs typeface="Times New Roman"/>
                        </a:rPr>
                        <a:t>cố</a:t>
                      </a:r>
                      <a:r>
                        <a:rPr lang="en-US" sz="1100" dirty="0">
                          <a:effectLst/>
                          <a:latin typeface="UTM Avo"/>
                          <a:ea typeface="Calibri"/>
                          <a:cs typeface="Times New Roman"/>
                        </a:rPr>
                        <a:t> </a:t>
                      </a:r>
                      <a:r>
                        <a:rPr lang="en-US" sz="1100" dirty="0" err="1">
                          <a:effectLst/>
                          <a:latin typeface="UTM Avo"/>
                          <a:ea typeface="Calibri"/>
                          <a:cs typeface="Times New Roman"/>
                        </a:rPr>
                        <a:t>đó</a:t>
                      </a:r>
                      <a:r>
                        <a:rPr lang="en-US" sz="1100" dirty="0">
                          <a:effectLst/>
                          <a:latin typeface="UTM Avo"/>
                          <a:ea typeface="Calibri"/>
                          <a:cs typeface="Times New Roman"/>
                        </a:rPr>
                        <a:t> </a:t>
                      </a:r>
                      <a:r>
                        <a:rPr lang="en-US" sz="1100" dirty="0" err="1">
                          <a:effectLst/>
                          <a:latin typeface="UTM Avo"/>
                          <a:ea typeface="Calibri"/>
                          <a:cs typeface="Times New Roman"/>
                        </a:rPr>
                        <a:t>thông</a:t>
                      </a:r>
                      <a:r>
                        <a:rPr lang="en-US" sz="1100" dirty="0">
                          <a:effectLst/>
                          <a:latin typeface="UTM Avo"/>
                          <a:ea typeface="Calibri"/>
                          <a:cs typeface="Times New Roman"/>
                        </a:rPr>
                        <a:t> qua </a:t>
                      </a:r>
                      <a:r>
                        <a:rPr lang="en-US" sz="1100" dirty="0" err="1">
                          <a:effectLst/>
                          <a:latin typeface="UTM Avo"/>
                          <a:ea typeface="Calibri"/>
                          <a:cs typeface="Times New Roman"/>
                        </a:rPr>
                        <a:t>một</a:t>
                      </a:r>
                      <a:r>
                        <a:rPr lang="en-US" sz="1100" dirty="0">
                          <a:effectLst/>
                          <a:latin typeface="UTM Avo"/>
                          <a:ea typeface="Calibri"/>
                          <a:cs typeface="Times New Roman"/>
                        </a:rPr>
                        <a:t> </a:t>
                      </a:r>
                      <a:r>
                        <a:rPr lang="en-US" sz="1100" dirty="0" err="1">
                          <a:effectLst/>
                          <a:latin typeface="UTM Avo"/>
                          <a:ea typeface="Calibri"/>
                          <a:cs typeface="Times New Roman"/>
                        </a:rPr>
                        <a:t>số</a:t>
                      </a:r>
                      <a:r>
                        <a:rPr lang="en-US" sz="1100" dirty="0">
                          <a:effectLst/>
                          <a:latin typeface="UTM Avo"/>
                          <a:ea typeface="Calibri"/>
                          <a:cs typeface="Times New Roman"/>
                        </a:rPr>
                        <a:t> </a:t>
                      </a:r>
                      <a:r>
                        <a:rPr lang="en-US" sz="1100" dirty="0" err="1">
                          <a:effectLst/>
                          <a:latin typeface="UTM Avo"/>
                          <a:ea typeface="Calibri"/>
                          <a:cs typeface="Times New Roman"/>
                        </a:rPr>
                        <a:t>ví</a:t>
                      </a:r>
                      <a:r>
                        <a:rPr lang="en-US" sz="1100" dirty="0">
                          <a:effectLst/>
                          <a:latin typeface="UTM Avo"/>
                          <a:ea typeface="Calibri"/>
                          <a:cs typeface="Times New Roman"/>
                        </a:rPr>
                        <a:t> </a:t>
                      </a:r>
                      <a:r>
                        <a:rPr lang="en-US" sz="1100" dirty="0" err="1">
                          <a:effectLst/>
                          <a:latin typeface="UTM Avo"/>
                          <a:ea typeface="Calibri"/>
                          <a:cs typeface="Times New Roman"/>
                        </a:rPr>
                        <a:t>dụ</a:t>
                      </a:r>
                      <a:r>
                        <a:rPr lang="vi-VN" sz="1100" dirty="0">
                          <a:effectLst/>
                          <a:latin typeface="UTM Avo"/>
                          <a:ea typeface="Calibri"/>
                          <a:cs typeface="Times New Roman"/>
                        </a:rPr>
                        <a:t> đơn giản</a:t>
                      </a:r>
                      <a:r>
                        <a:rPr lang="en-US" sz="1100" dirty="0">
                          <a:effectLst/>
                          <a:latin typeface="UTM Avo"/>
                          <a:ea typeface="Calibri"/>
                          <a:cs typeface="Times New Roman"/>
                        </a:rPr>
                        <a:t>. </a:t>
                      </a:r>
                      <a:endParaRPr lang="en-US" sz="1100"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F8E8"/>
                    </a:solidFill>
                  </a:tcPr>
                </a:tc>
              </a:tr>
              <a:tr h="525453">
                <a:tc>
                  <a:txBody>
                    <a:bodyPr/>
                    <a:lstStyle/>
                    <a:p>
                      <a:pPr>
                        <a:lnSpc>
                          <a:spcPct val="115000"/>
                        </a:lnSpc>
                        <a:spcAft>
                          <a:spcPts val="0"/>
                        </a:spcAft>
                      </a:pPr>
                      <a:r>
                        <a:rPr lang="en-US" sz="1100" b="1">
                          <a:effectLst/>
                          <a:latin typeface="UTM Avo"/>
                          <a:ea typeface="Calibri"/>
                          <a:cs typeface="Times New Roman"/>
                        </a:rPr>
                        <a:t>Tiết 8</a:t>
                      </a:r>
                      <a:endParaRPr lang="en-US" sz="1100">
                        <a:effectLst/>
                        <a:latin typeface="Calibri"/>
                        <a:ea typeface="Calibri"/>
                        <a:cs typeface="Times New Roman"/>
                      </a:endParaRPr>
                    </a:p>
                  </a:txBody>
                  <a:tcPr marL="48164" marR="48164" marT="24082" marB="2408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5CC"/>
                    </a:solidFill>
                  </a:tcPr>
                </a:tc>
                <a:tc>
                  <a:txBody>
                    <a:bodyPr/>
                    <a:lstStyle/>
                    <a:p>
                      <a:pPr>
                        <a:lnSpc>
                          <a:spcPct val="115000"/>
                        </a:lnSpc>
                        <a:spcAft>
                          <a:spcPts val="0"/>
                        </a:spcAft>
                      </a:pPr>
                      <a:r>
                        <a:rPr lang="en-US" sz="1100" b="1" i="1" dirty="0">
                          <a:effectLst/>
                          <a:latin typeface="UTM Avo"/>
                          <a:ea typeface="Calibri"/>
                          <a:cs typeface="Times New Roman"/>
                        </a:rPr>
                        <a:t>- </a:t>
                      </a:r>
                      <a:r>
                        <a:rPr lang="vi-VN" sz="1100" b="1" i="1" dirty="0">
                          <a:effectLst/>
                          <a:latin typeface="UTM Avo"/>
                          <a:ea typeface="Calibri"/>
                          <a:cs typeface="Times New Roman"/>
                        </a:rPr>
                        <a:t>Xác suất của biến cố trong một số mô hình xác suất đơn giản. </a:t>
                      </a:r>
                      <a:endParaRPr lang="en-US" sz="1100" b="1" i="1"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5CC"/>
                    </a:solidFill>
                  </a:tcPr>
                </a:tc>
                <a:tc>
                  <a:txBody>
                    <a:bodyPr/>
                    <a:lstStyle/>
                    <a:p>
                      <a:pPr marL="228600" indent="-228600">
                        <a:lnSpc>
                          <a:spcPct val="115000"/>
                        </a:lnSpc>
                        <a:spcAft>
                          <a:spcPts val="0"/>
                        </a:spcAft>
                        <a:buFont typeface="+mj-lt"/>
                        <a:buAutoNum type="arabicPeriod"/>
                      </a:pPr>
                      <a:r>
                        <a:rPr lang="en-US" sz="1100" dirty="0" err="1">
                          <a:effectLst/>
                          <a:latin typeface="UTM Avo"/>
                          <a:ea typeface="Calibri"/>
                          <a:cs typeface="Times New Roman"/>
                        </a:rPr>
                        <a:t>Tính</a:t>
                      </a:r>
                      <a:r>
                        <a:rPr lang="en-US" sz="1100" dirty="0">
                          <a:effectLst/>
                          <a:latin typeface="UTM Avo"/>
                          <a:ea typeface="Calibri"/>
                          <a:cs typeface="Times New Roman"/>
                        </a:rPr>
                        <a:t> </a:t>
                      </a:r>
                      <a:r>
                        <a:rPr lang="en-US" sz="1100" dirty="0" err="1">
                          <a:effectLst/>
                          <a:latin typeface="UTM Avo"/>
                          <a:ea typeface="Calibri"/>
                          <a:cs typeface="Times New Roman"/>
                        </a:rPr>
                        <a:t>được</a:t>
                      </a:r>
                      <a:r>
                        <a:rPr lang="en-US" sz="1100" dirty="0">
                          <a:effectLst/>
                          <a:latin typeface="UTM Avo"/>
                          <a:ea typeface="Calibri"/>
                          <a:cs typeface="Times New Roman"/>
                        </a:rPr>
                        <a:t> </a:t>
                      </a:r>
                      <a:r>
                        <a:rPr lang="en-US" sz="1100" dirty="0" err="1">
                          <a:effectLst/>
                          <a:latin typeface="UTM Avo"/>
                          <a:ea typeface="Calibri"/>
                          <a:cs typeface="Times New Roman"/>
                        </a:rPr>
                        <a:t>xác</a:t>
                      </a:r>
                      <a:r>
                        <a:rPr lang="en-US" sz="1100" dirty="0">
                          <a:effectLst/>
                          <a:latin typeface="UTM Avo"/>
                          <a:ea typeface="Calibri"/>
                          <a:cs typeface="Times New Roman"/>
                        </a:rPr>
                        <a:t> </a:t>
                      </a:r>
                      <a:r>
                        <a:rPr lang="en-US" sz="1100" dirty="0" err="1">
                          <a:effectLst/>
                          <a:latin typeface="UTM Avo"/>
                          <a:ea typeface="Calibri"/>
                          <a:cs typeface="Times New Roman"/>
                        </a:rPr>
                        <a:t>suất</a:t>
                      </a:r>
                      <a:r>
                        <a:rPr lang="en-US" sz="1100" dirty="0">
                          <a:effectLst/>
                          <a:latin typeface="UTM Avo"/>
                          <a:ea typeface="Calibri"/>
                          <a:cs typeface="Times New Roman"/>
                        </a:rPr>
                        <a:t> </a:t>
                      </a:r>
                      <a:r>
                        <a:rPr lang="en-US" sz="1100" dirty="0" err="1">
                          <a:effectLst/>
                          <a:latin typeface="UTM Avo"/>
                          <a:ea typeface="Calibri"/>
                          <a:cs typeface="Times New Roman"/>
                        </a:rPr>
                        <a:t>của</a:t>
                      </a:r>
                      <a:r>
                        <a:rPr lang="en-US" sz="1100" dirty="0">
                          <a:effectLst/>
                          <a:latin typeface="UTM Avo"/>
                          <a:ea typeface="Calibri"/>
                          <a:cs typeface="Times New Roman"/>
                        </a:rPr>
                        <a:t> </a:t>
                      </a:r>
                      <a:r>
                        <a:rPr lang="en-US" sz="1100" dirty="0" err="1">
                          <a:effectLst/>
                          <a:latin typeface="UTM Avo"/>
                          <a:ea typeface="Calibri"/>
                          <a:cs typeface="Times New Roman"/>
                        </a:rPr>
                        <a:t>biến</a:t>
                      </a:r>
                      <a:r>
                        <a:rPr lang="en-US" sz="1100" dirty="0">
                          <a:effectLst/>
                          <a:latin typeface="UTM Avo"/>
                          <a:ea typeface="Calibri"/>
                          <a:cs typeface="Times New Roman"/>
                        </a:rPr>
                        <a:t> </a:t>
                      </a:r>
                      <a:r>
                        <a:rPr lang="en-US" sz="1100" dirty="0" err="1">
                          <a:effectLst/>
                          <a:latin typeface="UTM Avo"/>
                          <a:ea typeface="Calibri"/>
                          <a:cs typeface="Times New Roman"/>
                        </a:rPr>
                        <a:t>cố</a:t>
                      </a:r>
                      <a:r>
                        <a:rPr lang="en-US" sz="1100" dirty="0">
                          <a:effectLst/>
                          <a:latin typeface="UTM Avo"/>
                          <a:ea typeface="Calibri"/>
                          <a:cs typeface="Times New Roman"/>
                        </a:rPr>
                        <a:t> </a:t>
                      </a:r>
                      <a:r>
                        <a:rPr lang="en-US" sz="1100" dirty="0" err="1">
                          <a:effectLst/>
                          <a:latin typeface="UTM Avo"/>
                          <a:ea typeface="Calibri"/>
                          <a:cs typeface="Times New Roman"/>
                        </a:rPr>
                        <a:t>bằng</a:t>
                      </a:r>
                      <a:r>
                        <a:rPr lang="en-US" sz="1100" dirty="0">
                          <a:effectLst/>
                          <a:latin typeface="UTM Avo"/>
                          <a:ea typeface="Calibri"/>
                          <a:cs typeface="Times New Roman"/>
                        </a:rPr>
                        <a:t> </a:t>
                      </a:r>
                      <a:r>
                        <a:rPr lang="en-US" sz="1100" dirty="0" err="1">
                          <a:effectLst/>
                          <a:latin typeface="UTM Avo"/>
                          <a:ea typeface="Calibri"/>
                          <a:cs typeface="Times New Roman"/>
                        </a:rPr>
                        <a:t>cách</a:t>
                      </a:r>
                      <a:r>
                        <a:rPr lang="en-US" sz="1100" dirty="0">
                          <a:effectLst/>
                          <a:latin typeface="UTM Avo"/>
                          <a:ea typeface="Calibri"/>
                          <a:cs typeface="Times New Roman"/>
                        </a:rPr>
                        <a:t> k</a:t>
                      </a:r>
                      <a:r>
                        <a:rPr lang="vi-VN" sz="1100" dirty="0">
                          <a:effectLst/>
                          <a:latin typeface="UTM Avo"/>
                          <a:ea typeface="Calibri"/>
                          <a:cs typeface="Times New Roman"/>
                        </a:rPr>
                        <a:t>iểm đếm </a:t>
                      </a:r>
                      <a:r>
                        <a:rPr lang="en-US" sz="1100" dirty="0" err="1">
                          <a:effectLst/>
                          <a:latin typeface="UTM Avo"/>
                          <a:ea typeface="Calibri"/>
                          <a:cs typeface="Times New Roman"/>
                        </a:rPr>
                        <a:t>số</a:t>
                      </a:r>
                      <a:r>
                        <a:rPr lang="en-US" sz="1100" dirty="0">
                          <a:effectLst/>
                          <a:latin typeface="UTM Avo"/>
                          <a:ea typeface="Calibri"/>
                          <a:cs typeface="Times New Roman"/>
                        </a:rPr>
                        <a:t> </a:t>
                      </a:r>
                      <a:r>
                        <a:rPr lang="en-US" sz="1100" dirty="0" err="1">
                          <a:effectLst/>
                          <a:latin typeface="UTM Avo"/>
                          <a:ea typeface="Calibri"/>
                          <a:cs typeface="Times New Roman"/>
                        </a:rPr>
                        <a:t>trường</a:t>
                      </a:r>
                      <a:r>
                        <a:rPr lang="en-US" sz="1100" dirty="0">
                          <a:effectLst/>
                          <a:latin typeface="UTM Avo"/>
                          <a:ea typeface="Calibri"/>
                          <a:cs typeface="Times New Roman"/>
                        </a:rPr>
                        <a:t> </a:t>
                      </a:r>
                      <a:r>
                        <a:rPr lang="en-US" sz="1100" dirty="0" err="1">
                          <a:effectLst/>
                          <a:latin typeface="UTM Avo"/>
                          <a:ea typeface="Calibri"/>
                          <a:cs typeface="Times New Roman"/>
                        </a:rPr>
                        <a:t>hợp</a:t>
                      </a:r>
                      <a:r>
                        <a:rPr lang="en-US" sz="1100" dirty="0">
                          <a:effectLst/>
                          <a:latin typeface="UTM Avo"/>
                          <a:ea typeface="Calibri"/>
                          <a:cs typeface="Times New Roman"/>
                        </a:rPr>
                        <a:t> </a:t>
                      </a:r>
                      <a:r>
                        <a:rPr lang="en-US" sz="1100" dirty="0" err="1">
                          <a:effectLst/>
                          <a:latin typeface="UTM Avo"/>
                          <a:ea typeface="Calibri"/>
                          <a:cs typeface="Times New Roman"/>
                        </a:rPr>
                        <a:t>có</a:t>
                      </a:r>
                      <a:r>
                        <a:rPr lang="en-US" sz="1100" dirty="0">
                          <a:effectLst/>
                          <a:latin typeface="UTM Avo"/>
                          <a:ea typeface="Calibri"/>
                          <a:cs typeface="Times New Roman"/>
                        </a:rPr>
                        <a:t> </a:t>
                      </a:r>
                      <a:r>
                        <a:rPr lang="en-US" sz="1100" dirty="0" err="1">
                          <a:effectLst/>
                          <a:latin typeface="UTM Avo"/>
                          <a:ea typeface="Calibri"/>
                          <a:cs typeface="Times New Roman"/>
                        </a:rPr>
                        <a:t>thể</a:t>
                      </a:r>
                      <a:r>
                        <a:rPr lang="en-US" sz="1100" dirty="0">
                          <a:effectLst/>
                          <a:latin typeface="UTM Avo"/>
                          <a:ea typeface="Calibri"/>
                          <a:cs typeface="Times New Roman"/>
                        </a:rPr>
                        <a:t> </a:t>
                      </a:r>
                      <a:r>
                        <a:rPr lang="en-US" sz="1100" dirty="0" err="1">
                          <a:effectLst/>
                          <a:latin typeface="UTM Avo"/>
                          <a:ea typeface="Calibri"/>
                          <a:cs typeface="Times New Roman"/>
                        </a:rPr>
                        <a:t>và</a:t>
                      </a:r>
                      <a:r>
                        <a:rPr lang="en-US" sz="1100" dirty="0">
                          <a:effectLst/>
                          <a:latin typeface="UTM Avo"/>
                          <a:ea typeface="Calibri"/>
                          <a:cs typeface="Times New Roman"/>
                        </a:rPr>
                        <a:t> </a:t>
                      </a:r>
                      <a:r>
                        <a:rPr lang="en-US" sz="1100" dirty="0" err="1">
                          <a:effectLst/>
                          <a:latin typeface="UTM Avo"/>
                          <a:ea typeface="Calibri"/>
                          <a:cs typeface="Times New Roman"/>
                        </a:rPr>
                        <a:t>số</a:t>
                      </a:r>
                      <a:r>
                        <a:rPr lang="en-US" sz="1100" dirty="0">
                          <a:effectLst/>
                          <a:latin typeface="UTM Avo"/>
                          <a:ea typeface="Calibri"/>
                          <a:cs typeface="Times New Roman"/>
                        </a:rPr>
                        <a:t> </a:t>
                      </a:r>
                      <a:r>
                        <a:rPr lang="en-US" sz="1100" dirty="0" err="1">
                          <a:effectLst/>
                          <a:latin typeface="UTM Avo"/>
                          <a:ea typeface="Calibri"/>
                          <a:cs typeface="Times New Roman"/>
                        </a:rPr>
                        <a:t>trường</a:t>
                      </a:r>
                      <a:r>
                        <a:rPr lang="en-US" sz="1100" dirty="0">
                          <a:effectLst/>
                          <a:latin typeface="UTM Avo"/>
                          <a:ea typeface="Calibri"/>
                          <a:cs typeface="Times New Roman"/>
                        </a:rPr>
                        <a:t> </a:t>
                      </a:r>
                      <a:r>
                        <a:rPr lang="en-US" sz="1100" dirty="0" err="1">
                          <a:effectLst/>
                          <a:latin typeface="UTM Avo"/>
                          <a:ea typeface="Calibri"/>
                          <a:cs typeface="Times New Roman"/>
                        </a:rPr>
                        <a:t>hợp</a:t>
                      </a:r>
                      <a:r>
                        <a:rPr lang="en-US" sz="1100" dirty="0">
                          <a:effectLst/>
                          <a:latin typeface="UTM Avo"/>
                          <a:ea typeface="Calibri"/>
                          <a:cs typeface="Times New Roman"/>
                        </a:rPr>
                        <a:t> </a:t>
                      </a:r>
                      <a:r>
                        <a:rPr lang="en-US" sz="1100" dirty="0" err="1">
                          <a:effectLst/>
                          <a:latin typeface="UTM Avo"/>
                          <a:ea typeface="Calibri"/>
                          <a:cs typeface="Times New Roman"/>
                        </a:rPr>
                        <a:t>thuận</a:t>
                      </a:r>
                      <a:r>
                        <a:rPr lang="en-US" sz="1100" dirty="0">
                          <a:effectLst/>
                          <a:latin typeface="UTM Avo"/>
                          <a:ea typeface="Calibri"/>
                          <a:cs typeface="Times New Roman"/>
                        </a:rPr>
                        <a:t> </a:t>
                      </a:r>
                      <a:r>
                        <a:rPr lang="en-US" sz="1100" dirty="0" err="1">
                          <a:effectLst/>
                          <a:latin typeface="UTM Avo"/>
                          <a:ea typeface="Calibri"/>
                          <a:cs typeface="Times New Roman"/>
                        </a:rPr>
                        <a:t>lợi</a:t>
                      </a:r>
                      <a:r>
                        <a:rPr lang="en-US" sz="1100" dirty="0">
                          <a:effectLst/>
                          <a:latin typeface="UTM Avo"/>
                          <a:ea typeface="Calibri"/>
                          <a:cs typeface="Times New Roman"/>
                        </a:rPr>
                        <a:t> </a:t>
                      </a:r>
                      <a:r>
                        <a:rPr lang="vi-VN" sz="1100" dirty="0">
                          <a:effectLst/>
                          <a:latin typeface="UTM Avo"/>
                          <a:ea typeface="Calibri"/>
                          <a:cs typeface="Times New Roman"/>
                        </a:rPr>
                        <a:t>trong </a:t>
                      </a:r>
                      <a:r>
                        <a:rPr lang="en-US" sz="1100" dirty="0" err="1">
                          <a:effectLst/>
                          <a:latin typeface="UTM Avo"/>
                          <a:ea typeface="Calibri"/>
                          <a:cs typeface="Times New Roman"/>
                        </a:rPr>
                        <a:t>một</a:t>
                      </a:r>
                      <a:r>
                        <a:rPr lang="en-US" sz="1100" dirty="0">
                          <a:effectLst/>
                          <a:latin typeface="UTM Avo"/>
                          <a:ea typeface="Calibri"/>
                          <a:cs typeface="Times New Roman"/>
                        </a:rPr>
                        <a:t> </a:t>
                      </a:r>
                      <a:r>
                        <a:rPr lang="en-US" sz="1100" dirty="0" err="1">
                          <a:effectLst/>
                          <a:latin typeface="UTM Avo"/>
                          <a:ea typeface="Calibri"/>
                          <a:cs typeface="Times New Roman"/>
                        </a:rPr>
                        <a:t>số</a:t>
                      </a:r>
                      <a:r>
                        <a:rPr lang="vi-VN" sz="1100" dirty="0">
                          <a:effectLst/>
                          <a:latin typeface="UTM Avo"/>
                          <a:ea typeface="Calibri"/>
                          <a:cs typeface="Times New Roman"/>
                        </a:rPr>
                        <a:t> mô hình xác suất đơn giả</a:t>
                      </a:r>
                      <a:r>
                        <a:rPr lang="en-US" sz="1100" dirty="0">
                          <a:effectLst/>
                          <a:latin typeface="UTM Avo"/>
                          <a:ea typeface="Calibri"/>
                          <a:cs typeface="Times New Roman"/>
                        </a:rPr>
                        <a:t>n. </a:t>
                      </a:r>
                      <a:endParaRPr lang="en-US" sz="1100" dirty="0">
                        <a:effectLst/>
                        <a:latin typeface="Calibri"/>
                        <a:ea typeface="Calibri"/>
                        <a:cs typeface="Times New Roman"/>
                      </a:endParaRPr>
                    </a:p>
                  </a:txBody>
                  <a:tcPr marL="48164" marR="48164" marT="24082" marB="2408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5CC"/>
                    </a:solidFill>
                  </a:tcPr>
                </a:tc>
              </a:tr>
            </a:tbl>
          </a:graphicData>
        </a:graphic>
      </p:graphicFrame>
    </p:spTree>
    <p:extLst>
      <p:ext uri="{BB962C8B-B14F-4D97-AF65-F5344CB8AC3E}">
        <p14:creationId xmlns:p14="http://schemas.microsoft.com/office/powerpoint/2010/main" val="4828650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fld id="{00000000-1234-1234-1234-123412341234}" type="slidenum">
              <a:rPr lang="en" smtClean="0">
                <a:solidFill>
                  <a:srgbClr val="FFFFFF"/>
                </a:solidFill>
              </a:rPr>
              <a:pPr/>
              <a:t>33</a:t>
            </a:fld>
            <a:endParaRPr lang="en">
              <a:solidFill>
                <a:srgbClr val="FFFFFF"/>
              </a:solidFill>
            </a:endParaRPr>
          </a:p>
        </p:txBody>
      </p:sp>
      <p:pic>
        <p:nvPicPr>
          <p:cNvPr id="1030" name="Picture 6" descr="Fountain Pen Wallpaper posted by Christopher Ander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0990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3528" y="1491630"/>
            <a:ext cx="4680520" cy="1261884"/>
          </a:xfrm>
          <a:prstGeom prst="rect">
            <a:avLst/>
          </a:prstGeom>
          <a:noFill/>
        </p:spPr>
        <p:txBody>
          <a:bodyPr wrap="square" rtlCol="0">
            <a:spAutoFit/>
          </a:bodyPr>
          <a:lstStyle/>
          <a:p>
            <a:pPr algn="ctr"/>
            <a:r>
              <a:rPr lang="en-US" sz="3200" b="1" dirty="0">
                <a:solidFill>
                  <a:schemeClr val="accent3">
                    <a:lumMod val="75000"/>
                  </a:schemeClr>
                </a:solidFill>
                <a:latin typeface="Calibri" pitchFamily="34" charset="0"/>
                <a:cs typeface="Calibri" pitchFamily="34" charset="0"/>
              </a:rPr>
              <a:t>TRÂN TRỌNG CẢM ƠN </a:t>
            </a:r>
          </a:p>
          <a:p>
            <a:pPr algn="ctr"/>
            <a:r>
              <a:rPr lang="en-US" sz="4400" b="1" dirty="0">
                <a:solidFill>
                  <a:schemeClr val="accent3">
                    <a:lumMod val="75000"/>
                  </a:schemeClr>
                </a:solidFill>
                <a:latin typeface="Calibri" pitchFamily="34" charset="0"/>
                <a:cs typeface="Calibri" pitchFamily="34" charset="0"/>
              </a:rPr>
              <a:t>QUÝ THẦY CÔ</a:t>
            </a:r>
          </a:p>
        </p:txBody>
      </p:sp>
    </p:spTree>
    <p:extLst>
      <p:ext uri="{BB962C8B-B14F-4D97-AF65-F5344CB8AC3E}">
        <p14:creationId xmlns:p14="http://schemas.microsoft.com/office/powerpoint/2010/main" val="22783476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81" name="Google Shape;81;p12"/>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grpSp>
        <p:nvGrpSpPr>
          <p:cNvPr id="82" name="Google Shape;82;p12"/>
          <p:cNvGrpSpPr/>
          <p:nvPr/>
        </p:nvGrpSpPr>
        <p:grpSpPr>
          <a:xfrm>
            <a:off x="1030535" y="473589"/>
            <a:ext cx="509279" cy="423676"/>
            <a:chOff x="1926350" y="995225"/>
            <a:chExt cx="428650" cy="356600"/>
          </a:xfrm>
        </p:grpSpPr>
        <p:sp>
          <p:nvSpPr>
            <p:cNvPr id="83" name="Google Shape;83;p12"/>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4" name="Google Shape;84;p12"/>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5" name="Google Shape;85;p12"/>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6" name="Google Shape;86;p12"/>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2" name="TextBox 11">
            <a:extLst>
              <a:ext uri="{FF2B5EF4-FFF2-40B4-BE49-F238E27FC236}">
                <a16:creationId xmlns="" xmlns:a16="http://schemas.microsoft.com/office/drawing/2014/main" id="{65B9C421-6101-4DBB-A329-B0588FF66B3F}"/>
              </a:ext>
            </a:extLst>
          </p:cNvPr>
          <p:cNvSpPr txBox="1"/>
          <p:nvPr/>
        </p:nvSpPr>
        <p:spPr>
          <a:xfrm>
            <a:off x="1277927" y="409307"/>
            <a:ext cx="7560840" cy="523220"/>
          </a:xfrm>
          <a:prstGeom prst="rect">
            <a:avLst/>
          </a:prstGeom>
          <a:noFill/>
        </p:spPr>
        <p:txBody>
          <a:bodyPr wrap="square" rtlCol="0">
            <a:spAutoFit/>
          </a:bodyPr>
          <a:lstStyle/>
          <a:p>
            <a:pPr lvl="0" algn="ctr"/>
            <a:r>
              <a:rPr lang="en-BZ" sz="2800" b="1" dirty="0" smtClean="0">
                <a:solidFill>
                  <a:srgbClr val="C00000"/>
                </a:solidFill>
                <a:latin typeface="UTM Avo" pitchFamily="18" charset="0"/>
              </a:rPr>
              <a:t>TỔNG QUAN NỘI DUNG CẦN BỔ TRỢ</a:t>
            </a:r>
            <a:endParaRPr lang="en-BZ" sz="2800" b="1" dirty="0">
              <a:solidFill>
                <a:srgbClr val="C00000"/>
              </a:solidFill>
              <a:latin typeface="UTM Avo" pitchFamily="18" charset="0"/>
            </a:endParaRPr>
          </a:p>
        </p:txBody>
      </p:sp>
      <p:sp>
        <p:nvSpPr>
          <p:cNvPr id="13" name="Google Shape;1847;p63">
            <a:extLst>
              <a:ext uri="{FF2B5EF4-FFF2-40B4-BE49-F238E27FC236}">
                <a16:creationId xmlns="" xmlns:a16="http://schemas.microsoft.com/office/drawing/2014/main" id="{3C6B1F1D-0CF4-4DC3-AC73-F595CA9B13A4}"/>
              </a:ext>
            </a:extLst>
          </p:cNvPr>
          <p:cNvSpPr/>
          <p:nvPr/>
        </p:nvSpPr>
        <p:spPr>
          <a:xfrm>
            <a:off x="179512" y="1985773"/>
            <a:ext cx="1269420" cy="1248811"/>
          </a:xfrm>
          <a:custGeom>
            <a:avLst/>
            <a:gdLst/>
            <a:ahLst/>
            <a:cxnLst/>
            <a:rect l="l" t="t" r="r" b="b"/>
            <a:pathLst>
              <a:path w="34986" h="35017" extrusionOk="0">
                <a:moveTo>
                  <a:pt x="17478" y="1"/>
                </a:moveTo>
                <a:cubicBezTo>
                  <a:pt x="7842" y="1"/>
                  <a:pt x="0" y="7843"/>
                  <a:pt x="0" y="17508"/>
                </a:cubicBezTo>
                <a:cubicBezTo>
                  <a:pt x="0" y="27174"/>
                  <a:pt x="7842" y="35016"/>
                  <a:pt x="17478" y="35016"/>
                </a:cubicBezTo>
                <a:cubicBezTo>
                  <a:pt x="27144" y="35016"/>
                  <a:pt x="34986" y="27174"/>
                  <a:pt x="34986" y="17508"/>
                </a:cubicBezTo>
                <a:cubicBezTo>
                  <a:pt x="34986" y="7843"/>
                  <a:pt x="27144" y="1"/>
                  <a:pt x="17478" y="1"/>
                </a:cubicBezTo>
                <a:close/>
              </a:path>
            </a:pathLst>
          </a:custGeom>
          <a:ln/>
        </p:spPr>
        <p:style>
          <a:lnRef idx="0">
            <a:schemeClr val="accent2"/>
          </a:lnRef>
          <a:fillRef idx="3">
            <a:schemeClr val="accent2"/>
          </a:fillRef>
          <a:effectRef idx="3">
            <a:schemeClr val="accent2"/>
          </a:effectRef>
          <a:fontRef idx="minor">
            <a:schemeClr val="lt1"/>
          </a:fontRef>
        </p:style>
        <p:txBody>
          <a:bodyPr spcFirstLastPara="1" wrap="square" lIns="121900" tIns="121900" rIns="121900" bIns="121900" anchor="ctr" anchorCtr="0">
            <a:noAutofit/>
          </a:bodyPr>
          <a:lstStyle/>
          <a:p>
            <a:pPr algn="ctr" defTabSz="1219170">
              <a:buClr>
                <a:srgbClr val="000000"/>
              </a:buClr>
            </a:pPr>
            <a:r>
              <a:rPr lang="en-US" sz="1200" b="1" kern="0" dirty="0" smtClean="0">
                <a:solidFill>
                  <a:srgbClr val="000000"/>
                </a:solidFill>
                <a:latin typeface="Arial"/>
                <a:cs typeface="Arial"/>
                <a:sym typeface="Arial"/>
              </a:rPr>
              <a:t>1</a:t>
            </a:r>
          </a:p>
          <a:p>
            <a:pPr algn="ctr" defTabSz="1219170">
              <a:buClr>
                <a:srgbClr val="000000"/>
              </a:buClr>
            </a:pPr>
            <a:r>
              <a:rPr lang="en-US" sz="1200" b="1" kern="0" dirty="0" smtClean="0">
                <a:solidFill>
                  <a:srgbClr val="000000"/>
                </a:solidFill>
                <a:latin typeface="Arial"/>
                <a:cs typeface="Arial"/>
                <a:sym typeface="Arial"/>
              </a:rPr>
              <a:t>THỐNG </a:t>
            </a:r>
            <a:r>
              <a:rPr lang="en-US" sz="1200" b="1" kern="0" dirty="0">
                <a:solidFill>
                  <a:srgbClr val="000000"/>
                </a:solidFill>
                <a:latin typeface="Arial"/>
                <a:cs typeface="Arial"/>
                <a:sym typeface="Arial"/>
              </a:rPr>
              <a:t>KÊ</a:t>
            </a:r>
            <a:endParaRPr sz="1200" b="1" kern="0" dirty="0">
              <a:solidFill>
                <a:srgbClr val="000000"/>
              </a:solidFill>
              <a:latin typeface="Arial"/>
              <a:cs typeface="Arial"/>
              <a:sym typeface="Arial"/>
            </a:endParaRPr>
          </a:p>
        </p:txBody>
      </p:sp>
      <p:sp>
        <p:nvSpPr>
          <p:cNvPr id="14" name="TextBox 13">
            <a:extLst>
              <a:ext uri="{FF2B5EF4-FFF2-40B4-BE49-F238E27FC236}">
                <a16:creationId xmlns="" xmlns:a16="http://schemas.microsoft.com/office/drawing/2014/main" id="{0B7A1E16-385A-4FB4-81F9-9161B6427EA1}"/>
              </a:ext>
            </a:extLst>
          </p:cNvPr>
          <p:cNvSpPr txBox="1"/>
          <p:nvPr/>
        </p:nvSpPr>
        <p:spPr>
          <a:xfrm>
            <a:off x="1763688" y="1077832"/>
            <a:ext cx="6924716" cy="1508105"/>
          </a:xfrm>
          <a:prstGeom prst="rect">
            <a:avLst/>
          </a:prstGeom>
          <a:ln/>
        </p:spPr>
        <p:style>
          <a:lnRef idx="2">
            <a:schemeClr val="accent6"/>
          </a:lnRef>
          <a:fillRef idx="1">
            <a:schemeClr val="lt1"/>
          </a:fillRef>
          <a:effectRef idx="0">
            <a:schemeClr val="accent6"/>
          </a:effectRef>
          <a:fontRef idx="minor">
            <a:schemeClr val="dk1"/>
          </a:fontRef>
        </p:style>
        <p:txBody>
          <a:bodyPr wrap="square" rtlCol="0">
            <a:spAutoFit/>
          </a:bodyPr>
          <a:lstStyle/>
          <a:p>
            <a:pPr>
              <a:spcBef>
                <a:spcPts val="300"/>
              </a:spcBef>
              <a:spcAft>
                <a:spcPts val="300"/>
              </a:spcAft>
            </a:pPr>
            <a:r>
              <a:rPr lang="vi-VN" sz="1200" b="1" dirty="0">
                <a:solidFill>
                  <a:srgbClr val="FF0000"/>
                </a:solidFill>
              </a:rPr>
              <a:t>Thu thập và tổ chức dữ liệu</a:t>
            </a:r>
            <a:r>
              <a:rPr lang="en-US" sz="1200" b="1" dirty="0">
                <a:solidFill>
                  <a:srgbClr val="FF0000"/>
                </a:solidFill>
              </a:rPr>
              <a:t>:</a:t>
            </a:r>
            <a:r>
              <a:rPr lang="vi-VN" sz="1200" b="1" dirty="0">
                <a:solidFill>
                  <a:srgbClr val="FF0000"/>
                </a:solidFill>
              </a:rPr>
              <a:t> </a:t>
            </a:r>
            <a:endParaRPr lang="en-US" sz="1200" b="1" dirty="0">
              <a:solidFill>
                <a:srgbClr val="FF0000"/>
              </a:solidFill>
            </a:endParaRPr>
          </a:p>
          <a:p>
            <a:pPr marL="228600" indent="-228600">
              <a:spcBef>
                <a:spcPts val="300"/>
              </a:spcBef>
              <a:spcAft>
                <a:spcPts val="300"/>
              </a:spcAft>
              <a:buFont typeface="+mj-lt"/>
              <a:buAutoNum type="arabicPeriod"/>
            </a:pPr>
            <a:r>
              <a:rPr lang="vi-VN" sz="1200" dirty="0" smtClean="0"/>
              <a:t>Biểu </a:t>
            </a:r>
            <a:r>
              <a:rPr lang="vi-VN" sz="1200" dirty="0"/>
              <a:t>đồ hình quạt tròn; Đọc, biểu di</a:t>
            </a:r>
            <a:r>
              <a:rPr lang="en-US" sz="1200" dirty="0"/>
              <a:t>ễ</a:t>
            </a:r>
            <a:r>
              <a:rPr lang="vi-VN" sz="1200" dirty="0"/>
              <a:t>n dữ liệu vào biểu đồ quạt tròn; </a:t>
            </a:r>
            <a:endParaRPr lang="en-US" sz="1200" dirty="0"/>
          </a:p>
          <a:p>
            <a:pPr marL="228600" indent="-228600">
              <a:spcBef>
                <a:spcPts val="300"/>
              </a:spcBef>
              <a:spcAft>
                <a:spcPts val="300"/>
              </a:spcAft>
              <a:buFont typeface="+mj-lt"/>
              <a:buAutoNum type="arabicPeriod"/>
            </a:pPr>
            <a:r>
              <a:rPr lang="vi-VN" sz="1200" dirty="0" smtClean="0"/>
              <a:t>Biểu </a:t>
            </a:r>
            <a:r>
              <a:rPr lang="vi-VN" sz="1200" dirty="0"/>
              <a:t>đồ dạng cột kép; Đọc, biểu di</a:t>
            </a:r>
            <a:r>
              <a:rPr lang="en-US" sz="1200" dirty="0" err="1"/>
              <a:t>ễn</a:t>
            </a:r>
            <a:r>
              <a:rPr lang="vi-VN" sz="1200" dirty="0"/>
              <a:t> dữ liệu vào biểu đồ dạng cột kép; </a:t>
            </a:r>
            <a:endParaRPr lang="en-US" sz="1200" dirty="0"/>
          </a:p>
          <a:p>
            <a:pPr marL="228600" indent="-228600">
              <a:spcBef>
                <a:spcPts val="300"/>
              </a:spcBef>
              <a:spcAft>
                <a:spcPts val="300"/>
              </a:spcAft>
              <a:buFont typeface="+mj-lt"/>
              <a:buAutoNum type="arabicPeriod"/>
            </a:pPr>
            <a:r>
              <a:rPr lang="en-US" sz="1200" dirty="0" err="1" smtClean="0"/>
              <a:t>Các</a:t>
            </a:r>
            <a:r>
              <a:rPr lang="en-US" sz="1200" dirty="0" smtClean="0"/>
              <a:t> </a:t>
            </a:r>
            <a:r>
              <a:rPr lang="en-US" sz="1200" dirty="0"/>
              <a:t>v</a:t>
            </a:r>
            <a:r>
              <a:rPr lang="vi-VN" sz="1200" dirty="0"/>
              <a:t>í dụ về nhận biết mối liên hệ toán học đơn giản giữa các số liệu đã được biểu di</a:t>
            </a:r>
            <a:r>
              <a:rPr lang="en-US" sz="1200" dirty="0"/>
              <a:t>ễ</a:t>
            </a:r>
            <a:r>
              <a:rPr lang="vi-VN" sz="1200" dirty="0"/>
              <a:t>n; so sánh các dạng biểu di</a:t>
            </a:r>
            <a:r>
              <a:rPr lang="en-US" sz="1200" dirty="0"/>
              <a:t>ễ</a:t>
            </a:r>
            <a:r>
              <a:rPr lang="vi-VN" sz="1200" dirty="0"/>
              <a:t>n khác nhau cho một tập dữ liệu.</a:t>
            </a:r>
            <a:endParaRPr lang="en-US" sz="1200" dirty="0"/>
          </a:p>
          <a:p>
            <a:pPr marL="228600" indent="-228600">
              <a:spcBef>
                <a:spcPts val="300"/>
              </a:spcBef>
              <a:spcAft>
                <a:spcPts val="300"/>
              </a:spcAft>
              <a:buFont typeface="+mj-lt"/>
              <a:buAutoNum type="arabicPeriod"/>
            </a:pPr>
            <a:r>
              <a:rPr lang="en-US" sz="1200" dirty="0" smtClean="0"/>
              <a:t>C</a:t>
            </a:r>
            <a:r>
              <a:rPr lang="vi-VN" sz="1200" dirty="0"/>
              <a:t>huyển dữ liệu từ dạng biểu di</a:t>
            </a:r>
            <a:r>
              <a:rPr lang="en-US" sz="1200" dirty="0"/>
              <a:t>ễ</a:t>
            </a:r>
            <a:r>
              <a:rPr lang="vi-VN" sz="1200" dirty="0"/>
              <a:t>n này sang dạng biểu di</a:t>
            </a:r>
            <a:r>
              <a:rPr lang="en-US" sz="1200" dirty="0"/>
              <a:t>ễ</a:t>
            </a:r>
            <a:r>
              <a:rPr lang="vi-VN" sz="1200" dirty="0"/>
              <a:t>n khác. </a:t>
            </a:r>
            <a:endParaRPr lang="en-US" sz="1200" dirty="0"/>
          </a:p>
        </p:txBody>
      </p:sp>
      <p:sp>
        <p:nvSpPr>
          <p:cNvPr id="15" name="TextBox 14">
            <a:extLst>
              <a:ext uri="{FF2B5EF4-FFF2-40B4-BE49-F238E27FC236}">
                <a16:creationId xmlns="" xmlns:a16="http://schemas.microsoft.com/office/drawing/2014/main" id="{A89B7D78-C1E7-43ED-AA89-22BE61480114}"/>
              </a:ext>
            </a:extLst>
          </p:cNvPr>
          <p:cNvSpPr txBox="1"/>
          <p:nvPr/>
        </p:nvSpPr>
        <p:spPr>
          <a:xfrm>
            <a:off x="1763688" y="3003798"/>
            <a:ext cx="6924715" cy="1615827"/>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spcBef>
                <a:spcPts val="300"/>
              </a:spcBef>
              <a:spcAft>
                <a:spcPts val="300"/>
              </a:spcAft>
            </a:pPr>
            <a:r>
              <a:rPr lang="vi-VN" sz="1200" b="1" dirty="0">
                <a:solidFill>
                  <a:srgbClr val="FF0000"/>
                </a:solidFill>
              </a:rPr>
              <a:t>Phân tích và xử lý dữ liệu</a:t>
            </a:r>
            <a:r>
              <a:rPr lang="en-US" sz="1200" b="1" dirty="0">
                <a:solidFill>
                  <a:srgbClr val="FF0000"/>
                </a:solidFill>
              </a:rPr>
              <a:t>:</a:t>
            </a:r>
          </a:p>
          <a:p>
            <a:pPr marL="228600" indent="-228600">
              <a:spcBef>
                <a:spcPts val="300"/>
              </a:spcBef>
              <a:spcAft>
                <a:spcPts val="300"/>
              </a:spcAft>
              <a:buFont typeface="+mj-lt"/>
              <a:buAutoNum type="arabicPeriod"/>
            </a:pPr>
            <a:r>
              <a:rPr lang="vi-VN" sz="1200" dirty="0" smtClean="0"/>
              <a:t>Hình </a:t>
            </a:r>
            <a:r>
              <a:rPr lang="vi-VN" sz="1200" dirty="0"/>
              <a:t>thành và giải quyết vấn đề đơn giản xuất hiện từ các số liệu và biểu đồ thống kê đã có (biểu đồ tranh, biểu đồ hình quạt tròn và biểu đồ dạng cột kép). </a:t>
            </a:r>
            <a:endParaRPr lang="en-US" sz="1200" dirty="0"/>
          </a:p>
          <a:p>
            <a:pPr marL="228600" indent="-228600">
              <a:spcBef>
                <a:spcPts val="300"/>
              </a:spcBef>
              <a:spcAft>
                <a:spcPts val="300"/>
              </a:spcAft>
              <a:buFont typeface="+mj-lt"/>
              <a:buAutoNum type="arabicPeriod"/>
            </a:pPr>
            <a:r>
              <a:rPr lang="vi-VN" sz="1200" dirty="0" smtClean="0"/>
              <a:t>Tần </a:t>
            </a:r>
            <a:r>
              <a:rPr lang="vi-VN" sz="1200" dirty="0"/>
              <a:t>số tương đối, biểu đồ tần số tương đối (biểu di</a:t>
            </a:r>
            <a:r>
              <a:rPr lang="en-US" sz="1200" dirty="0"/>
              <a:t>ễ</a:t>
            </a:r>
            <a:r>
              <a:rPr lang="vi-VN" sz="1200" dirty="0"/>
              <a:t>n các giá trị và tần số tương đối của chúng ở dạng biểu đồ cột hoặc biểu đồ hình quạt tròn). Ý nghĩa. </a:t>
            </a:r>
            <a:endParaRPr lang="en-US" sz="1200" dirty="0"/>
          </a:p>
          <a:p>
            <a:pPr marL="228600" indent="-228600">
              <a:spcBef>
                <a:spcPts val="300"/>
              </a:spcBef>
              <a:spcAft>
                <a:spcPts val="300"/>
              </a:spcAft>
              <a:buFont typeface="+mj-lt"/>
              <a:buAutoNum type="arabicPeriod"/>
            </a:pPr>
            <a:r>
              <a:rPr lang="vi-VN" sz="1200" dirty="0" smtClean="0"/>
              <a:t>Bảng </a:t>
            </a:r>
            <a:r>
              <a:rPr lang="vi-VN" sz="1200" dirty="0"/>
              <a:t>tần số ghép nhóm, bảng tần số tương đối ghép nhóm. Biểu đồ tần số tương đối ghép nhóm (ở dạng biểu đồ cột hoặc biểu đồ đoạn thẳng).</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847;p63">
            <a:extLst>
              <a:ext uri="{FF2B5EF4-FFF2-40B4-BE49-F238E27FC236}">
                <a16:creationId xmlns="" xmlns:a16="http://schemas.microsoft.com/office/drawing/2014/main" id="{3C6B1F1D-0CF4-4DC3-AC73-F595CA9B13A4}"/>
              </a:ext>
            </a:extLst>
          </p:cNvPr>
          <p:cNvSpPr/>
          <p:nvPr/>
        </p:nvSpPr>
        <p:spPr>
          <a:xfrm>
            <a:off x="126606" y="2139703"/>
            <a:ext cx="1195098" cy="1172912"/>
          </a:xfrm>
          <a:custGeom>
            <a:avLst/>
            <a:gdLst/>
            <a:ahLst/>
            <a:cxnLst/>
            <a:rect l="l" t="t" r="r" b="b"/>
            <a:pathLst>
              <a:path w="34986" h="35017" extrusionOk="0">
                <a:moveTo>
                  <a:pt x="17478" y="1"/>
                </a:moveTo>
                <a:cubicBezTo>
                  <a:pt x="7842" y="1"/>
                  <a:pt x="0" y="7843"/>
                  <a:pt x="0" y="17508"/>
                </a:cubicBezTo>
                <a:cubicBezTo>
                  <a:pt x="0" y="27174"/>
                  <a:pt x="7842" y="35016"/>
                  <a:pt x="17478" y="35016"/>
                </a:cubicBezTo>
                <a:cubicBezTo>
                  <a:pt x="27144" y="35016"/>
                  <a:pt x="34986" y="27174"/>
                  <a:pt x="34986" y="17508"/>
                </a:cubicBezTo>
                <a:cubicBezTo>
                  <a:pt x="34986" y="7843"/>
                  <a:pt x="27144" y="1"/>
                  <a:pt x="17478" y="1"/>
                </a:cubicBezTo>
                <a:close/>
              </a:path>
            </a:pathLst>
          </a:custGeom>
          <a:ln/>
        </p:spPr>
        <p:style>
          <a:lnRef idx="0">
            <a:schemeClr val="accent3"/>
          </a:lnRef>
          <a:fillRef idx="3">
            <a:schemeClr val="accent3"/>
          </a:fillRef>
          <a:effectRef idx="3">
            <a:schemeClr val="accent3"/>
          </a:effectRef>
          <a:fontRef idx="minor">
            <a:schemeClr val="lt1"/>
          </a:fontRef>
        </p:style>
        <p:txBody>
          <a:bodyPr spcFirstLastPara="1" wrap="square" lIns="121900" tIns="121900" rIns="121900" bIns="121900" anchor="ctr" anchorCtr="0">
            <a:noAutofit/>
          </a:bodyPr>
          <a:lstStyle/>
          <a:p>
            <a:pPr algn="ctr" defTabSz="1219170">
              <a:buClr>
                <a:srgbClr val="000000"/>
              </a:buClr>
            </a:pPr>
            <a:r>
              <a:rPr lang="en-US" b="1" kern="0" dirty="0" smtClean="0">
                <a:solidFill>
                  <a:schemeClr val="tx2">
                    <a:lumMod val="10000"/>
                  </a:schemeClr>
                </a:solidFill>
                <a:cs typeface="Arial"/>
                <a:sym typeface="Arial"/>
              </a:rPr>
              <a:t>2</a:t>
            </a:r>
          </a:p>
          <a:p>
            <a:pPr algn="ctr" defTabSz="1219170">
              <a:buClr>
                <a:srgbClr val="000000"/>
              </a:buClr>
            </a:pPr>
            <a:r>
              <a:rPr lang="en-US" b="1" kern="0" dirty="0" smtClean="0">
                <a:solidFill>
                  <a:schemeClr val="tx2">
                    <a:lumMod val="10000"/>
                  </a:schemeClr>
                </a:solidFill>
                <a:cs typeface="Arial"/>
                <a:sym typeface="Arial"/>
              </a:rPr>
              <a:t>XÁC </a:t>
            </a:r>
            <a:r>
              <a:rPr lang="en-US" b="1" kern="0" dirty="0">
                <a:solidFill>
                  <a:schemeClr val="tx2">
                    <a:lumMod val="10000"/>
                  </a:schemeClr>
                </a:solidFill>
                <a:cs typeface="Arial"/>
                <a:sym typeface="Arial"/>
              </a:rPr>
              <a:t>SUẤT</a:t>
            </a:r>
          </a:p>
        </p:txBody>
      </p:sp>
      <p:sp>
        <p:nvSpPr>
          <p:cNvPr id="6" name="TextBox 5">
            <a:extLst>
              <a:ext uri="{FF2B5EF4-FFF2-40B4-BE49-F238E27FC236}">
                <a16:creationId xmlns="" xmlns:a16="http://schemas.microsoft.com/office/drawing/2014/main" id="{0B7A1E16-385A-4FB4-81F9-9161B6427EA1}"/>
              </a:ext>
            </a:extLst>
          </p:cNvPr>
          <p:cNvSpPr txBox="1"/>
          <p:nvPr/>
        </p:nvSpPr>
        <p:spPr>
          <a:xfrm>
            <a:off x="1619672" y="1275606"/>
            <a:ext cx="6519289" cy="3077766"/>
          </a:xfrm>
          <a:prstGeom prst="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pPr marL="342900" indent="-342900">
              <a:spcBef>
                <a:spcPts val="600"/>
              </a:spcBef>
              <a:spcAft>
                <a:spcPts val="600"/>
              </a:spcAft>
              <a:buFont typeface="+mj-lt"/>
              <a:buAutoNum type="arabicPeriod"/>
            </a:pPr>
            <a:r>
              <a:rPr lang="vi-VN" dirty="0"/>
              <a:t>Làm quen với một số mô hình xác suất đơn giản. Làm quen với việc mô tả xác suất (thực nghiệm) của khả năng xảy ra nhiều lần của một sự kiện trong một số mô hình xác suất đơn giản. </a:t>
            </a:r>
            <a:endParaRPr lang="en-US" dirty="0"/>
          </a:p>
          <a:p>
            <a:pPr marL="342900" indent="-342900">
              <a:spcBef>
                <a:spcPts val="600"/>
              </a:spcBef>
              <a:spcAft>
                <a:spcPts val="600"/>
              </a:spcAft>
              <a:buFont typeface="+mj-lt"/>
              <a:buAutoNum type="arabicPeriod"/>
            </a:pPr>
            <a:r>
              <a:rPr lang="vi-VN" dirty="0" smtClean="0"/>
              <a:t>Mô </a:t>
            </a:r>
            <a:r>
              <a:rPr lang="vi-VN" dirty="0"/>
              <a:t>tả xác suất (thực nghiệm) của khả năng xảy ra nhiều lần của một sự kiện trong một số mô hình xác suất đơn giản. </a:t>
            </a:r>
            <a:endParaRPr lang="en-US" dirty="0"/>
          </a:p>
          <a:p>
            <a:pPr marL="342900" indent="-342900">
              <a:spcBef>
                <a:spcPts val="600"/>
              </a:spcBef>
              <a:spcAft>
                <a:spcPts val="600"/>
              </a:spcAft>
              <a:buFont typeface="+mj-lt"/>
              <a:buAutoNum type="arabicPeriod"/>
            </a:pPr>
            <a:r>
              <a:rPr lang="vi-VN" dirty="0" smtClean="0"/>
              <a:t>Làm </a:t>
            </a:r>
            <a:r>
              <a:rPr lang="vi-VN" dirty="0"/>
              <a:t>quen với biến cố ngẫu nhiên. Làm quen với xác suất của biến cố ngẫu nhiên trong một số ví dụ đơn giản</a:t>
            </a:r>
            <a:endParaRPr lang="en-US" dirty="0"/>
          </a:p>
          <a:p>
            <a:pPr marL="342900" indent="-342900">
              <a:spcBef>
                <a:spcPts val="600"/>
              </a:spcBef>
              <a:spcAft>
                <a:spcPts val="600"/>
              </a:spcAft>
              <a:buFont typeface="+mj-lt"/>
              <a:buAutoNum type="arabicPeriod"/>
            </a:pPr>
            <a:r>
              <a:rPr lang="vi-VN" dirty="0" smtClean="0"/>
              <a:t>Mô </a:t>
            </a:r>
            <a:r>
              <a:rPr lang="vi-VN" dirty="0"/>
              <a:t>tả xác suất của biến cố ngẫu nhiên trong một số ví dụ đơn giản. Mối liên hệ giữa xác suất thực nghiệm của một biến cố với xác suất của biến cố đó.</a:t>
            </a:r>
            <a:endParaRPr lang="en-US" dirty="0"/>
          </a:p>
          <a:p>
            <a:pPr marL="342900" indent="-342900">
              <a:spcBef>
                <a:spcPts val="600"/>
              </a:spcBef>
              <a:spcAft>
                <a:spcPts val="600"/>
              </a:spcAft>
              <a:buFont typeface="+mj-lt"/>
              <a:buAutoNum type="arabicPeriod"/>
            </a:pPr>
            <a:r>
              <a:rPr lang="vi-VN" dirty="0" smtClean="0"/>
              <a:t>Phép </a:t>
            </a:r>
            <a:r>
              <a:rPr lang="vi-VN" dirty="0"/>
              <a:t>thử ngẫu nhiên và không gian mẫu. Xác suất của biến cố trong một số mô hình xác suất đơn giản. </a:t>
            </a:r>
            <a:endParaRPr lang="en-US" dirty="0"/>
          </a:p>
        </p:txBody>
      </p:sp>
      <p:sp>
        <p:nvSpPr>
          <p:cNvPr id="7" name="TextBox 6">
            <a:extLst>
              <a:ext uri="{FF2B5EF4-FFF2-40B4-BE49-F238E27FC236}">
                <a16:creationId xmlns="" xmlns:a16="http://schemas.microsoft.com/office/drawing/2014/main" id="{65B9C421-6101-4DBB-A329-B0588FF66B3F}"/>
              </a:ext>
            </a:extLst>
          </p:cNvPr>
          <p:cNvSpPr txBox="1"/>
          <p:nvPr/>
        </p:nvSpPr>
        <p:spPr>
          <a:xfrm>
            <a:off x="1277927" y="409307"/>
            <a:ext cx="7560840" cy="523220"/>
          </a:xfrm>
          <a:prstGeom prst="rect">
            <a:avLst/>
          </a:prstGeom>
          <a:noFill/>
        </p:spPr>
        <p:txBody>
          <a:bodyPr wrap="square" rtlCol="0">
            <a:spAutoFit/>
          </a:bodyPr>
          <a:lstStyle/>
          <a:p>
            <a:pPr lvl="0" algn="ctr"/>
            <a:r>
              <a:rPr lang="en-BZ" sz="2800" b="1" dirty="0" smtClean="0">
                <a:solidFill>
                  <a:srgbClr val="C00000"/>
                </a:solidFill>
                <a:latin typeface="UTM Avo" pitchFamily="18" charset="0"/>
              </a:rPr>
              <a:t>TỔNG QUAN NỘI DUNG CẦN BỔ TRỢ</a:t>
            </a:r>
            <a:endParaRPr lang="en-BZ" sz="2800" b="1" dirty="0">
              <a:solidFill>
                <a:srgbClr val="C00000"/>
              </a:solidFill>
              <a:latin typeface="UTM Avo" pitchFamily="18" charset="0"/>
            </a:endParaRPr>
          </a:p>
        </p:txBody>
      </p:sp>
    </p:spTree>
    <p:extLst>
      <p:ext uri="{BB962C8B-B14F-4D97-AF65-F5344CB8AC3E}">
        <p14:creationId xmlns:p14="http://schemas.microsoft.com/office/powerpoint/2010/main" val="372302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9">
            <a:extLst>
              <a:ext uri="{FF2B5EF4-FFF2-40B4-BE49-F238E27FC236}">
                <a16:creationId xmlns="" xmlns:a16="http://schemas.microsoft.com/office/drawing/2014/main" id="{8F40EBC2-EC5C-4A53-9070-2B94A8E8A1B9}"/>
              </a:ext>
            </a:extLst>
          </p:cNvPr>
          <p:cNvSpPr txBox="1">
            <a:spLocks noChangeArrowheads="1"/>
          </p:cNvSpPr>
          <p:nvPr/>
        </p:nvSpPr>
        <p:spPr bwMode="gray">
          <a:xfrm>
            <a:off x="3275856" y="195486"/>
            <a:ext cx="36510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20000"/>
              </a:lnSpc>
              <a:buNone/>
            </a:pPr>
            <a:r>
              <a:rPr lang="en-US" sz="2000" dirty="0" smtClean="0">
                <a:solidFill>
                  <a:srgbClr val="002060"/>
                </a:solidFill>
                <a:latin typeface="UTM Avo" pitchFamily="18" charset="0"/>
                <a:cs typeface="Calibri" pitchFamily="34" charset="0"/>
              </a:rPr>
              <a:t>KIẾN THỨC BỔ TRỢ</a:t>
            </a:r>
            <a:endParaRPr lang="en-US" sz="2000" dirty="0">
              <a:solidFill>
                <a:srgbClr val="002060"/>
              </a:solidFill>
              <a:latin typeface="UTM Avo" pitchFamily="18" charset="0"/>
              <a:cs typeface="Calibri" pitchFamily="34" charset="0"/>
            </a:endParaRPr>
          </a:p>
        </p:txBody>
      </p:sp>
      <p:grpSp>
        <p:nvGrpSpPr>
          <p:cNvPr id="3" name="Group 2"/>
          <p:cNvGrpSpPr/>
          <p:nvPr/>
        </p:nvGrpSpPr>
        <p:grpSpPr>
          <a:xfrm>
            <a:off x="672414" y="1475932"/>
            <a:ext cx="7848318" cy="743016"/>
            <a:chOff x="467544" y="1369120"/>
            <a:chExt cx="8079375" cy="988036"/>
          </a:xfrm>
        </p:grpSpPr>
        <p:grpSp>
          <p:nvGrpSpPr>
            <p:cNvPr id="4" name="Group 3"/>
            <p:cNvGrpSpPr/>
            <p:nvPr/>
          </p:nvGrpSpPr>
          <p:grpSpPr>
            <a:xfrm>
              <a:off x="1651974" y="1369120"/>
              <a:ext cx="6894945" cy="988036"/>
              <a:chOff x="1651974" y="1369120"/>
              <a:chExt cx="6707607" cy="988036"/>
            </a:xfrm>
          </p:grpSpPr>
          <p:sp>
            <p:nvSpPr>
              <p:cNvPr id="8" name="AutoShape 47">
                <a:extLst>
                  <a:ext uri="{FF2B5EF4-FFF2-40B4-BE49-F238E27FC236}">
                    <a16:creationId xmlns="" xmlns:a16="http://schemas.microsoft.com/office/drawing/2014/main" id="{448C1623-D3FC-4519-9A68-4CAF0B165924}"/>
                  </a:ext>
                </a:extLst>
              </p:cNvPr>
              <p:cNvSpPr>
                <a:spLocks noChangeArrowheads="1"/>
              </p:cNvSpPr>
              <p:nvPr/>
            </p:nvSpPr>
            <p:spPr bwMode="gray">
              <a:xfrm>
                <a:off x="1651974" y="1369120"/>
                <a:ext cx="6707607" cy="988036"/>
              </a:xfrm>
              <a:prstGeom prst="roundRect">
                <a:avLst>
                  <a:gd name="adj" fmla="val 16667"/>
                </a:avLst>
              </a:prstGeom>
              <a:solidFill>
                <a:srgbClr val="002060"/>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en-US" sz="1000">
                  <a:latin typeface="UTM Avo" pitchFamily="18" charset="0"/>
                  <a:cs typeface="Calibri" pitchFamily="34" charset="0"/>
                </a:endParaRPr>
              </a:p>
            </p:txBody>
          </p:sp>
          <p:sp>
            <p:nvSpPr>
              <p:cNvPr id="9" name="Rectangle 8"/>
              <p:cNvSpPr/>
              <p:nvPr/>
            </p:nvSpPr>
            <p:spPr>
              <a:xfrm>
                <a:off x="1830139" y="1632306"/>
                <a:ext cx="5814841" cy="532052"/>
              </a:xfrm>
              <a:prstGeom prst="rect">
                <a:avLst/>
              </a:prstGeom>
            </p:spPr>
            <p:txBody>
              <a:bodyPr wrap="square">
                <a:spAutoFit/>
              </a:bodyPr>
              <a:lstStyle/>
              <a:p>
                <a:pPr algn="just">
                  <a:spcBef>
                    <a:spcPct val="0"/>
                  </a:spcBef>
                  <a:buClrTx/>
                  <a:buNone/>
                </a:pPr>
                <a:r>
                  <a:rPr lang="en-US" sz="2000" b="1" dirty="0" err="1" smtClean="0">
                    <a:solidFill>
                      <a:schemeClr val="bg1"/>
                    </a:solidFill>
                    <a:latin typeface="UTM Avo" pitchFamily="18" charset="0"/>
                    <a:cs typeface="Calibri" pitchFamily="34" charset="0"/>
                  </a:rPr>
                  <a:t>Một</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số</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nội</a:t>
                </a:r>
                <a:r>
                  <a:rPr lang="en-US" sz="2000" b="1" dirty="0" smtClean="0">
                    <a:solidFill>
                      <a:schemeClr val="bg1"/>
                    </a:solidFill>
                    <a:latin typeface="UTM Avo" pitchFamily="18" charset="0"/>
                    <a:cs typeface="Calibri" pitchFamily="34" charset="0"/>
                  </a:rPr>
                  <a:t> dung </a:t>
                </a:r>
                <a:r>
                  <a:rPr lang="en-US" sz="2000" b="1" dirty="0" err="1" smtClean="0">
                    <a:solidFill>
                      <a:schemeClr val="bg1"/>
                    </a:solidFill>
                    <a:latin typeface="UTM Avo" pitchFamily="18" charset="0"/>
                    <a:cs typeface="Calibri" pitchFamily="34" charset="0"/>
                  </a:rPr>
                  <a:t>về</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thống</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kê</a:t>
                </a:r>
                <a:endParaRPr lang="en-US" sz="2000" b="1" dirty="0">
                  <a:solidFill>
                    <a:schemeClr val="bg1"/>
                  </a:solidFill>
                  <a:latin typeface="UTM Avo" pitchFamily="18" charset="0"/>
                  <a:cs typeface="Calibri" pitchFamily="34" charset="0"/>
                </a:endParaRPr>
              </a:p>
            </p:txBody>
          </p:sp>
        </p:grpSp>
        <p:grpSp>
          <p:nvGrpSpPr>
            <p:cNvPr id="5" name="Group 4"/>
            <p:cNvGrpSpPr/>
            <p:nvPr/>
          </p:nvGrpSpPr>
          <p:grpSpPr>
            <a:xfrm>
              <a:off x="467544" y="1369120"/>
              <a:ext cx="1080119" cy="988036"/>
              <a:chOff x="1188733" y="1347614"/>
              <a:chExt cx="7381321" cy="988036"/>
            </a:xfrm>
          </p:grpSpPr>
          <p:sp>
            <p:nvSpPr>
              <p:cNvPr id="6" name="AutoShape 47">
                <a:extLst>
                  <a:ext uri="{FF2B5EF4-FFF2-40B4-BE49-F238E27FC236}">
                    <a16:creationId xmlns="" xmlns:a16="http://schemas.microsoft.com/office/drawing/2014/main" id="{448C1623-D3FC-4519-9A68-4CAF0B165924}"/>
                  </a:ext>
                </a:extLst>
              </p:cNvPr>
              <p:cNvSpPr>
                <a:spLocks noChangeArrowheads="1"/>
              </p:cNvSpPr>
              <p:nvPr/>
            </p:nvSpPr>
            <p:spPr bwMode="gray">
              <a:xfrm>
                <a:off x="1188733" y="1347614"/>
                <a:ext cx="7381321" cy="988036"/>
              </a:xfrm>
              <a:prstGeom prst="roundRect">
                <a:avLst>
                  <a:gd name="adj" fmla="val 16667"/>
                </a:avLst>
              </a:prstGeom>
              <a:solidFill>
                <a:srgbClr val="002060"/>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en-US" sz="1000">
                  <a:latin typeface="UTM Avo" pitchFamily="18" charset="0"/>
                  <a:cs typeface="Calibri" pitchFamily="34" charset="0"/>
                </a:endParaRPr>
              </a:p>
            </p:txBody>
          </p:sp>
          <p:sp>
            <p:nvSpPr>
              <p:cNvPr id="7" name="Rectangle 6"/>
              <p:cNvSpPr/>
              <p:nvPr/>
            </p:nvSpPr>
            <p:spPr>
              <a:xfrm>
                <a:off x="1931277" y="1637856"/>
                <a:ext cx="6417907" cy="532052"/>
              </a:xfrm>
              <a:prstGeom prst="rect">
                <a:avLst/>
              </a:prstGeom>
            </p:spPr>
            <p:txBody>
              <a:bodyPr wrap="square">
                <a:spAutoFit/>
              </a:bodyPr>
              <a:lstStyle/>
              <a:p>
                <a:pPr algn="ctr">
                  <a:spcBef>
                    <a:spcPct val="0"/>
                  </a:spcBef>
                  <a:buClrTx/>
                  <a:buNone/>
                </a:pPr>
                <a:r>
                  <a:rPr lang="en-US" sz="2000" b="1" dirty="0">
                    <a:solidFill>
                      <a:schemeClr val="bg1"/>
                    </a:solidFill>
                    <a:latin typeface="UTM Avo" pitchFamily="18" charset="0"/>
                    <a:cs typeface="Calibri" pitchFamily="34" charset="0"/>
                  </a:rPr>
                  <a:t>1</a:t>
                </a:r>
              </a:p>
            </p:txBody>
          </p:sp>
        </p:grpSp>
      </p:grpSp>
      <p:grpSp>
        <p:nvGrpSpPr>
          <p:cNvPr id="10" name="Group 9"/>
          <p:cNvGrpSpPr/>
          <p:nvPr/>
        </p:nvGrpSpPr>
        <p:grpSpPr>
          <a:xfrm>
            <a:off x="672415" y="2411277"/>
            <a:ext cx="7848316" cy="837362"/>
            <a:chOff x="467545" y="2508909"/>
            <a:chExt cx="8079374" cy="1113494"/>
          </a:xfrm>
        </p:grpSpPr>
        <p:grpSp>
          <p:nvGrpSpPr>
            <p:cNvPr id="11" name="Group 10"/>
            <p:cNvGrpSpPr/>
            <p:nvPr/>
          </p:nvGrpSpPr>
          <p:grpSpPr>
            <a:xfrm>
              <a:off x="1675151" y="2533042"/>
              <a:ext cx="6871768" cy="1089361"/>
              <a:chOff x="1248582" y="2495818"/>
              <a:chExt cx="7298337" cy="1089361"/>
            </a:xfrm>
          </p:grpSpPr>
          <p:sp>
            <p:nvSpPr>
              <p:cNvPr id="15" name="AutoShape 52">
                <a:extLst>
                  <a:ext uri="{FF2B5EF4-FFF2-40B4-BE49-F238E27FC236}">
                    <a16:creationId xmlns="" xmlns:a16="http://schemas.microsoft.com/office/drawing/2014/main" id="{7200AF34-694D-46F4-9839-EC8E791B6968}"/>
                  </a:ext>
                </a:extLst>
              </p:cNvPr>
              <p:cNvSpPr>
                <a:spLocks noChangeArrowheads="1"/>
              </p:cNvSpPr>
              <p:nvPr/>
            </p:nvSpPr>
            <p:spPr bwMode="gray">
              <a:xfrm>
                <a:off x="1248582" y="2495818"/>
                <a:ext cx="7298337" cy="1089361"/>
              </a:xfrm>
              <a:prstGeom prst="roundRect">
                <a:avLst>
                  <a:gd name="adj" fmla="val 16667"/>
                </a:avLst>
              </a:prstGeom>
              <a:solidFill>
                <a:schemeClr val="accent6">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hangingPunct="1">
                  <a:defRPr/>
                </a:pPr>
                <a:endParaRPr lang="en-US" sz="1050">
                  <a:solidFill>
                    <a:schemeClr val="bg1"/>
                  </a:solidFill>
                  <a:latin typeface="UTM Avo" pitchFamily="18" charset="0"/>
                  <a:cs typeface="Calibri" pitchFamily="34" charset="0"/>
                </a:endParaRPr>
              </a:p>
            </p:txBody>
          </p:sp>
          <p:sp>
            <p:nvSpPr>
              <p:cNvPr id="16" name="Rectangle 15"/>
              <p:cNvSpPr/>
              <p:nvPr/>
            </p:nvSpPr>
            <p:spPr>
              <a:xfrm>
                <a:off x="1407340" y="2770721"/>
                <a:ext cx="6922925" cy="564963"/>
              </a:xfrm>
              <a:prstGeom prst="rect">
                <a:avLst/>
              </a:prstGeom>
            </p:spPr>
            <p:txBody>
              <a:bodyPr wrap="square">
                <a:spAutoFit/>
              </a:bodyPr>
              <a:lstStyle/>
              <a:p>
                <a:pPr algn="just">
                  <a:lnSpc>
                    <a:spcPct val="120000"/>
                  </a:lnSpc>
                  <a:buNone/>
                </a:pPr>
                <a:r>
                  <a:rPr lang="en-US" sz="2000" b="1" dirty="0" err="1" smtClean="0">
                    <a:solidFill>
                      <a:schemeClr val="bg1"/>
                    </a:solidFill>
                    <a:latin typeface="UTM Avo" pitchFamily="18" charset="0"/>
                    <a:cs typeface="Calibri" pitchFamily="34" charset="0"/>
                  </a:rPr>
                  <a:t>Biến</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cố</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và</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xác</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suất</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của</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biến</a:t>
                </a:r>
                <a:r>
                  <a:rPr lang="en-US" sz="2000" b="1" dirty="0" smtClean="0">
                    <a:solidFill>
                      <a:schemeClr val="bg1"/>
                    </a:solidFill>
                    <a:latin typeface="UTM Avo" pitchFamily="18" charset="0"/>
                    <a:cs typeface="Calibri" pitchFamily="34" charset="0"/>
                  </a:rPr>
                  <a:t> </a:t>
                </a:r>
                <a:r>
                  <a:rPr lang="en-US" sz="2000" b="1" dirty="0" err="1" smtClean="0">
                    <a:solidFill>
                      <a:schemeClr val="bg1"/>
                    </a:solidFill>
                    <a:latin typeface="UTM Avo" pitchFamily="18" charset="0"/>
                    <a:cs typeface="Calibri" pitchFamily="34" charset="0"/>
                  </a:rPr>
                  <a:t>cố</a:t>
                </a:r>
                <a:endParaRPr lang="en-US" sz="2000" b="1" dirty="0">
                  <a:solidFill>
                    <a:schemeClr val="bg1"/>
                  </a:solidFill>
                  <a:latin typeface="UTM Avo" pitchFamily="18" charset="0"/>
                  <a:cs typeface="Calibri" pitchFamily="34" charset="0"/>
                </a:endParaRPr>
              </a:p>
            </p:txBody>
          </p:sp>
        </p:grpSp>
        <p:grpSp>
          <p:nvGrpSpPr>
            <p:cNvPr id="12" name="Group 11"/>
            <p:cNvGrpSpPr/>
            <p:nvPr/>
          </p:nvGrpSpPr>
          <p:grpSpPr>
            <a:xfrm>
              <a:off x="467545" y="2508909"/>
              <a:ext cx="1080118" cy="1089361"/>
              <a:chOff x="1248582" y="2495818"/>
              <a:chExt cx="7298337" cy="1089361"/>
            </a:xfrm>
          </p:grpSpPr>
          <p:sp>
            <p:nvSpPr>
              <p:cNvPr id="13" name="AutoShape 52">
                <a:extLst>
                  <a:ext uri="{FF2B5EF4-FFF2-40B4-BE49-F238E27FC236}">
                    <a16:creationId xmlns="" xmlns:a16="http://schemas.microsoft.com/office/drawing/2014/main" id="{7200AF34-694D-46F4-9839-EC8E791B6968}"/>
                  </a:ext>
                </a:extLst>
              </p:cNvPr>
              <p:cNvSpPr>
                <a:spLocks noChangeArrowheads="1"/>
              </p:cNvSpPr>
              <p:nvPr/>
            </p:nvSpPr>
            <p:spPr bwMode="gray">
              <a:xfrm>
                <a:off x="1248582" y="2495818"/>
                <a:ext cx="7298337" cy="1089361"/>
              </a:xfrm>
              <a:prstGeom prst="roundRect">
                <a:avLst>
                  <a:gd name="adj" fmla="val 16667"/>
                </a:avLst>
              </a:prstGeom>
              <a:solidFill>
                <a:schemeClr val="accent6">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hangingPunct="1">
                  <a:defRPr/>
                </a:pPr>
                <a:endParaRPr lang="en-US" sz="1050">
                  <a:solidFill>
                    <a:schemeClr val="bg1"/>
                  </a:solidFill>
                  <a:latin typeface="UTM Avo" pitchFamily="18" charset="0"/>
                  <a:cs typeface="Calibri" pitchFamily="34" charset="0"/>
                </a:endParaRPr>
              </a:p>
            </p:txBody>
          </p:sp>
          <p:sp>
            <p:nvSpPr>
              <p:cNvPr id="14" name="Rectangle 13"/>
              <p:cNvSpPr/>
              <p:nvPr/>
            </p:nvSpPr>
            <p:spPr>
              <a:xfrm>
                <a:off x="1676962" y="2643758"/>
                <a:ext cx="6664438" cy="712130"/>
              </a:xfrm>
              <a:prstGeom prst="rect">
                <a:avLst/>
              </a:prstGeom>
            </p:spPr>
            <p:txBody>
              <a:bodyPr wrap="square">
                <a:spAutoFit/>
              </a:bodyPr>
              <a:lstStyle/>
              <a:p>
                <a:pPr algn="ctr">
                  <a:lnSpc>
                    <a:spcPct val="120000"/>
                  </a:lnSpc>
                  <a:buNone/>
                </a:pPr>
                <a:r>
                  <a:rPr lang="en-US" sz="2400" b="1" dirty="0">
                    <a:solidFill>
                      <a:schemeClr val="bg1"/>
                    </a:solidFill>
                    <a:latin typeface="UTM Avo" pitchFamily="18" charset="0"/>
                    <a:cs typeface="Calibri" pitchFamily="34" charset="0"/>
                  </a:rPr>
                  <a:t>2</a:t>
                </a:r>
              </a:p>
            </p:txBody>
          </p:sp>
        </p:grpSp>
      </p:grpSp>
    </p:spTree>
    <p:extLst>
      <p:ext uri="{BB962C8B-B14F-4D97-AF65-F5344CB8AC3E}">
        <p14:creationId xmlns:p14="http://schemas.microsoft.com/office/powerpoint/2010/main" val="3061343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
          </p:nvPr>
        </p:nvSpPr>
        <p:spPr>
          <a:xfrm>
            <a:off x="1907704" y="1563638"/>
            <a:ext cx="6408712" cy="2160240"/>
          </a:xfrm>
        </p:spPr>
        <p:txBody>
          <a:bodyPr/>
          <a:lstStyle/>
          <a:p>
            <a:pPr>
              <a:spcBef>
                <a:spcPts val="600"/>
              </a:spcBef>
              <a:spcAft>
                <a:spcPts val="600"/>
              </a:spcAft>
            </a:pPr>
            <a:r>
              <a:rPr lang="en-US" sz="1800" b="1" dirty="0" err="1" smtClean="0">
                <a:latin typeface="UTM Avo" pitchFamily="18" charset="0"/>
              </a:rPr>
              <a:t>Giới</a:t>
            </a:r>
            <a:r>
              <a:rPr lang="en-US" sz="1800" b="1" dirty="0" smtClean="0">
                <a:latin typeface="UTM Avo" pitchFamily="18" charset="0"/>
              </a:rPr>
              <a:t> </a:t>
            </a:r>
            <a:r>
              <a:rPr lang="en-US" sz="1800" b="1" dirty="0" err="1" smtClean="0">
                <a:latin typeface="UTM Avo" pitchFamily="18" charset="0"/>
              </a:rPr>
              <a:t>thiệu</a:t>
            </a:r>
            <a:r>
              <a:rPr lang="en-US" sz="1800" b="1" dirty="0" smtClean="0">
                <a:latin typeface="UTM Avo" pitchFamily="18" charset="0"/>
              </a:rPr>
              <a:t> </a:t>
            </a:r>
            <a:r>
              <a:rPr lang="en-US" sz="1800" b="1" dirty="0" err="1" smtClean="0">
                <a:latin typeface="UTM Avo" pitchFamily="18" charset="0"/>
              </a:rPr>
              <a:t>một</a:t>
            </a:r>
            <a:r>
              <a:rPr lang="en-US" sz="1800" b="1" dirty="0" smtClean="0">
                <a:latin typeface="UTM Avo" pitchFamily="18" charset="0"/>
              </a:rPr>
              <a:t> </a:t>
            </a:r>
            <a:r>
              <a:rPr lang="en-US" sz="1800" b="1" dirty="0" err="1" smtClean="0">
                <a:latin typeface="UTM Avo" pitchFamily="18" charset="0"/>
              </a:rPr>
              <a:t>số</a:t>
            </a:r>
            <a:r>
              <a:rPr lang="en-US" sz="1800" b="1" dirty="0" smtClean="0">
                <a:latin typeface="UTM Avo" pitchFamily="18" charset="0"/>
              </a:rPr>
              <a:t> </a:t>
            </a:r>
            <a:r>
              <a:rPr lang="en-US" sz="1800" b="1" dirty="0" err="1" smtClean="0">
                <a:latin typeface="UTM Avo" pitchFamily="18" charset="0"/>
              </a:rPr>
              <a:t>loại</a:t>
            </a:r>
            <a:r>
              <a:rPr lang="en-US" sz="1800" b="1" dirty="0" smtClean="0">
                <a:latin typeface="UTM Avo" pitchFamily="18" charset="0"/>
              </a:rPr>
              <a:t> </a:t>
            </a:r>
            <a:r>
              <a:rPr lang="en-US" sz="1800" b="1" dirty="0" err="1" smtClean="0">
                <a:latin typeface="UTM Avo" pitchFamily="18" charset="0"/>
              </a:rPr>
              <a:t>biểu</a:t>
            </a:r>
            <a:r>
              <a:rPr lang="en-US" sz="1800" b="1" dirty="0" smtClean="0">
                <a:latin typeface="UTM Avo" pitchFamily="18" charset="0"/>
              </a:rPr>
              <a:t> </a:t>
            </a:r>
            <a:r>
              <a:rPr lang="en-US" sz="1800" b="1" dirty="0" err="1" smtClean="0">
                <a:latin typeface="UTM Avo" pitchFamily="18" charset="0"/>
              </a:rPr>
              <a:t>đồ</a:t>
            </a:r>
            <a:endParaRPr lang="en-US" sz="1800" b="1" dirty="0" smtClean="0">
              <a:latin typeface="UTM Avo" pitchFamily="18" charset="0"/>
            </a:endParaRPr>
          </a:p>
          <a:p>
            <a:pPr>
              <a:spcBef>
                <a:spcPts val="600"/>
              </a:spcBef>
              <a:spcAft>
                <a:spcPts val="600"/>
              </a:spcAft>
            </a:pPr>
            <a:r>
              <a:rPr lang="en-US" sz="1800" b="1" dirty="0" err="1" smtClean="0">
                <a:latin typeface="UTM Avo" pitchFamily="18" charset="0"/>
              </a:rPr>
              <a:t>Tần</a:t>
            </a:r>
            <a:r>
              <a:rPr lang="en-US" sz="1800" b="1" dirty="0" smtClean="0">
                <a:latin typeface="UTM Avo" pitchFamily="18" charset="0"/>
              </a:rPr>
              <a:t> </a:t>
            </a:r>
            <a:r>
              <a:rPr lang="en-US" sz="1800" b="1" dirty="0" err="1" smtClean="0">
                <a:latin typeface="UTM Avo" pitchFamily="18" charset="0"/>
              </a:rPr>
              <a:t>số</a:t>
            </a:r>
            <a:r>
              <a:rPr lang="en-US" sz="1800" b="1" dirty="0" smtClean="0">
                <a:latin typeface="UTM Avo" pitchFamily="18" charset="0"/>
              </a:rPr>
              <a:t>, </a:t>
            </a:r>
            <a:r>
              <a:rPr lang="en-US" sz="1800" b="1" dirty="0" err="1" smtClean="0">
                <a:latin typeface="UTM Avo" pitchFamily="18" charset="0"/>
              </a:rPr>
              <a:t>bảng</a:t>
            </a:r>
            <a:r>
              <a:rPr lang="en-US" sz="1800" b="1" dirty="0" smtClean="0">
                <a:latin typeface="UTM Avo" pitchFamily="18" charset="0"/>
              </a:rPr>
              <a:t> </a:t>
            </a:r>
            <a:r>
              <a:rPr lang="en-US" sz="1800" b="1" dirty="0" err="1" smtClean="0">
                <a:latin typeface="UTM Avo" pitchFamily="18" charset="0"/>
              </a:rPr>
              <a:t>tần</a:t>
            </a:r>
            <a:r>
              <a:rPr lang="en-US" sz="1800" b="1" dirty="0" smtClean="0">
                <a:latin typeface="UTM Avo" pitchFamily="18" charset="0"/>
              </a:rPr>
              <a:t> </a:t>
            </a:r>
            <a:r>
              <a:rPr lang="en-US" sz="1800" b="1" dirty="0" err="1" smtClean="0">
                <a:latin typeface="UTM Avo" pitchFamily="18" charset="0"/>
              </a:rPr>
              <a:t>số</a:t>
            </a:r>
            <a:endParaRPr lang="en-US" sz="1800" b="1" dirty="0" smtClean="0">
              <a:latin typeface="UTM Avo" pitchFamily="18" charset="0"/>
            </a:endParaRPr>
          </a:p>
          <a:p>
            <a:pPr>
              <a:spcBef>
                <a:spcPts val="600"/>
              </a:spcBef>
              <a:spcAft>
                <a:spcPts val="600"/>
              </a:spcAft>
            </a:pPr>
            <a:r>
              <a:rPr lang="en-US" sz="1800" b="1" dirty="0" err="1" smtClean="0">
                <a:latin typeface="UTM Avo" pitchFamily="18" charset="0"/>
              </a:rPr>
              <a:t>Tần</a:t>
            </a:r>
            <a:r>
              <a:rPr lang="en-US" sz="1800" b="1" dirty="0" smtClean="0">
                <a:latin typeface="UTM Avo" pitchFamily="18" charset="0"/>
              </a:rPr>
              <a:t> </a:t>
            </a:r>
            <a:r>
              <a:rPr lang="en-US" sz="1800" b="1" dirty="0" err="1" smtClean="0">
                <a:latin typeface="UTM Avo" pitchFamily="18" charset="0"/>
              </a:rPr>
              <a:t>số</a:t>
            </a:r>
            <a:r>
              <a:rPr lang="en-US" sz="1800" b="1" dirty="0" smtClean="0">
                <a:latin typeface="UTM Avo" pitchFamily="18" charset="0"/>
              </a:rPr>
              <a:t> </a:t>
            </a:r>
            <a:r>
              <a:rPr lang="en-US" sz="1800" b="1" dirty="0" err="1" smtClean="0">
                <a:latin typeface="UTM Avo" pitchFamily="18" charset="0"/>
              </a:rPr>
              <a:t>tương</a:t>
            </a:r>
            <a:r>
              <a:rPr lang="en-US" sz="1800" b="1" dirty="0" smtClean="0">
                <a:latin typeface="UTM Avo" pitchFamily="18" charset="0"/>
              </a:rPr>
              <a:t> </a:t>
            </a:r>
            <a:r>
              <a:rPr lang="en-US" sz="1800" b="1" dirty="0" err="1" smtClean="0">
                <a:latin typeface="UTM Avo" pitchFamily="18" charset="0"/>
              </a:rPr>
              <a:t>đối</a:t>
            </a:r>
            <a:r>
              <a:rPr lang="en-US" sz="1800" b="1" dirty="0" smtClean="0">
                <a:latin typeface="UTM Avo" pitchFamily="18" charset="0"/>
              </a:rPr>
              <a:t>, </a:t>
            </a:r>
            <a:r>
              <a:rPr lang="en-US" sz="1800" b="1" dirty="0" err="1" smtClean="0">
                <a:latin typeface="UTM Avo" pitchFamily="18" charset="0"/>
              </a:rPr>
              <a:t>bảng</a:t>
            </a:r>
            <a:r>
              <a:rPr lang="en-US" sz="1800" b="1" dirty="0" smtClean="0">
                <a:latin typeface="UTM Avo" pitchFamily="18" charset="0"/>
              </a:rPr>
              <a:t> </a:t>
            </a:r>
            <a:r>
              <a:rPr lang="en-US" sz="1800" b="1" dirty="0" err="1" smtClean="0">
                <a:latin typeface="UTM Avo" pitchFamily="18" charset="0"/>
              </a:rPr>
              <a:t>tần</a:t>
            </a:r>
            <a:r>
              <a:rPr lang="en-US" sz="1800" b="1" dirty="0" smtClean="0">
                <a:latin typeface="UTM Avo" pitchFamily="18" charset="0"/>
              </a:rPr>
              <a:t> </a:t>
            </a:r>
            <a:r>
              <a:rPr lang="en-US" sz="1800" b="1" dirty="0" err="1" smtClean="0">
                <a:latin typeface="UTM Avo" pitchFamily="18" charset="0"/>
              </a:rPr>
              <a:t>số</a:t>
            </a:r>
            <a:r>
              <a:rPr lang="en-US" sz="1800" b="1" dirty="0" smtClean="0">
                <a:latin typeface="UTM Avo" pitchFamily="18" charset="0"/>
              </a:rPr>
              <a:t> </a:t>
            </a:r>
            <a:r>
              <a:rPr lang="en-US" sz="1800" b="1" dirty="0" err="1" smtClean="0">
                <a:latin typeface="UTM Avo" pitchFamily="18" charset="0"/>
              </a:rPr>
              <a:t>tương</a:t>
            </a:r>
            <a:r>
              <a:rPr lang="en-US" sz="1800" b="1" dirty="0" smtClean="0">
                <a:latin typeface="UTM Avo" pitchFamily="18" charset="0"/>
              </a:rPr>
              <a:t> </a:t>
            </a:r>
            <a:r>
              <a:rPr lang="en-US" sz="1800" b="1" dirty="0" err="1" smtClean="0">
                <a:latin typeface="UTM Avo" pitchFamily="18" charset="0"/>
              </a:rPr>
              <a:t>đối</a:t>
            </a:r>
            <a:endParaRPr lang="en-US" sz="1800" b="1" dirty="0" smtClean="0">
              <a:latin typeface="UTM Avo" pitchFamily="18" charset="0"/>
            </a:endParaRPr>
          </a:p>
          <a:p>
            <a:pPr>
              <a:spcBef>
                <a:spcPts val="600"/>
              </a:spcBef>
              <a:spcAft>
                <a:spcPts val="600"/>
              </a:spcAft>
            </a:pPr>
            <a:r>
              <a:rPr lang="en-US" sz="1800" b="1" dirty="0" err="1" smtClean="0">
                <a:latin typeface="UTM Avo" pitchFamily="18" charset="0"/>
              </a:rPr>
              <a:t>Bảng</a:t>
            </a:r>
            <a:r>
              <a:rPr lang="en-US" sz="1800" b="1" dirty="0" smtClean="0">
                <a:latin typeface="UTM Avo" pitchFamily="18" charset="0"/>
              </a:rPr>
              <a:t> </a:t>
            </a:r>
            <a:r>
              <a:rPr lang="en-US" sz="1800" b="1" dirty="0" err="1" smtClean="0">
                <a:latin typeface="UTM Avo" pitchFamily="18" charset="0"/>
              </a:rPr>
              <a:t>tần</a:t>
            </a:r>
            <a:r>
              <a:rPr lang="en-US" sz="1800" b="1" dirty="0" smtClean="0">
                <a:latin typeface="UTM Avo" pitchFamily="18" charset="0"/>
              </a:rPr>
              <a:t> </a:t>
            </a:r>
            <a:r>
              <a:rPr lang="en-US" sz="1800" b="1" dirty="0" err="1" smtClean="0">
                <a:latin typeface="UTM Avo" pitchFamily="18" charset="0"/>
              </a:rPr>
              <a:t>số</a:t>
            </a:r>
            <a:r>
              <a:rPr lang="en-US" sz="1800" b="1" dirty="0" smtClean="0">
                <a:latin typeface="UTM Avo" pitchFamily="18" charset="0"/>
              </a:rPr>
              <a:t> </a:t>
            </a:r>
            <a:r>
              <a:rPr lang="en-US" sz="1800" b="1" dirty="0" err="1" smtClean="0">
                <a:latin typeface="UTM Avo" pitchFamily="18" charset="0"/>
              </a:rPr>
              <a:t>ghép</a:t>
            </a:r>
            <a:r>
              <a:rPr lang="en-US" sz="1800" b="1" dirty="0" smtClean="0">
                <a:latin typeface="UTM Avo" pitchFamily="18" charset="0"/>
              </a:rPr>
              <a:t> </a:t>
            </a:r>
            <a:r>
              <a:rPr lang="en-US" sz="1800" b="1" dirty="0" err="1" smtClean="0">
                <a:latin typeface="UTM Avo" pitchFamily="18" charset="0"/>
              </a:rPr>
              <a:t>lớp</a:t>
            </a:r>
            <a:endParaRPr lang="en-US" sz="1800" b="1" dirty="0">
              <a:latin typeface="UTM Avo" pitchFamily="18" charset="0"/>
            </a:endParaRPr>
          </a:p>
        </p:txBody>
      </p:sp>
      <p:sp>
        <p:nvSpPr>
          <p:cNvPr id="5" name="Rectangle 4"/>
          <p:cNvSpPr/>
          <p:nvPr/>
        </p:nvSpPr>
        <p:spPr>
          <a:xfrm>
            <a:off x="2123728" y="339502"/>
            <a:ext cx="5806305" cy="461665"/>
          </a:xfrm>
          <a:prstGeom prst="rect">
            <a:avLst/>
          </a:prstGeom>
        </p:spPr>
        <p:txBody>
          <a:bodyPr wrap="square">
            <a:spAutoFit/>
          </a:bodyPr>
          <a:lstStyle/>
          <a:p>
            <a:pPr algn="ctr">
              <a:spcBef>
                <a:spcPct val="0"/>
              </a:spcBef>
              <a:buClrTx/>
              <a:buNone/>
            </a:pPr>
            <a:r>
              <a:rPr lang="en-US" sz="2400" b="1" dirty="0" err="1" smtClean="0">
                <a:solidFill>
                  <a:srgbClr val="002060"/>
                </a:solidFill>
                <a:latin typeface="UTM Avo" pitchFamily="18" charset="0"/>
                <a:cs typeface="Calibri" pitchFamily="34" charset="0"/>
              </a:rPr>
              <a:t>Một</a:t>
            </a:r>
            <a:r>
              <a:rPr lang="en-US" sz="2400" b="1" dirty="0" smtClean="0">
                <a:solidFill>
                  <a:srgbClr val="002060"/>
                </a:solidFill>
                <a:latin typeface="UTM Avo" pitchFamily="18" charset="0"/>
                <a:cs typeface="Calibri" pitchFamily="34" charset="0"/>
              </a:rPr>
              <a:t> </a:t>
            </a:r>
            <a:r>
              <a:rPr lang="en-US" sz="2400" b="1" dirty="0" err="1" smtClean="0">
                <a:solidFill>
                  <a:srgbClr val="002060"/>
                </a:solidFill>
                <a:latin typeface="UTM Avo" pitchFamily="18" charset="0"/>
                <a:cs typeface="Calibri" pitchFamily="34" charset="0"/>
              </a:rPr>
              <a:t>số</a:t>
            </a:r>
            <a:r>
              <a:rPr lang="en-US" sz="2400" b="1" dirty="0" smtClean="0">
                <a:solidFill>
                  <a:srgbClr val="002060"/>
                </a:solidFill>
                <a:latin typeface="UTM Avo" pitchFamily="18" charset="0"/>
                <a:cs typeface="Calibri" pitchFamily="34" charset="0"/>
              </a:rPr>
              <a:t> </a:t>
            </a:r>
            <a:r>
              <a:rPr lang="en-US" sz="2400" b="1" dirty="0" err="1" smtClean="0">
                <a:solidFill>
                  <a:srgbClr val="002060"/>
                </a:solidFill>
                <a:latin typeface="UTM Avo" pitchFamily="18" charset="0"/>
                <a:cs typeface="Calibri" pitchFamily="34" charset="0"/>
              </a:rPr>
              <a:t>nội</a:t>
            </a:r>
            <a:r>
              <a:rPr lang="en-US" sz="2400" b="1" dirty="0" smtClean="0">
                <a:solidFill>
                  <a:srgbClr val="002060"/>
                </a:solidFill>
                <a:latin typeface="UTM Avo" pitchFamily="18" charset="0"/>
                <a:cs typeface="Calibri" pitchFamily="34" charset="0"/>
              </a:rPr>
              <a:t> dung </a:t>
            </a:r>
            <a:r>
              <a:rPr lang="en-US" sz="2400" b="1" dirty="0" err="1" smtClean="0">
                <a:solidFill>
                  <a:srgbClr val="002060"/>
                </a:solidFill>
                <a:latin typeface="UTM Avo" pitchFamily="18" charset="0"/>
                <a:cs typeface="Calibri" pitchFamily="34" charset="0"/>
              </a:rPr>
              <a:t>về</a:t>
            </a:r>
            <a:r>
              <a:rPr lang="en-US" sz="2400" b="1" dirty="0" smtClean="0">
                <a:solidFill>
                  <a:srgbClr val="002060"/>
                </a:solidFill>
                <a:latin typeface="UTM Avo" pitchFamily="18" charset="0"/>
                <a:cs typeface="Calibri" pitchFamily="34" charset="0"/>
              </a:rPr>
              <a:t> </a:t>
            </a:r>
            <a:r>
              <a:rPr lang="en-US" sz="2400" b="1" dirty="0" err="1" smtClean="0">
                <a:solidFill>
                  <a:srgbClr val="002060"/>
                </a:solidFill>
                <a:latin typeface="UTM Avo" pitchFamily="18" charset="0"/>
                <a:cs typeface="Calibri" pitchFamily="34" charset="0"/>
              </a:rPr>
              <a:t>thống</a:t>
            </a:r>
            <a:r>
              <a:rPr lang="en-US" sz="2400" b="1" dirty="0" smtClean="0">
                <a:solidFill>
                  <a:srgbClr val="002060"/>
                </a:solidFill>
                <a:latin typeface="UTM Avo" pitchFamily="18" charset="0"/>
                <a:cs typeface="Calibri" pitchFamily="34" charset="0"/>
              </a:rPr>
              <a:t> </a:t>
            </a:r>
            <a:r>
              <a:rPr lang="en-US" sz="2400" b="1" dirty="0" err="1" smtClean="0">
                <a:solidFill>
                  <a:srgbClr val="002060"/>
                </a:solidFill>
                <a:latin typeface="UTM Avo" pitchFamily="18" charset="0"/>
                <a:cs typeface="Calibri" pitchFamily="34" charset="0"/>
              </a:rPr>
              <a:t>kê</a:t>
            </a:r>
            <a:endParaRPr lang="en-US" sz="2400" b="1" dirty="0">
              <a:solidFill>
                <a:srgbClr val="002060"/>
              </a:solidFill>
              <a:latin typeface="UTM Avo" pitchFamily="18" charset="0"/>
              <a:cs typeface="Calibri" pitchFamily="34" charset="0"/>
            </a:endParaRP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35" y="3651871"/>
            <a:ext cx="2648419" cy="148973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5383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816" y="267494"/>
            <a:ext cx="4865356" cy="396300"/>
          </a:xfrm>
        </p:spPr>
        <p:txBody>
          <a:bodyPr/>
          <a:lstStyle/>
          <a:p>
            <a:r>
              <a:rPr lang="en-US" sz="2400" b="1" dirty="0" err="1" smtClean="0">
                <a:latin typeface="UTM Avo" pitchFamily="18" charset="0"/>
              </a:rPr>
              <a:t>Giới</a:t>
            </a:r>
            <a:r>
              <a:rPr lang="en-US" sz="2400" b="1" dirty="0" smtClean="0">
                <a:latin typeface="UTM Avo" pitchFamily="18" charset="0"/>
              </a:rPr>
              <a:t> </a:t>
            </a:r>
            <a:r>
              <a:rPr lang="en-US" sz="2400" b="1" dirty="0" err="1" smtClean="0">
                <a:latin typeface="UTM Avo" pitchFamily="18" charset="0"/>
              </a:rPr>
              <a:t>thiệu</a:t>
            </a:r>
            <a:r>
              <a:rPr lang="en-US" sz="2400" b="1" dirty="0" smtClean="0">
                <a:latin typeface="UTM Avo" pitchFamily="18" charset="0"/>
              </a:rPr>
              <a:t> </a:t>
            </a:r>
            <a:r>
              <a:rPr lang="en-US" sz="2400" b="1" dirty="0" err="1" smtClean="0">
                <a:latin typeface="UTM Avo" pitchFamily="18" charset="0"/>
              </a:rPr>
              <a:t>một</a:t>
            </a:r>
            <a:r>
              <a:rPr lang="en-US" sz="2400" b="1" dirty="0" smtClean="0">
                <a:latin typeface="UTM Avo" pitchFamily="18" charset="0"/>
              </a:rPr>
              <a:t> </a:t>
            </a:r>
            <a:r>
              <a:rPr lang="en-US" sz="2400" b="1" dirty="0" err="1" smtClean="0">
                <a:latin typeface="UTM Avo" pitchFamily="18" charset="0"/>
              </a:rPr>
              <a:t>số</a:t>
            </a:r>
            <a:r>
              <a:rPr lang="en-US" sz="2400" b="1" dirty="0" smtClean="0">
                <a:latin typeface="UTM Avo" pitchFamily="18" charset="0"/>
              </a:rPr>
              <a:t> </a:t>
            </a:r>
            <a:r>
              <a:rPr lang="en-US" sz="2400" b="1" dirty="0" err="1" smtClean="0">
                <a:latin typeface="UTM Avo" pitchFamily="18" charset="0"/>
              </a:rPr>
              <a:t>loại</a:t>
            </a:r>
            <a:r>
              <a:rPr lang="en-US" sz="2400" b="1" dirty="0" smtClean="0">
                <a:latin typeface="UTM Avo" pitchFamily="18" charset="0"/>
              </a:rPr>
              <a:t> </a:t>
            </a:r>
            <a:r>
              <a:rPr lang="en-US" sz="2400" b="1" dirty="0" err="1" smtClean="0">
                <a:latin typeface="UTM Avo" pitchFamily="18" charset="0"/>
              </a:rPr>
              <a:t>biểu</a:t>
            </a:r>
            <a:r>
              <a:rPr lang="en-US" sz="2400" b="1" dirty="0" smtClean="0">
                <a:latin typeface="UTM Avo" pitchFamily="18" charset="0"/>
              </a:rPr>
              <a:t> </a:t>
            </a:r>
            <a:r>
              <a:rPr lang="en-US" sz="2400" b="1" dirty="0" err="1" smtClean="0">
                <a:latin typeface="UTM Avo" pitchFamily="18" charset="0"/>
              </a:rPr>
              <a:t>đồ</a:t>
            </a:r>
            <a:endParaRPr lang="en-US" sz="2400" b="1" dirty="0">
              <a:latin typeface="UTM Avo" pitchFamily="18" charset="0"/>
            </a:endParaRPr>
          </a:p>
        </p:txBody>
      </p:sp>
      <p:sp>
        <p:nvSpPr>
          <p:cNvPr id="3" name="Text Placeholder 2"/>
          <p:cNvSpPr>
            <a:spLocks noGrp="1"/>
          </p:cNvSpPr>
          <p:nvPr>
            <p:ph type="body" idx="1"/>
          </p:nvPr>
        </p:nvSpPr>
        <p:spPr>
          <a:xfrm>
            <a:off x="971600" y="1131590"/>
            <a:ext cx="3384376" cy="432048"/>
          </a:xfrm>
        </p:spPr>
        <p:txBody>
          <a:bodyPr/>
          <a:lstStyle/>
          <a:p>
            <a:pPr marL="101600" indent="0">
              <a:buNone/>
            </a:pPr>
            <a:r>
              <a:rPr lang="en-US" b="1" dirty="0" smtClean="0">
                <a:latin typeface="UTM Avo" pitchFamily="18" charset="0"/>
              </a:rPr>
              <a:t>1. </a:t>
            </a:r>
            <a:r>
              <a:rPr lang="en-US" b="1" dirty="0" err="1" smtClean="0">
                <a:latin typeface="UTM Avo" pitchFamily="18" charset="0"/>
              </a:rPr>
              <a:t>Biểu</a:t>
            </a:r>
            <a:r>
              <a:rPr lang="en-US" b="1" dirty="0" smtClean="0">
                <a:latin typeface="UTM Avo" pitchFamily="18" charset="0"/>
              </a:rPr>
              <a:t> </a:t>
            </a:r>
            <a:r>
              <a:rPr lang="en-US" b="1" dirty="0" err="1" smtClean="0">
                <a:latin typeface="UTM Avo" pitchFamily="18" charset="0"/>
              </a:rPr>
              <a:t>đồ</a:t>
            </a:r>
            <a:r>
              <a:rPr lang="en-US" b="1" dirty="0" smtClean="0">
                <a:latin typeface="UTM Avo" pitchFamily="18" charset="0"/>
              </a:rPr>
              <a:t> </a:t>
            </a:r>
            <a:r>
              <a:rPr lang="en-US" b="1" dirty="0" err="1" smtClean="0">
                <a:latin typeface="UTM Avo" pitchFamily="18" charset="0"/>
              </a:rPr>
              <a:t>tranh</a:t>
            </a:r>
            <a:endParaRPr lang="en-US" b="1" dirty="0" smtClean="0">
              <a:latin typeface="UTM Avo" pitchFamily="18" charset="0"/>
            </a:endParaRPr>
          </a:p>
        </p:txBody>
      </p:sp>
      <p:pic>
        <p:nvPicPr>
          <p:cNvPr id="307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276" y="1741487"/>
            <a:ext cx="3597275" cy="25685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0" y="3025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00000"/>
              </a:solidFill>
              <a:effectLst/>
              <a:latin typeface="Palatino Linotype" pitchFamily="18" charset="0"/>
              <a:ea typeface="Times New Roman" pitchFamily="18"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Palatino Linotype" pitchFamily="18" charset="0"/>
                <a:ea typeface="Times New Roman" pitchFamily="18" charset="0"/>
                <a:cs typeface="Tahoma" pitchFamily="34" charset="0"/>
              </a:rPr>
              <a:t/>
            </a:r>
            <a:br>
              <a:rPr kumimoji="0" lang="en-US" sz="1200" b="0" i="0" u="none" strike="noStrike" cap="none" normalizeH="0" baseline="0" smtClean="0">
                <a:ln>
                  <a:noFill/>
                </a:ln>
                <a:solidFill>
                  <a:srgbClr val="000000"/>
                </a:solidFill>
                <a:effectLst/>
                <a:latin typeface="Palatino Linotype" pitchFamily="18" charset="0"/>
                <a:ea typeface="Times New Roman" pitchFamily="18" charset="0"/>
                <a:cs typeface="Tahoma" pitchFamily="34" charset="0"/>
              </a:rPr>
            </a:br>
            <a:r>
              <a:rPr kumimoji="0" lang="en-US" sz="1200" b="0" i="0" u="none" strike="noStrike" cap="none" normalizeH="0" baseline="0" smtClean="0">
                <a:ln>
                  <a:noFill/>
                </a:ln>
                <a:solidFill>
                  <a:srgbClr val="000000"/>
                </a:solidFill>
                <a:effectLst/>
                <a:latin typeface="Palatino Linotype" pitchFamily="18" charset="0"/>
                <a:ea typeface="Times New Roman" pitchFamily="18" charset="0"/>
                <a:cs typeface="Tahoma" pitchFamily="34" charset="0"/>
              </a:rPr>
              <a:t/>
            </a:r>
            <a:br>
              <a:rPr kumimoji="0" lang="en-US" sz="1200" b="0" i="0" u="none" strike="noStrike" cap="none" normalizeH="0" baseline="0" smtClean="0">
                <a:ln>
                  <a:noFill/>
                </a:ln>
                <a:solidFill>
                  <a:srgbClr val="000000"/>
                </a:solidFill>
                <a:effectLst/>
                <a:latin typeface="Palatino Linotype" pitchFamily="18" charset="0"/>
                <a:ea typeface="Times New Roman" pitchFamily="18" charset="0"/>
                <a:cs typeface="Tahoma" pitchFamily="34" charset="0"/>
              </a:rPr>
            </a:br>
            <a:r>
              <a:rPr kumimoji="0" lang="en-US" sz="1200" b="0" i="0" u="none" strike="noStrike" cap="none" normalizeH="0" baseline="0" smtClean="0">
                <a:ln>
                  <a:noFill/>
                </a:ln>
                <a:solidFill>
                  <a:srgbClr val="000000"/>
                </a:solidFill>
                <a:effectLst/>
                <a:latin typeface="Palatino Linotype" pitchFamily="18" charset="0"/>
                <a:ea typeface="Times New Roman" pitchFamily="18" charset="0"/>
                <a:cs typeface="Tahoma" pitchFamily="34" charset="0"/>
              </a:rPr>
              <a:t/>
            </a:r>
            <a:br>
              <a:rPr kumimoji="0" lang="en-US" sz="1200" b="0" i="0" u="none" strike="noStrike" cap="none" normalizeH="0" baseline="0" smtClean="0">
                <a:ln>
                  <a:noFill/>
                </a:ln>
                <a:solidFill>
                  <a:srgbClr val="000000"/>
                </a:solidFill>
                <a:effectLst/>
                <a:latin typeface="Palatino Linotype" pitchFamily="18" charset="0"/>
                <a:ea typeface="Times New Roman" pitchFamily="18" charset="0"/>
                <a:cs typeface="Tahoma"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Placeholder 2"/>
          <p:cNvSpPr>
            <a:spLocks noGrp="1"/>
          </p:cNvSpPr>
          <p:nvPr>
            <p:ph type="body" idx="1"/>
          </p:nvPr>
        </p:nvSpPr>
        <p:spPr>
          <a:xfrm>
            <a:off x="755576" y="1707654"/>
            <a:ext cx="4464496" cy="2232248"/>
          </a:xfrm>
        </p:spPr>
        <p:txBody>
          <a:bodyPr/>
          <a:lstStyle/>
          <a:p>
            <a:pPr lvl="0" fontAlgn="base">
              <a:lnSpc>
                <a:spcPct val="100000"/>
              </a:lnSpc>
              <a:spcBef>
                <a:spcPts val="600"/>
              </a:spcBef>
              <a:spcAft>
                <a:spcPct val="0"/>
              </a:spcAft>
              <a:buSzTx/>
            </a:pPr>
            <a:r>
              <a:rPr lang="en-US" sz="1400" dirty="0" err="1">
                <a:solidFill>
                  <a:srgbClr val="000000"/>
                </a:solidFill>
                <a:latin typeface="UTM Avo" pitchFamily="18" charset="0"/>
                <a:ea typeface="Times New Roman" pitchFamily="18" charset="0"/>
                <a:cs typeface="Tahoma" pitchFamily="34" charset="0"/>
              </a:rPr>
              <a:t>Biểu</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đồ</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tranh</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sử</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dụng</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biểu</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tượng</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hoặc</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hình</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ảnh</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để</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biểu</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diễn</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dữ</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liệu</a:t>
            </a:r>
            <a:r>
              <a:rPr lang="en-US" sz="1400" dirty="0">
                <a:solidFill>
                  <a:srgbClr val="000000"/>
                </a:solidFill>
                <a:latin typeface="UTM Avo" pitchFamily="18" charset="0"/>
                <a:ea typeface="Times New Roman" pitchFamily="18" charset="0"/>
                <a:cs typeface="Tahoma" pitchFamily="34" charset="0"/>
              </a:rPr>
              <a:t>.</a:t>
            </a:r>
            <a:endParaRPr lang="en-US" sz="1400" dirty="0">
              <a:solidFill>
                <a:schemeClr val="tx1"/>
              </a:solidFill>
              <a:latin typeface="UTM Avo" pitchFamily="18" charset="0"/>
              <a:ea typeface="Times New Roman" pitchFamily="18" charset="0"/>
              <a:cs typeface="Arial" pitchFamily="34" charset="0"/>
            </a:endParaRPr>
          </a:p>
          <a:p>
            <a:pPr lvl="0" fontAlgn="base">
              <a:lnSpc>
                <a:spcPct val="100000"/>
              </a:lnSpc>
              <a:spcBef>
                <a:spcPts val="600"/>
              </a:spcBef>
              <a:spcAft>
                <a:spcPct val="0"/>
              </a:spcAft>
              <a:buSzTx/>
            </a:pPr>
            <a:r>
              <a:rPr lang="en-US" sz="1400" dirty="0" err="1">
                <a:solidFill>
                  <a:srgbClr val="000000"/>
                </a:solidFill>
                <a:latin typeface="UTM Avo" pitchFamily="18" charset="0"/>
                <a:ea typeface="Times New Roman" pitchFamily="18" charset="0"/>
                <a:cs typeface="Tahoma" pitchFamily="34" charset="0"/>
              </a:rPr>
              <a:t>Một</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biểu</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tượng</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một</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hình</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ảnh</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có</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thể</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thay</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thế</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cho</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một</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số</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các</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đối</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tượng</a:t>
            </a:r>
            <a:r>
              <a:rPr lang="en-US" sz="1400" dirty="0">
                <a:solidFill>
                  <a:srgbClr val="000000"/>
                </a:solidFill>
                <a:latin typeface="UTM Avo" pitchFamily="18" charset="0"/>
                <a:ea typeface="Times New Roman" pitchFamily="18" charset="0"/>
                <a:cs typeface="Tahoma" pitchFamily="34" charset="0"/>
              </a:rPr>
              <a:t>.</a:t>
            </a:r>
            <a:endParaRPr lang="en-US" sz="1400" dirty="0">
              <a:solidFill>
                <a:schemeClr val="tx1"/>
              </a:solidFill>
              <a:latin typeface="UTM Avo" pitchFamily="18" charset="0"/>
              <a:cs typeface="Arial" pitchFamily="34" charset="0"/>
            </a:endParaRPr>
          </a:p>
          <a:p>
            <a:pPr lvl="0" eaLnBrk="0" fontAlgn="base" hangingPunct="0">
              <a:lnSpc>
                <a:spcPct val="100000"/>
              </a:lnSpc>
              <a:spcBef>
                <a:spcPts val="600"/>
              </a:spcBef>
              <a:spcAft>
                <a:spcPct val="0"/>
              </a:spcAft>
              <a:buSzTx/>
            </a:pPr>
            <a:r>
              <a:rPr lang="en-US" sz="1400" dirty="0" err="1">
                <a:solidFill>
                  <a:srgbClr val="000000"/>
                </a:solidFill>
                <a:latin typeface="UTM Avo" pitchFamily="18" charset="0"/>
                <a:ea typeface="Times New Roman" pitchFamily="18" charset="0"/>
                <a:cs typeface="Tahoma" pitchFamily="34" charset="0"/>
              </a:rPr>
              <a:t>Cách</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đọc</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biểu</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đồ</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tranh</a:t>
            </a:r>
            <a:r>
              <a:rPr lang="en-US" sz="1400" dirty="0">
                <a:solidFill>
                  <a:srgbClr val="000000"/>
                </a:solidFill>
                <a:latin typeface="UTM Avo" pitchFamily="18" charset="0"/>
                <a:ea typeface="Times New Roman" pitchFamily="18" charset="0"/>
                <a:cs typeface="Tahoma" pitchFamily="34" charset="0"/>
              </a:rPr>
              <a:t>:</a:t>
            </a:r>
            <a:endParaRPr lang="en-US" sz="1400" dirty="0">
              <a:solidFill>
                <a:schemeClr val="tx1"/>
              </a:solidFill>
              <a:latin typeface="UTM Avo" pitchFamily="18" charset="0"/>
              <a:cs typeface="Arial" pitchFamily="34" charset="0"/>
            </a:endParaRPr>
          </a:p>
          <a:p>
            <a:pPr marL="101600" lvl="0" indent="0" eaLnBrk="0" fontAlgn="base" hangingPunct="0">
              <a:lnSpc>
                <a:spcPct val="100000"/>
              </a:lnSpc>
              <a:spcBef>
                <a:spcPts val="600"/>
              </a:spcBef>
              <a:spcAft>
                <a:spcPct val="0"/>
              </a:spcAft>
              <a:buSzTx/>
              <a:buNone/>
            </a:pPr>
            <a:r>
              <a:rPr lang="en-US" sz="1400" b="1" dirty="0" err="1">
                <a:solidFill>
                  <a:srgbClr val="000000"/>
                </a:solidFill>
                <a:latin typeface="UTM Avo" pitchFamily="18" charset="0"/>
                <a:ea typeface="Times New Roman" pitchFamily="18" charset="0"/>
                <a:cs typeface="Tahoma" pitchFamily="34" charset="0"/>
              </a:rPr>
              <a:t>Bước</a:t>
            </a:r>
            <a:r>
              <a:rPr lang="en-US" sz="1400" b="1" dirty="0">
                <a:solidFill>
                  <a:srgbClr val="000000"/>
                </a:solidFill>
                <a:latin typeface="UTM Avo" pitchFamily="18" charset="0"/>
                <a:ea typeface="Times New Roman" pitchFamily="18" charset="0"/>
                <a:cs typeface="Tahoma" pitchFamily="34" charset="0"/>
              </a:rPr>
              <a:t> 1:</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Xác</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định</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biểu</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tượng</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hình</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ảnh</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có</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thể</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thay</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thế</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cho</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bao</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nhiêu</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đối</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tượng</a:t>
            </a:r>
            <a:r>
              <a:rPr lang="en-US" sz="1400" dirty="0">
                <a:solidFill>
                  <a:srgbClr val="000000"/>
                </a:solidFill>
                <a:latin typeface="UTM Avo" pitchFamily="18" charset="0"/>
                <a:ea typeface="Times New Roman" pitchFamily="18" charset="0"/>
                <a:cs typeface="Tahoma" pitchFamily="34" charset="0"/>
              </a:rPr>
              <a:t>.</a:t>
            </a:r>
            <a:endParaRPr lang="en-US" sz="1400" dirty="0">
              <a:solidFill>
                <a:schemeClr val="tx1"/>
              </a:solidFill>
              <a:latin typeface="UTM Avo" pitchFamily="18" charset="0"/>
              <a:cs typeface="Arial" pitchFamily="34" charset="0"/>
            </a:endParaRPr>
          </a:p>
          <a:p>
            <a:pPr marL="101600" lvl="0" indent="0" eaLnBrk="0" fontAlgn="base" hangingPunct="0">
              <a:lnSpc>
                <a:spcPct val="100000"/>
              </a:lnSpc>
              <a:spcBef>
                <a:spcPts val="600"/>
              </a:spcBef>
              <a:spcAft>
                <a:spcPct val="0"/>
              </a:spcAft>
              <a:buSzTx/>
              <a:buNone/>
            </a:pPr>
            <a:r>
              <a:rPr lang="en-US" sz="1400" b="1" dirty="0" err="1">
                <a:solidFill>
                  <a:srgbClr val="000000"/>
                </a:solidFill>
                <a:latin typeface="UTM Avo" pitchFamily="18" charset="0"/>
                <a:ea typeface="Times New Roman" pitchFamily="18" charset="0"/>
                <a:cs typeface="Tahoma" pitchFamily="34" charset="0"/>
              </a:rPr>
              <a:t>Bước</a:t>
            </a:r>
            <a:r>
              <a:rPr lang="en-US" sz="1400" b="1" dirty="0">
                <a:solidFill>
                  <a:srgbClr val="000000"/>
                </a:solidFill>
                <a:latin typeface="UTM Avo" pitchFamily="18" charset="0"/>
                <a:ea typeface="Times New Roman" pitchFamily="18" charset="0"/>
                <a:cs typeface="Tahoma" pitchFamily="34" charset="0"/>
              </a:rPr>
              <a:t> 2: </a:t>
            </a:r>
            <a:r>
              <a:rPr lang="en-US" sz="1400" dirty="0" err="1">
                <a:solidFill>
                  <a:srgbClr val="000000"/>
                </a:solidFill>
                <a:latin typeface="UTM Avo" pitchFamily="18" charset="0"/>
                <a:ea typeface="Times New Roman" pitchFamily="18" charset="0"/>
                <a:cs typeface="Tahoma" pitchFamily="34" charset="0"/>
              </a:rPr>
              <a:t>Lấy</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số</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lượng</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nhân</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với</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số</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thay</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thế</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vừa</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xác</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định</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để</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tìm</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số</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liệu</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cho</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đối</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tượng</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tương</a:t>
            </a:r>
            <a:r>
              <a:rPr lang="en-US" sz="1400" dirty="0">
                <a:solidFill>
                  <a:srgbClr val="000000"/>
                </a:solidFill>
                <a:latin typeface="UTM Avo" pitchFamily="18" charset="0"/>
                <a:ea typeface="Times New Roman" pitchFamily="18" charset="0"/>
                <a:cs typeface="Tahoma" pitchFamily="34" charset="0"/>
              </a:rPr>
              <a:t> </a:t>
            </a:r>
            <a:r>
              <a:rPr lang="en-US" sz="1400" dirty="0" err="1">
                <a:solidFill>
                  <a:srgbClr val="000000"/>
                </a:solidFill>
                <a:latin typeface="UTM Avo" pitchFamily="18" charset="0"/>
                <a:ea typeface="Times New Roman" pitchFamily="18" charset="0"/>
                <a:cs typeface="Tahoma" pitchFamily="34" charset="0"/>
              </a:rPr>
              <a:t>ứng</a:t>
            </a:r>
            <a:endParaRPr lang="en-US" sz="1400" dirty="0">
              <a:latin typeface="UTM Avo" pitchFamily="18" charset="0"/>
            </a:endParaRPr>
          </a:p>
        </p:txBody>
      </p:sp>
    </p:spTree>
    <p:extLst>
      <p:ext uri="{BB962C8B-B14F-4D97-AF65-F5344CB8AC3E}">
        <p14:creationId xmlns:p14="http://schemas.microsoft.com/office/powerpoint/2010/main" val="38211462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5" name="Picture 3" descr="Description: Bài 2. Biểu đồ cột kép, trắc nghiệm - Hoc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286375"/>
            <a:ext cx="3960440" cy="309247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243299" y="4378846"/>
            <a:ext cx="4900701" cy="307777"/>
          </a:xfrm>
          <a:prstGeom prst="rect">
            <a:avLst/>
          </a:prstGeom>
        </p:spPr>
        <p:txBody>
          <a:bodyPr wrap="none">
            <a:spAutoFit/>
          </a:bodyPr>
          <a:lstStyle/>
          <a:p>
            <a:pPr lvl="0" indent="228600" fontAlgn="base">
              <a:spcBef>
                <a:spcPct val="0"/>
              </a:spcBef>
              <a:spcAft>
                <a:spcPct val="0"/>
              </a:spcAft>
              <a:buClrTx/>
            </a:pPr>
            <a:r>
              <a:rPr lang="en-US" b="1" i="1" dirty="0" err="1">
                <a:solidFill>
                  <a:schemeClr val="tx1"/>
                </a:solidFill>
                <a:latin typeface="UTM Avo" pitchFamily="18" charset="0"/>
                <a:ea typeface="Calibri" pitchFamily="34" charset="0"/>
                <a:cs typeface="Times New Roman" pitchFamily="18" charset="0"/>
              </a:rPr>
              <a:t>Biểu</a:t>
            </a:r>
            <a:r>
              <a:rPr lang="en-US" b="1" i="1" dirty="0">
                <a:solidFill>
                  <a:schemeClr val="tx1"/>
                </a:solidFill>
                <a:latin typeface="UTM Avo" pitchFamily="18" charset="0"/>
                <a:ea typeface="Calibri" pitchFamily="34" charset="0"/>
                <a:cs typeface="Times New Roman" pitchFamily="18" charset="0"/>
              </a:rPr>
              <a:t> </a:t>
            </a:r>
            <a:r>
              <a:rPr lang="en-US" b="1" i="1" dirty="0" err="1">
                <a:solidFill>
                  <a:schemeClr val="tx1"/>
                </a:solidFill>
                <a:latin typeface="UTM Avo" pitchFamily="18" charset="0"/>
                <a:ea typeface="Calibri" pitchFamily="34" charset="0"/>
                <a:cs typeface="Times New Roman" pitchFamily="18" charset="0"/>
              </a:rPr>
              <a:t>đồ</a:t>
            </a:r>
            <a:r>
              <a:rPr lang="en-US" b="1" i="1" dirty="0">
                <a:solidFill>
                  <a:schemeClr val="tx1"/>
                </a:solidFill>
                <a:latin typeface="UTM Avo" pitchFamily="18" charset="0"/>
                <a:ea typeface="Calibri" pitchFamily="34" charset="0"/>
                <a:cs typeface="Times New Roman" pitchFamily="18" charset="0"/>
              </a:rPr>
              <a:t> </a:t>
            </a:r>
            <a:r>
              <a:rPr lang="en-US" b="1" i="1" dirty="0" err="1">
                <a:solidFill>
                  <a:schemeClr val="tx1"/>
                </a:solidFill>
                <a:latin typeface="UTM Avo" pitchFamily="18" charset="0"/>
                <a:ea typeface="Calibri" pitchFamily="34" charset="0"/>
                <a:cs typeface="Times New Roman" pitchFamily="18" charset="0"/>
              </a:rPr>
              <a:t>số</a:t>
            </a:r>
            <a:r>
              <a:rPr lang="en-US" b="1" i="1" dirty="0">
                <a:solidFill>
                  <a:schemeClr val="tx1"/>
                </a:solidFill>
                <a:latin typeface="UTM Avo" pitchFamily="18" charset="0"/>
                <a:ea typeface="Calibri" pitchFamily="34" charset="0"/>
                <a:cs typeface="Times New Roman" pitchFamily="18" charset="0"/>
              </a:rPr>
              <a:t> </a:t>
            </a:r>
            <a:r>
              <a:rPr lang="en-US" b="1" i="1" dirty="0" err="1">
                <a:solidFill>
                  <a:schemeClr val="tx1"/>
                </a:solidFill>
                <a:latin typeface="UTM Avo" pitchFamily="18" charset="0"/>
                <a:ea typeface="Calibri" pitchFamily="34" charset="0"/>
                <a:cs typeface="Times New Roman" pitchFamily="18" charset="0"/>
              </a:rPr>
              <a:t>lượng</a:t>
            </a:r>
            <a:r>
              <a:rPr lang="en-US" b="1" i="1" dirty="0">
                <a:solidFill>
                  <a:schemeClr val="tx1"/>
                </a:solidFill>
                <a:latin typeface="UTM Avo" pitchFamily="18" charset="0"/>
                <a:ea typeface="Calibri" pitchFamily="34" charset="0"/>
                <a:cs typeface="Times New Roman" pitchFamily="18" charset="0"/>
              </a:rPr>
              <a:t> </a:t>
            </a:r>
            <a:r>
              <a:rPr lang="en-US" b="1" i="1" dirty="0" err="1">
                <a:solidFill>
                  <a:schemeClr val="tx1"/>
                </a:solidFill>
                <a:latin typeface="UTM Avo" pitchFamily="18" charset="0"/>
                <a:ea typeface="Calibri" pitchFamily="34" charset="0"/>
                <a:cs typeface="Times New Roman" pitchFamily="18" charset="0"/>
              </a:rPr>
              <a:t>thiết</a:t>
            </a:r>
            <a:r>
              <a:rPr lang="en-US" b="1" i="1" dirty="0">
                <a:solidFill>
                  <a:schemeClr val="tx1"/>
                </a:solidFill>
                <a:latin typeface="UTM Avo" pitchFamily="18" charset="0"/>
                <a:ea typeface="Calibri" pitchFamily="34" charset="0"/>
                <a:cs typeface="Times New Roman" pitchFamily="18" charset="0"/>
              </a:rPr>
              <a:t> </a:t>
            </a:r>
            <a:r>
              <a:rPr lang="en-US" b="1" i="1" dirty="0" err="1">
                <a:solidFill>
                  <a:schemeClr val="tx1"/>
                </a:solidFill>
                <a:latin typeface="UTM Avo" pitchFamily="18" charset="0"/>
                <a:ea typeface="Calibri" pitchFamily="34" charset="0"/>
                <a:cs typeface="Times New Roman" pitchFamily="18" charset="0"/>
              </a:rPr>
              <a:t>bị</a:t>
            </a:r>
            <a:r>
              <a:rPr lang="en-US" b="1" i="1" dirty="0">
                <a:solidFill>
                  <a:schemeClr val="tx1"/>
                </a:solidFill>
                <a:latin typeface="UTM Avo" pitchFamily="18" charset="0"/>
                <a:ea typeface="Calibri" pitchFamily="34" charset="0"/>
                <a:cs typeface="Times New Roman" pitchFamily="18" charset="0"/>
              </a:rPr>
              <a:t> </a:t>
            </a:r>
            <a:r>
              <a:rPr lang="en-US" b="1" i="1" dirty="0" err="1">
                <a:solidFill>
                  <a:schemeClr val="tx1"/>
                </a:solidFill>
                <a:latin typeface="UTM Avo" pitchFamily="18" charset="0"/>
                <a:ea typeface="Calibri" pitchFamily="34" charset="0"/>
                <a:cs typeface="Times New Roman" pitchFamily="18" charset="0"/>
              </a:rPr>
              <a:t>điện</a:t>
            </a:r>
            <a:r>
              <a:rPr lang="en-US" b="1" i="1" dirty="0">
                <a:solidFill>
                  <a:schemeClr val="tx1"/>
                </a:solidFill>
                <a:latin typeface="UTM Avo" pitchFamily="18" charset="0"/>
                <a:ea typeface="Calibri" pitchFamily="34" charset="0"/>
                <a:cs typeface="Times New Roman" pitchFamily="18" charset="0"/>
              </a:rPr>
              <a:t> </a:t>
            </a:r>
            <a:r>
              <a:rPr lang="en-US" b="1" i="1" dirty="0" err="1">
                <a:solidFill>
                  <a:schemeClr val="tx1"/>
                </a:solidFill>
                <a:latin typeface="UTM Avo" pitchFamily="18" charset="0"/>
                <a:ea typeface="Calibri" pitchFamily="34" charset="0"/>
                <a:cs typeface="Times New Roman" pitchFamily="18" charset="0"/>
              </a:rPr>
              <a:t>bán</a:t>
            </a:r>
            <a:r>
              <a:rPr lang="en-US" b="1" i="1" dirty="0">
                <a:solidFill>
                  <a:schemeClr val="tx1"/>
                </a:solidFill>
                <a:latin typeface="UTM Avo" pitchFamily="18" charset="0"/>
                <a:ea typeface="Calibri" pitchFamily="34" charset="0"/>
                <a:cs typeface="Times New Roman" pitchFamily="18" charset="0"/>
              </a:rPr>
              <a:t> </a:t>
            </a:r>
            <a:r>
              <a:rPr lang="en-US" b="1" i="1" dirty="0" err="1">
                <a:solidFill>
                  <a:schemeClr val="tx1"/>
                </a:solidFill>
                <a:latin typeface="UTM Avo" pitchFamily="18" charset="0"/>
                <a:ea typeface="Calibri" pitchFamily="34" charset="0"/>
                <a:cs typeface="Times New Roman" pitchFamily="18" charset="0"/>
              </a:rPr>
              <a:t>trong</a:t>
            </a:r>
            <a:r>
              <a:rPr lang="en-US" b="1" i="1" dirty="0">
                <a:solidFill>
                  <a:schemeClr val="tx1"/>
                </a:solidFill>
                <a:latin typeface="UTM Avo" pitchFamily="18" charset="0"/>
                <a:ea typeface="Calibri" pitchFamily="34" charset="0"/>
                <a:cs typeface="Times New Roman" pitchFamily="18" charset="0"/>
              </a:rPr>
              <a:t> 3 </a:t>
            </a:r>
            <a:r>
              <a:rPr lang="en-US" b="1" i="1" dirty="0" err="1">
                <a:solidFill>
                  <a:schemeClr val="tx1"/>
                </a:solidFill>
                <a:latin typeface="UTM Avo" pitchFamily="18" charset="0"/>
                <a:ea typeface="Calibri" pitchFamily="34" charset="0"/>
                <a:cs typeface="Times New Roman" pitchFamily="18" charset="0"/>
              </a:rPr>
              <a:t>tháng</a:t>
            </a:r>
            <a:r>
              <a:rPr lang="en-US" b="1" i="1" dirty="0">
                <a:solidFill>
                  <a:schemeClr val="tx1"/>
                </a:solidFill>
                <a:latin typeface="UTM Avo" pitchFamily="18" charset="0"/>
                <a:ea typeface="Calibri" pitchFamily="34" charset="0"/>
                <a:cs typeface="Times New Roman" pitchFamily="18" charset="0"/>
              </a:rPr>
              <a:t>.</a:t>
            </a:r>
            <a:endParaRPr lang="en-US" sz="700" b="1" dirty="0">
              <a:solidFill>
                <a:schemeClr val="tx1"/>
              </a:solidFill>
              <a:latin typeface="UTM Avo" pitchFamily="18" charset="0"/>
              <a:cs typeface="Arial" pitchFamily="34" charset="0"/>
            </a:endParaRPr>
          </a:p>
        </p:txBody>
      </p:sp>
      <p:sp>
        <p:nvSpPr>
          <p:cNvPr id="11" name="Text Placeholder 2"/>
          <p:cNvSpPr>
            <a:spLocks noGrp="1"/>
          </p:cNvSpPr>
          <p:nvPr>
            <p:ph type="body" idx="1"/>
          </p:nvPr>
        </p:nvSpPr>
        <p:spPr>
          <a:xfrm>
            <a:off x="827584" y="1416199"/>
            <a:ext cx="3528392" cy="2520280"/>
          </a:xfrm>
        </p:spPr>
        <p:txBody>
          <a:bodyPr/>
          <a:lstStyle/>
          <a:p>
            <a:pPr marL="342900" indent="-342900" eaLnBrk="0" fontAlgn="base" hangingPunct="0">
              <a:lnSpc>
                <a:spcPct val="120000"/>
              </a:lnSpc>
              <a:spcBef>
                <a:spcPts val="600"/>
              </a:spcBef>
              <a:spcAft>
                <a:spcPts val="600"/>
              </a:spcAft>
              <a:buSzTx/>
            </a:pPr>
            <a:r>
              <a:rPr lang="en-US" sz="1400" dirty="0" err="1">
                <a:solidFill>
                  <a:schemeClr val="tx1"/>
                </a:solidFill>
                <a:latin typeface="UTM Avo" pitchFamily="18" charset="0"/>
                <a:ea typeface="Calibri" pitchFamily="34" charset="0"/>
                <a:cs typeface="Times New Roman" pitchFamily="18" charset="0"/>
              </a:rPr>
              <a:t>Dùng</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để</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biểu</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diễn</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giá</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trị</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của</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nhiều</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đại</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lượng</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trên</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một</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biểu</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đồ</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sự</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kết</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hợp</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của</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nhiều</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biểu</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đồ</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cột</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đơn</a:t>
            </a:r>
            <a:r>
              <a:rPr lang="en-US" sz="1400" dirty="0">
                <a:solidFill>
                  <a:schemeClr val="tx1"/>
                </a:solidFill>
                <a:latin typeface="UTM Avo" pitchFamily="18" charset="0"/>
                <a:ea typeface="Calibri" pitchFamily="34" charset="0"/>
                <a:cs typeface="Times New Roman" pitchFamily="18" charset="0"/>
              </a:rPr>
              <a:t>)</a:t>
            </a:r>
            <a:endParaRPr lang="en-US" sz="1400" dirty="0">
              <a:solidFill>
                <a:schemeClr val="tx1"/>
              </a:solidFill>
              <a:latin typeface="UTM Avo" pitchFamily="18" charset="0"/>
              <a:ea typeface="Calibri" pitchFamily="34" charset="0"/>
              <a:cs typeface="Arial" pitchFamily="34" charset="0"/>
            </a:endParaRPr>
          </a:p>
          <a:p>
            <a:pPr marL="342900" indent="-342900" eaLnBrk="0" fontAlgn="base" hangingPunct="0">
              <a:lnSpc>
                <a:spcPct val="120000"/>
              </a:lnSpc>
              <a:spcBef>
                <a:spcPts val="600"/>
              </a:spcBef>
              <a:spcAft>
                <a:spcPts val="600"/>
              </a:spcAft>
              <a:buSzTx/>
            </a:pPr>
            <a:r>
              <a:rPr lang="en-US" sz="1400" dirty="0">
                <a:solidFill>
                  <a:schemeClr val="tx1"/>
                </a:solidFill>
                <a:latin typeface="UTM Avo" pitchFamily="18" charset="0"/>
                <a:ea typeface="Calibri" pitchFamily="34" charset="0"/>
                <a:cs typeface="Times New Roman" pitchFamily="18" charset="0"/>
              </a:rPr>
              <a:t>Ý </a:t>
            </a:r>
            <a:r>
              <a:rPr lang="en-US" sz="1400" dirty="0" err="1">
                <a:solidFill>
                  <a:schemeClr val="tx1"/>
                </a:solidFill>
                <a:latin typeface="UTM Avo" pitchFamily="18" charset="0"/>
                <a:ea typeface="Calibri" pitchFamily="34" charset="0"/>
                <a:cs typeface="Times New Roman" pitchFamily="18" charset="0"/>
              </a:rPr>
              <a:t>nghĩa</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Giúp</a:t>
            </a:r>
            <a:r>
              <a:rPr lang="en-US" sz="1400" dirty="0">
                <a:solidFill>
                  <a:schemeClr val="tx1"/>
                </a:solidFill>
                <a:latin typeface="UTM Avo" pitchFamily="18" charset="0"/>
                <a:ea typeface="Calibri" pitchFamily="34" charset="0"/>
                <a:cs typeface="Times New Roman" pitchFamily="18" charset="0"/>
              </a:rPr>
              <a:t> so </a:t>
            </a:r>
            <a:r>
              <a:rPr lang="en-US" sz="1400" dirty="0" err="1">
                <a:solidFill>
                  <a:schemeClr val="tx1"/>
                </a:solidFill>
                <a:latin typeface="UTM Avo" pitchFamily="18" charset="0"/>
                <a:ea typeface="Calibri" pitchFamily="34" charset="0"/>
                <a:cs typeface="Times New Roman" pitchFamily="18" charset="0"/>
              </a:rPr>
              <a:t>sánh</a:t>
            </a:r>
            <a:r>
              <a:rPr lang="en-US" sz="1400" dirty="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các</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thông</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số</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của</a:t>
            </a:r>
            <a:r>
              <a:rPr lang="en-US" sz="1400" dirty="0" smtClean="0">
                <a:solidFill>
                  <a:schemeClr val="tx1"/>
                </a:solidFill>
                <a:latin typeface="UTM Avo" pitchFamily="18" charset="0"/>
                <a:ea typeface="Calibri" pitchFamily="34" charset="0"/>
                <a:cs typeface="Times New Roman" pitchFamily="18" charset="0"/>
              </a:rPr>
              <a:t> </a:t>
            </a:r>
            <a:r>
              <a:rPr lang="en-US" sz="1400" dirty="0" err="1" smtClean="0">
                <a:solidFill>
                  <a:schemeClr val="tx1"/>
                </a:solidFill>
                <a:latin typeface="UTM Avo" pitchFamily="18" charset="0"/>
                <a:ea typeface="Calibri" pitchFamily="34" charset="0"/>
                <a:cs typeface="Times New Roman" pitchFamily="18" charset="0"/>
              </a:rPr>
              <a:t>hai</a:t>
            </a:r>
            <a:r>
              <a:rPr lang="en-US" sz="1400" dirty="0" smtClean="0">
                <a:solidFill>
                  <a:schemeClr val="tx1"/>
                </a:solidFill>
                <a:latin typeface="UTM Avo" pitchFamily="18" charset="0"/>
                <a:ea typeface="Calibri" pitchFamily="34" charset="0"/>
                <a:cs typeface="Times New Roman" pitchFamily="18" charset="0"/>
              </a:rPr>
              <a:t> hay </a:t>
            </a:r>
            <a:r>
              <a:rPr lang="en-US" sz="1400" dirty="0" err="1" smtClean="0">
                <a:solidFill>
                  <a:schemeClr val="tx1"/>
                </a:solidFill>
                <a:latin typeface="UTM Avo" pitchFamily="18" charset="0"/>
                <a:ea typeface="Calibri" pitchFamily="34" charset="0"/>
                <a:cs typeface="Times New Roman" pitchFamily="18" charset="0"/>
              </a:rPr>
              <a:t>nhiều</a:t>
            </a:r>
            <a:r>
              <a:rPr lang="en-US" sz="1400" dirty="0" smtClean="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đại</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lượng</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theo</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thời</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điểm</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hoặc</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chủng</a:t>
            </a:r>
            <a:r>
              <a:rPr lang="en-US" sz="1400" dirty="0">
                <a:solidFill>
                  <a:schemeClr val="tx1"/>
                </a:solidFill>
                <a:latin typeface="UTM Avo" pitchFamily="18" charset="0"/>
                <a:ea typeface="Calibri" pitchFamily="34" charset="0"/>
                <a:cs typeface="Times New Roman" pitchFamily="18" charset="0"/>
              </a:rPr>
              <a:t> </a:t>
            </a:r>
            <a:r>
              <a:rPr lang="en-US" sz="1400" dirty="0" err="1">
                <a:solidFill>
                  <a:schemeClr val="tx1"/>
                </a:solidFill>
                <a:latin typeface="UTM Avo" pitchFamily="18" charset="0"/>
                <a:ea typeface="Calibri" pitchFamily="34" charset="0"/>
                <a:cs typeface="Times New Roman" pitchFamily="18" charset="0"/>
              </a:rPr>
              <a:t>loại</a:t>
            </a:r>
            <a:r>
              <a:rPr lang="en-US" sz="1400" dirty="0" smtClean="0">
                <a:solidFill>
                  <a:schemeClr val="tx1"/>
                </a:solidFill>
                <a:latin typeface="UTM Avo" pitchFamily="18" charset="0"/>
                <a:ea typeface="Calibri" pitchFamily="34" charset="0"/>
                <a:cs typeface="Times New Roman" pitchFamily="18" charset="0"/>
              </a:rPr>
              <a:t>.</a:t>
            </a:r>
          </a:p>
          <a:p>
            <a:pPr marL="342900" indent="-342900" eaLnBrk="0" fontAlgn="base" hangingPunct="0">
              <a:lnSpc>
                <a:spcPct val="120000"/>
              </a:lnSpc>
              <a:spcBef>
                <a:spcPts val="600"/>
              </a:spcBef>
              <a:spcAft>
                <a:spcPts val="600"/>
              </a:spcAft>
              <a:buSzTx/>
            </a:pPr>
            <a:r>
              <a:rPr lang="en-US" sz="1400" dirty="0" err="1" smtClean="0">
                <a:solidFill>
                  <a:schemeClr val="tx1"/>
                </a:solidFill>
                <a:latin typeface="UTM Avo" pitchFamily="18" charset="0"/>
                <a:cs typeface="Times New Roman" pitchFamily="18" charset="0"/>
              </a:rPr>
              <a:t>Cách</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vẽ</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Có</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thể</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sử</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dụng</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công</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cụ</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biểu</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đồ</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trong</a:t>
            </a:r>
            <a:r>
              <a:rPr lang="en-US" sz="1400" dirty="0" smtClean="0">
                <a:solidFill>
                  <a:schemeClr val="tx1"/>
                </a:solidFill>
                <a:latin typeface="UTM Avo" pitchFamily="18" charset="0"/>
                <a:cs typeface="Times New Roman" pitchFamily="18" charset="0"/>
              </a:rPr>
              <a:t> excel </a:t>
            </a:r>
            <a:r>
              <a:rPr lang="en-US" sz="1400" dirty="0" err="1" smtClean="0">
                <a:solidFill>
                  <a:schemeClr val="tx1"/>
                </a:solidFill>
                <a:latin typeface="UTM Avo" pitchFamily="18" charset="0"/>
                <a:cs typeface="Times New Roman" pitchFamily="18" charset="0"/>
              </a:rPr>
              <a:t>để</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vẽ</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rất</a:t>
            </a:r>
            <a:r>
              <a:rPr lang="en-US" sz="1400" dirty="0" smtClean="0">
                <a:solidFill>
                  <a:schemeClr val="tx1"/>
                </a:solidFill>
                <a:latin typeface="UTM Avo" pitchFamily="18" charset="0"/>
                <a:cs typeface="Times New Roman" pitchFamily="18" charset="0"/>
              </a:rPr>
              <a:t> </a:t>
            </a:r>
            <a:r>
              <a:rPr lang="en-US" sz="1400" dirty="0" err="1" smtClean="0">
                <a:solidFill>
                  <a:schemeClr val="tx1"/>
                </a:solidFill>
                <a:latin typeface="UTM Avo" pitchFamily="18" charset="0"/>
                <a:cs typeface="Times New Roman" pitchFamily="18" charset="0"/>
              </a:rPr>
              <a:t>nhanh</a:t>
            </a:r>
            <a:r>
              <a:rPr lang="en-US" sz="1400" dirty="0" smtClean="0">
                <a:solidFill>
                  <a:schemeClr val="tx1"/>
                </a:solidFill>
                <a:latin typeface="UTM Avo" pitchFamily="18" charset="0"/>
                <a:cs typeface="Times New Roman" pitchFamily="18" charset="0"/>
              </a:rPr>
              <a:t>.</a:t>
            </a:r>
            <a:endParaRPr lang="en-US" sz="1400" dirty="0">
              <a:solidFill>
                <a:schemeClr val="tx1"/>
              </a:solidFill>
              <a:latin typeface="UTM Avo" pitchFamily="18" charset="0"/>
              <a:cs typeface="Arial" pitchFamily="34" charset="0"/>
            </a:endParaRPr>
          </a:p>
          <a:p>
            <a:pPr>
              <a:lnSpc>
                <a:spcPct val="120000"/>
              </a:lnSpc>
              <a:spcBef>
                <a:spcPts val="600"/>
              </a:spcBef>
              <a:spcAft>
                <a:spcPts val="600"/>
              </a:spcAft>
            </a:pPr>
            <a:endParaRPr lang="en-US" sz="1400" dirty="0">
              <a:latin typeface="UTM Avo" pitchFamily="18" charset="0"/>
            </a:endParaRPr>
          </a:p>
        </p:txBody>
      </p:sp>
      <p:sp>
        <p:nvSpPr>
          <p:cNvPr id="12" name="Text Placeholder 2"/>
          <p:cNvSpPr>
            <a:spLocks noGrp="1"/>
          </p:cNvSpPr>
          <p:nvPr>
            <p:ph type="body" idx="1"/>
          </p:nvPr>
        </p:nvSpPr>
        <p:spPr>
          <a:xfrm>
            <a:off x="3635896" y="387486"/>
            <a:ext cx="3384376" cy="432048"/>
          </a:xfrm>
        </p:spPr>
        <p:txBody>
          <a:bodyPr/>
          <a:lstStyle/>
          <a:p>
            <a:pPr marL="101600" indent="0">
              <a:buNone/>
            </a:pPr>
            <a:r>
              <a:rPr lang="en-US" b="1" dirty="0" smtClean="0">
                <a:latin typeface="UTM Avo" pitchFamily="18" charset="0"/>
              </a:rPr>
              <a:t>2. </a:t>
            </a:r>
            <a:r>
              <a:rPr lang="en-US" b="1" dirty="0" err="1" smtClean="0">
                <a:latin typeface="UTM Avo" pitchFamily="18" charset="0"/>
              </a:rPr>
              <a:t>Biểu</a:t>
            </a:r>
            <a:r>
              <a:rPr lang="en-US" b="1" dirty="0" smtClean="0">
                <a:latin typeface="UTM Avo" pitchFamily="18" charset="0"/>
              </a:rPr>
              <a:t> </a:t>
            </a:r>
            <a:r>
              <a:rPr lang="en-US" b="1" dirty="0" err="1" smtClean="0">
                <a:latin typeface="UTM Avo" pitchFamily="18" charset="0"/>
              </a:rPr>
              <a:t>đồ</a:t>
            </a:r>
            <a:r>
              <a:rPr lang="en-US" b="1" dirty="0" smtClean="0">
                <a:latin typeface="UTM Avo" pitchFamily="18" charset="0"/>
              </a:rPr>
              <a:t> </a:t>
            </a:r>
            <a:r>
              <a:rPr lang="en-US" b="1" dirty="0" err="1" smtClean="0">
                <a:latin typeface="UTM Avo" pitchFamily="18" charset="0"/>
              </a:rPr>
              <a:t>cột</a:t>
            </a:r>
            <a:r>
              <a:rPr lang="en-US" b="1" dirty="0" smtClean="0">
                <a:latin typeface="UTM Avo" pitchFamily="18" charset="0"/>
              </a:rPr>
              <a:t> </a:t>
            </a:r>
            <a:r>
              <a:rPr lang="en-US" b="1" dirty="0" err="1" smtClean="0">
                <a:latin typeface="UTM Avo" pitchFamily="18" charset="0"/>
              </a:rPr>
              <a:t>kép</a:t>
            </a:r>
            <a:endParaRPr lang="en-US" b="1" dirty="0" smtClean="0">
              <a:latin typeface="UTM Avo" pitchFamily="18" charset="0"/>
            </a:endParaRPr>
          </a:p>
        </p:txBody>
      </p:sp>
    </p:spTree>
    <p:extLst>
      <p:ext uri="{BB962C8B-B14F-4D97-AF65-F5344CB8AC3E}">
        <p14:creationId xmlns:p14="http://schemas.microsoft.com/office/powerpoint/2010/main" val="3802837358"/>
      </p:ext>
    </p:extLst>
  </p:cSld>
  <p:clrMapOvr>
    <a:masterClrMapping/>
  </p:clrMapOvr>
  <p:timing>
    <p:tnLst>
      <p:par>
        <p:cTn id="1" dur="indefinite" restart="never" nodeType="tmRoot"/>
      </p:par>
    </p:tnLst>
  </p:timing>
</p:sld>
</file>

<file path=ppt/theme/theme1.xml><?xml version="1.0" encoding="utf-8"?>
<a:theme xmlns:a="http://schemas.openxmlformats.org/drawingml/2006/main" name="Fitzwalter template">
  <a:themeElements>
    <a:clrScheme name="Custom 347">
      <a:dk1>
        <a:srgbClr val="1A2A30"/>
      </a:dk1>
      <a:lt1>
        <a:srgbClr val="FFFFFF"/>
      </a:lt1>
      <a:dk2>
        <a:srgbClr val="66787E"/>
      </a:dk2>
      <a:lt2>
        <a:srgbClr val="E9F0EF"/>
      </a:lt2>
      <a:accent1>
        <a:srgbClr val="D6F075"/>
      </a:accent1>
      <a:accent2>
        <a:srgbClr val="50DD8B"/>
      </a:accent2>
      <a:accent3>
        <a:srgbClr val="0D89B1"/>
      </a:accent3>
      <a:accent4>
        <a:srgbClr val="EB5E76"/>
      </a:accent4>
      <a:accent5>
        <a:srgbClr val="F08148"/>
      </a:accent5>
      <a:accent6>
        <a:srgbClr val="FFCC00"/>
      </a:accent6>
      <a:hlink>
        <a:srgbClr val="00709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Fitzwalter template">
  <a:themeElements>
    <a:clrScheme name="Custom 347">
      <a:dk1>
        <a:srgbClr val="1A2A30"/>
      </a:dk1>
      <a:lt1>
        <a:srgbClr val="FFFFFF"/>
      </a:lt1>
      <a:dk2>
        <a:srgbClr val="66787E"/>
      </a:dk2>
      <a:lt2>
        <a:srgbClr val="E9F0EF"/>
      </a:lt2>
      <a:accent1>
        <a:srgbClr val="D6F075"/>
      </a:accent1>
      <a:accent2>
        <a:srgbClr val="50DD8B"/>
      </a:accent2>
      <a:accent3>
        <a:srgbClr val="0D89B1"/>
      </a:accent3>
      <a:accent4>
        <a:srgbClr val="EB5E76"/>
      </a:accent4>
      <a:accent5>
        <a:srgbClr val="F08148"/>
      </a:accent5>
      <a:accent6>
        <a:srgbClr val="FFCC00"/>
      </a:accent6>
      <a:hlink>
        <a:srgbClr val="00709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8_Fitzwalter template">
  <a:themeElements>
    <a:clrScheme name="Custom 347">
      <a:dk1>
        <a:srgbClr val="1A2A30"/>
      </a:dk1>
      <a:lt1>
        <a:srgbClr val="FFFFFF"/>
      </a:lt1>
      <a:dk2>
        <a:srgbClr val="66787E"/>
      </a:dk2>
      <a:lt2>
        <a:srgbClr val="E9F0EF"/>
      </a:lt2>
      <a:accent1>
        <a:srgbClr val="D6F075"/>
      </a:accent1>
      <a:accent2>
        <a:srgbClr val="50DD8B"/>
      </a:accent2>
      <a:accent3>
        <a:srgbClr val="0D89B1"/>
      </a:accent3>
      <a:accent4>
        <a:srgbClr val="EB5E76"/>
      </a:accent4>
      <a:accent5>
        <a:srgbClr val="F08148"/>
      </a:accent5>
      <a:accent6>
        <a:srgbClr val="FFCC00"/>
      </a:accent6>
      <a:hlink>
        <a:srgbClr val="00709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834</TotalTime>
  <Words>2997</Words>
  <Application>Microsoft Office PowerPoint</Application>
  <PresentationFormat>On-screen Show (16:9)</PresentationFormat>
  <Paragraphs>229</Paragraphs>
  <Slides>33</Slides>
  <Notes>3</Notes>
  <HiddenSlides>0</HiddenSlides>
  <MMClips>0</MMClips>
  <ScaleCrop>false</ScaleCrop>
  <HeadingPairs>
    <vt:vector size="8" baseType="variant">
      <vt:variant>
        <vt:lpstr>Fonts Used</vt:lpstr>
      </vt:variant>
      <vt:variant>
        <vt:i4>11</vt:i4>
      </vt:variant>
      <vt:variant>
        <vt:lpstr>Theme</vt:lpstr>
      </vt:variant>
      <vt:variant>
        <vt:i4>3</vt:i4>
      </vt:variant>
      <vt:variant>
        <vt:lpstr>Embedded OLE Servers</vt:lpstr>
      </vt:variant>
      <vt:variant>
        <vt:i4>1</vt:i4>
      </vt:variant>
      <vt:variant>
        <vt:lpstr>Slide Titles</vt:lpstr>
      </vt:variant>
      <vt:variant>
        <vt:i4>33</vt:i4>
      </vt:variant>
    </vt:vector>
  </HeadingPairs>
  <TitlesOfParts>
    <vt:vector size="48" baseType="lpstr">
      <vt:lpstr>Arial</vt:lpstr>
      <vt:lpstr>UTM Avo</vt:lpstr>
      <vt:lpstr>Calibri</vt:lpstr>
      <vt:lpstr>Barlow Medium</vt:lpstr>
      <vt:lpstr>Barlow Light</vt:lpstr>
      <vt:lpstr>Bebas Neue</vt:lpstr>
      <vt:lpstr>Cambria Math</vt:lpstr>
      <vt:lpstr>Times New Roman</vt:lpstr>
      <vt:lpstr>Wingdings</vt:lpstr>
      <vt:lpstr>Palatino Linotype</vt:lpstr>
      <vt:lpstr>Tahoma</vt:lpstr>
      <vt:lpstr>Fitzwalter template</vt:lpstr>
      <vt:lpstr>1_Fitzwalter template</vt:lpstr>
      <vt:lpstr>8_Fitzwalter template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Giới thiệu một số loại biểu đồ</vt:lpstr>
      <vt:lpstr>PowerPoint Presentation</vt:lpstr>
      <vt:lpstr>PowerPoint Presentation</vt:lpstr>
      <vt:lpstr>Tần số, bảng tần số</vt:lpstr>
      <vt:lpstr>PowerPoint Presentation</vt:lpstr>
      <vt:lpstr>Tần số tương đối, bảng tần số tương đối</vt:lpstr>
      <vt:lpstr>Bảng tần số ghép lớp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Khánh Chung</dc:creator>
  <cp:lastModifiedBy>Nguyễn Khánh Chung</cp:lastModifiedBy>
  <cp:revision>67</cp:revision>
  <dcterms:modified xsi:type="dcterms:W3CDTF">2022-02-17T09:52:57Z</dcterms:modified>
</cp:coreProperties>
</file>