
<file path=[Content_Types].xml><?xml version="1.0" encoding="utf-8"?>
<Types xmlns="http://schemas.openxmlformats.org/package/2006/content-types">
  <Default Extension="mp3" ContentType="audio/mpeg"/>
  <Default Extension="png" ContentType="image/png"/>
  <Default Extension="tmp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x-wav"/>
  <Default Extension="wdp" ContentType="image/vnd.ms-photo"/>
  <Default Extension="gif" ContentType="image/gif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sldIdLst>
    <p:sldId id="268" r:id="rId2"/>
    <p:sldId id="260" r:id="rId3"/>
    <p:sldId id="261" r:id="rId4"/>
    <p:sldId id="269" r:id="rId5"/>
    <p:sldId id="265" r:id="rId6"/>
    <p:sldId id="263" r:id="rId7"/>
    <p:sldId id="267" r:id="rId8"/>
    <p:sldId id="266" r:id="rId9"/>
    <p:sldId id="264" r:id="rId10"/>
    <p:sldId id="259" r:id="rId1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C6687"/>
    <a:srgbClr val="F7F6F2"/>
    <a:srgbClr val="C8C6C6"/>
    <a:srgbClr val="F0E5C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20" autoAdjust="0"/>
    <p:restoredTop sz="94464" autoAdjust="0"/>
  </p:normalViewPr>
  <p:slideViewPr>
    <p:cSldViewPr snapToGrid="0">
      <p:cViewPr varScale="1">
        <p:scale>
          <a:sx n="70" d="100"/>
          <a:sy n="70" d="100"/>
        </p:scale>
        <p:origin x="738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53A5885-2AC8-4F2B-A780-0D8F4E5FE3C9}" type="datetimeFigureOut">
              <a:rPr lang="en-US" smtClean="0"/>
              <a:t>9/14/2021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4019ACB-51D6-4709-98B9-32F81C34D1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967356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019ACB-51D6-4709-98B9-32F81C34D124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146106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69C99D-90FA-43A0-8573-3F00D972428E}" type="datetimeFigureOut">
              <a:rPr lang="en-US" smtClean="0"/>
              <a:t>9/14/2021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107A34-C490-4F1F-A5C2-D4600BDA719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161016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69C99D-90FA-43A0-8573-3F00D972428E}" type="datetimeFigureOut">
              <a:rPr lang="en-US" smtClean="0"/>
              <a:t>9/14/2021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107A34-C490-4F1F-A5C2-D4600BDA719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6540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69C99D-90FA-43A0-8573-3F00D972428E}" type="datetimeFigureOut">
              <a:rPr lang="en-US" smtClean="0"/>
              <a:t>9/14/2021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107A34-C490-4F1F-A5C2-D4600BDA719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537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2">
  <p:cSld name="Title only 2">
    <p:spTree>
      <p:nvGrpSpPr>
        <p:cNvPr id="1" name="Shape 6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1" name="Google Shape;671;p20"/>
          <p:cNvSpPr txBox="1">
            <a:spLocks noGrp="1"/>
          </p:cNvSpPr>
          <p:nvPr>
            <p:ph type="title"/>
          </p:nvPr>
        </p:nvSpPr>
        <p:spPr>
          <a:xfrm>
            <a:off x="960000" y="491767"/>
            <a:ext cx="102720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672" name="Google Shape;672;p20"/>
          <p:cNvSpPr/>
          <p:nvPr/>
        </p:nvSpPr>
        <p:spPr>
          <a:xfrm rot="10800000">
            <a:off x="9742889" y="-196854"/>
            <a:ext cx="5028824" cy="2136915"/>
          </a:xfrm>
          <a:custGeom>
            <a:avLst/>
            <a:gdLst/>
            <a:ahLst/>
            <a:cxnLst/>
            <a:rect l="l" t="t" r="r" b="b"/>
            <a:pathLst>
              <a:path w="13955" h="5930" extrusionOk="0">
                <a:moveTo>
                  <a:pt x="3807" y="1"/>
                </a:moveTo>
                <a:cubicBezTo>
                  <a:pt x="2322" y="1"/>
                  <a:pt x="749" y="401"/>
                  <a:pt x="1" y="1533"/>
                </a:cubicBezTo>
                <a:lnTo>
                  <a:pt x="1" y="5930"/>
                </a:lnTo>
                <a:lnTo>
                  <a:pt x="13955" y="5930"/>
                </a:lnTo>
                <a:cubicBezTo>
                  <a:pt x="13955" y="5930"/>
                  <a:pt x="13755" y="4520"/>
                  <a:pt x="12582" y="4020"/>
                </a:cubicBezTo>
                <a:cubicBezTo>
                  <a:pt x="11410" y="3520"/>
                  <a:pt x="10267" y="3753"/>
                  <a:pt x="9162" y="3252"/>
                </a:cubicBezTo>
                <a:cubicBezTo>
                  <a:pt x="8054" y="2755"/>
                  <a:pt x="8075" y="1545"/>
                  <a:pt x="6903" y="704"/>
                </a:cubicBezTo>
                <a:cubicBezTo>
                  <a:pt x="6352" y="311"/>
                  <a:pt x="5114" y="1"/>
                  <a:pt x="3807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673" name="Google Shape;673;p20"/>
          <p:cNvGrpSpPr/>
          <p:nvPr/>
        </p:nvGrpSpPr>
        <p:grpSpPr>
          <a:xfrm rot="-10285502">
            <a:off x="10144353" y="96336"/>
            <a:ext cx="2351148" cy="1602488"/>
            <a:chOff x="1176669" y="3655136"/>
            <a:chExt cx="1763400" cy="1201893"/>
          </a:xfrm>
        </p:grpSpPr>
        <p:sp>
          <p:nvSpPr>
            <p:cNvPr id="674" name="Google Shape;674;p20"/>
            <p:cNvSpPr/>
            <p:nvPr/>
          </p:nvSpPr>
          <p:spPr>
            <a:xfrm>
              <a:off x="1306710" y="4248223"/>
              <a:ext cx="31852" cy="31310"/>
            </a:xfrm>
            <a:custGeom>
              <a:avLst/>
              <a:gdLst/>
              <a:ahLst/>
              <a:cxnLst/>
              <a:rect l="l" t="t" r="r" b="b"/>
              <a:pathLst>
                <a:path w="704" h="692" extrusionOk="0">
                  <a:moveTo>
                    <a:pt x="334" y="1"/>
                  </a:moveTo>
                  <a:cubicBezTo>
                    <a:pt x="299" y="1"/>
                    <a:pt x="251" y="13"/>
                    <a:pt x="203" y="37"/>
                  </a:cubicBezTo>
                  <a:cubicBezTo>
                    <a:pt x="156" y="49"/>
                    <a:pt x="132" y="72"/>
                    <a:pt x="96" y="108"/>
                  </a:cubicBezTo>
                  <a:cubicBezTo>
                    <a:pt x="72" y="132"/>
                    <a:pt x="37" y="180"/>
                    <a:pt x="25" y="215"/>
                  </a:cubicBezTo>
                  <a:cubicBezTo>
                    <a:pt x="13" y="251"/>
                    <a:pt x="1" y="299"/>
                    <a:pt x="1" y="346"/>
                  </a:cubicBezTo>
                  <a:cubicBezTo>
                    <a:pt x="1" y="370"/>
                    <a:pt x="13" y="406"/>
                    <a:pt x="13" y="430"/>
                  </a:cubicBezTo>
                  <a:cubicBezTo>
                    <a:pt x="25" y="489"/>
                    <a:pt x="61" y="537"/>
                    <a:pt x="96" y="584"/>
                  </a:cubicBezTo>
                  <a:cubicBezTo>
                    <a:pt x="132" y="596"/>
                    <a:pt x="144" y="608"/>
                    <a:pt x="180" y="644"/>
                  </a:cubicBezTo>
                  <a:cubicBezTo>
                    <a:pt x="239" y="668"/>
                    <a:pt x="299" y="692"/>
                    <a:pt x="358" y="692"/>
                  </a:cubicBezTo>
                  <a:cubicBezTo>
                    <a:pt x="394" y="692"/>
                    <a:pt x="442" y="668"/>
                    <a:pt x="489" y="656"/>
                  </a:cubicBezTo>
                  <a:cubicBezTo>
                    <a:pt x="537" y="644"/>
                    <a:pt x="561" y="608"/>
                    <a:pt x="596" y="584"/>
                  </a:cubicBezTo>
                  <a:cubicBezTo>
                    <a:pt x="620" y="549"/>
                    <a:pt x="656" y="513"/>
                    <a:pt x="668" y="477"/>
                  </a:cubicBezTo>
                  <a:cubicBezTo>
                    <a:pt x="680" y="430"/>
                    <a:pt x="703" y="394"/>
                    <a:pt x="703" y="346"/>
                  </a:cubicBezTo>
                  <a:cubicBezTo>
                    <a:pt x="680" y="311"/>
                    <a:pt x="680" y="287"/>
                    <a:pt x="680" y="251"/>
                  </a:cubicBezTo>
                  <a:cubicBezTo>
                    <a:pt x="668" y="191"/>
                    <a:pt x="644" y="156"/>
                    <a:pt x="596" y="108"/>
                  </a:cubicBezTo>
                  <a:cubicBezTo>
                    <a:pt x="561" y="96"/>
                    <a:pt x="549" y="72"/>
                    <a:pt x="513" y="49"/>
                  </a:cubicBezTo>
                  <a:cubicBezTo>
                    <a:pt x="453" y="13"/>
                    <a:pt x="406" y="1"/>
                    <a:pt x="33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75" name="Google Shape;675;p20"/>
            <p:cNvSpPr/>
            <p:nvPr/>
          </p:nvSpPr>
          <p:spPr>
            <a:xfrm>
              <a:off x="1290015" y="4302652"/>
              <a:ext cx="18912" cy="14569"/>
            </a:xfrm>
            <a:custGeom>
              <a:avLst/>
              <a:gdLst/>
              <a:ahLst/>
              <a:cxnLst/>
              <a:rect l="l" t="t" r="r" b="b"/>
              <a:pathLst>
                <a:path w="418" h="322" extrusionOk="0">
                  <a:moveTo>
                    <a:pt x="203" y="1"/>
                  </a:moveTo>
                  <a:cubicBezTo>
                    <a:pt x="1" y="1"/>
                    <a:pt x="1" y="322"/>
                    <a:pt x="203" y="322"/>
                  </a:cubicBezTo>
                  <a:cubicBezTo>
                    <a:pt x="418" y="322"/>
                    <a:pt x="418" y="1"/>
                    <a:pt x="20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76" name="Google Shape;676;p20"/>
            <p:cNvSpPr/>
            <p:nvPr/>
          </p:nvSpPr>
          <p:spPr>
            <a:xfrm>
              <a:off x="1246399" y="4270347"/>
              <a:ext cx="20496" cy="21582"/>
            </a:xfrm>
            <a:custGeom>
              <a:avLst/>
              <a:gdLst/>
              <a:ahLst/>
              <a:cxnLst/>
              <a:rect l="l" t="t" r="r" b="b"/>
              <a:pathLst>
                <a:path w="453" h="477" extrusionOk="0">
                  <a:moveTo>
                    <a:pt x="215" y="0"/>
                  </a:moveTo>
                  <a:cubicBezTo>
                    <a:pt x="167" y="0"/>
                    <a:pt x="155" y="24"/>
                    <a:pt x="120" y="36"/>
                  </a:cubicBezTo>
                  <a:cubicBezTo>
                    <a:pt x="108" y="48"/>
                    <a:pt x="96" y="60"/>
                    <a:pt x="84" y="60"/>
                  </a:cubicBezTo>
                  <a:lnTo>
                    <a:pt x="60" y="83"/>
                  </a:lnTo>
                  <a:cubicBezTo>
                    <a:pt x="48" y="95"/>
                    <a:pt x="48" y="107"/>
                    <a:pt x="36" y="119"/>
                  </a:cubicBezTo>
                  <a:cubicBezTo>
                    <a:pt x="36" y="143"/>
                    <a:pt x="24" y="155"/>
                    <a:pt x="24" y="167"/>
                  </a:cubicBezTo>
                  <a:cubicBezTo>
                    <a:pt x="24" y="179"/>
                    <a:pt x="0" y="214"/>
                    <a:pt x="24" y="226"/>
                  </a:cubicBezTo>
                  <a:cubicBezTo>
                    <a:pt x="24" y="238"/>
                    <a:pt x="24" y="274"/>
                    <a:pt x="36" y="286"/>
                  </a:cubicBezTo>
                  <a:lnTo>
                    <a:pt x="36" y="298"/>
                  </a:lnTo>
                  <a:cubicBezTo>
                    <a:pt x="36" y="322"/>
                    <a:pt x="48" y="334"/>
                    <a:pt x="48" y="345"/>
                  </a:cubicBezTo>
                  <a:cubicBezTo>
                    <a:pt x="60" y="357"/>
                    <a:pt x="84" y="393"/>
                    <a:pt x="96" y="405"/>
                  </a:cubicBezTo>
                  <a:cubicBezTo>
                    <a:pt x="108" y="417"/>
                    <a:pt x="120" y="441"/>
                    <a:pt x="155" y="453"/>
                  </a:cubicBezTo>
                  <a:cubicBezTo>
                    <a:pt x="179" y="464"/>
                    <a:pt x="203" y="464"/>
                    <a:pt x="227" y="476"/>
                  </a:cubicBezTo>
                  <a:lnTo>
                    <a:pt x="298" y="476"/>
                  </a:lnTo>
                  <a:cubicBezTo>
                    <a:pt x="322" y="476"/>
                    <a:pt x="334" y="464"/>
                    <a:pt x="346" y="464"/>
                  </a:cubicBezTo>
                  <a:cubicBezTo>
                    <a:pt x="381" y="453"/>
                    <a:pt x="393" y="441"/>
                    <a:pt x="405" y="417"/>
                  </a:cubicBezTo>
                  <a:cubicBezTo>
                    <a:pt x="417" y="405"/>
                    <a:pt x="417" y="393"/>
                    <a:pt x="441" y="381"/>
                  </a:cubicBezTo>
                  <a:cubicBezTo>
                    <a:pt x="453" y="345"/>
                    <a:pt x="453" y="334"/>
                    <a:pt x="453" y="298"/>
                  </a:cubicBezTo>
                  <a:cubicBezTo>
                    <a:pt x="429" y="274"/>
                    <a:pt x="429" y="238"/>
                    <a:pt x="429" y="226"/>
                  </a:cubicBezTo>
                  <a:cubicBezTo>
                    <a:pt x="429" y="214"/>
                    <a:pt x="405" y="203"/>
                    <a:pt x="393" y="179"/>
                  </a:cubicBezTo>
                  <a:cubicBezTo>
                    <a:pt x="393" y="167"/>
                    <a:pt x="381" y="155"/>
                    <a:pt x="381" y="143"/>
                  </a:cubicBezTo>
                  <a:lnTo>
                    <a:pt x="381" y="119"/>
                  </a:lnTo>
                  <a:cubicBezTo>
                    <a:pt x="381" y="107"/>
                    <a:pt x="381" y="107"/>
                    <a:pt x="358" y="83"/>
                  </a:cubicBezTo>
                  <a:cubicBezTo>
                    <a:pt x="346" y="48"/>
                    <a:pt x="298" y="24"/>
                    <a:pt x="26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grpSp>
          <p:nvGrpSpPr>
            <p:cNvPr id="677" name="Google Shape;677;p20"/>
            <p:cNvGrpSpPr/>
            <p:nvPr/>
          </p:nvGrpSpPr>
          <p:grpSpPr>
            <a:xfrm>
              <a:off x="1176669" y="3655136"/>
              <a:ext cx="1763400" cy="1201893"/>
              <a:chOff x="1176669" y="3655136"/>
              <a:chExt cx="1763400" cy="1201893"/>
            </a:xfrm>
          </p:grpSpPr>
          <p:sp>
            <p:nvSpPr>
              <p:cNvPr id="678" name="Google Shape;678;p20"/>
              <p:cNvSpPr/>
              <p:nvPr/>
            </p:nvSpPr>
            <p:spPr>
              <a:xfrm>
                <a:off x="2486451" y="4754596"/>
                <a:ext cx="24297" cy="18912"/>
              </a:xfrm>
              <a:custGeom>
                <a:avLst/>
                <a:gdLst/>
                <a:ahLst/>
                <a:cxnLst/>
                <a:rect l="l" t="t" r="r" b="b"/>
                <a:pathLst>
                  <a:path w="537" h="418" extrusionOk="0">
                    <a:moveTo>
                      <a:pt x="263" y="1"/>
                    </a:moveTo>
                    <a:cubicBezTo>
                      <a:pt x="1" y="1"/>
                      <a:pt x="1" y="418"/>
                      <a:pt x="263" y="418"/>
                    </a:cubicBezTo>
                    <a:cubicBezTo>
                      <a:pt x="536" y="418"/>
                      <a:pt x="536" y="1"/>
                      <a:pt x="263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679" name="Google Shape;679;p20"/>
              <p:cNvSpPr/>
              <p:nvPr/>
            </p:nvSpPr>
            <p:spPr>
              <a:xfrm>
                <a:off x="2337779" y="4837573"/>
                <a:ext cx="19998" cy="19455"/>
              </a:xfrm>
              <a:custGeom>
                <a:avLst/>
                <a:gdLst/>
                <a:ahLst/>
                <a:cxnLst/>
                <a:rect l="l" t="t" r="r" b="b"/>
                <a:pathLst>
                  <a:path w="442" h="430" extrusionOk="0">
                    <a:moveTo>
                      <a:pt x="215" y="0"/>
                    </a:moveTo>
                    <a:cubicBezTo>
                      <a:pt x="191" y="0"/>
                      <a:pt x="155" y="0"/>
                      <a:pt x="132" y="12"/>
                    </a:cubicBezTo>
                    <a:cubicBezTo>
                      <a:pt x="96" y="24"/>
                      <a:pt x="84" y="36"/>
                      <a:pt x="60" y="60"/>
                    </a:cubicBezTo>
                    <a:cubicBezTo>
                      <a:pt x="36" y="72"/>
                      <a:pt x="24" y="96"/>
                      <a:pt x="12" y="131"/>
                    </a:cubicBezTo>
                    <a:cubicBezTo>
                      <a:pt x="1" y="155"/>
                      <a:pt x="1" y="191"/>
                      <a:pt x="1" y="215"/>
                    </a:cubicBezTo>
                    <a:cubicBezTo>
                      <a:pt x="1" y="239"/>
                      <a:pt x="1" y="262"/>
                      <a:pt x="12" y="274"/>
                    </a:cubicBezTo>
                    <a:cubicBezTo>
                      <a:pt x="24" y="310"/>
                      <a:pt x="36" y="358"/>
                      <a:pt x="72" y="369"/>
                    </a:cubicBezTo>
                    <a:cubicBezTo>
                      <a:pt x="84" y="381"/>
                      <a:pt x="96" y="393"/>
                      <a:pt x="120" y="393"/>
                    </a:cubicBezTo>
                    <a:cubicBezTo>
                      <a:pt x="143" y="417"/>
                      <a:pt x="191" y="429"/>
                      <a:pt x="215" y="429"/>
                    </a:cubicBezTo>
                    <a:cubicBezTo>
                      <a:pt x="251" y="429"/>
                      <a:pt x="274" y="429"/>
                      <a:pt x="310" y="417"/>
                    </a:cubicBezTo>
                    <a:cubicBezTo>
                      <a:pt x="334" y="393"/>
                      <a:pt x="358" y="381"/>
                      <a:pt x="382" y="369"/>
                    </a:cubicBezTo>
                    <a:cubicBezTo>
                      <a:pt x="393" y="358"/>
                      <a:pt x="417" y="322"/>
                      <a:pt x="429" y="298"/>
                    </a:cubicBezTo>
                    <a:cubicBezTo>
                      <a:pt x="441" y="262"/>
                      <a:pt x="441" y="239"/>
                      <a:pt x="441" y="203"/>
                    </a:cubicBezTo>
                    <a:cubicBezTo>
                      <a:pt x="441" y="191"/>
                      <a:pt x="441" y="179"/>
                      <a:pt x="429" y="143"/>
                    </a:cubicBezTo>
                    <a:cubicBezTo>
                      <a:pt x="417" y="119"/>
                      <a:pt x="393" y="72"/>
                      <a:pt x="370" y="60"/>
                    </a:cubicBezTo>
                    <a:cubicBezTo>
                      <a:pt x="358" y="36"/>
                      <a:pt x="334" y="24"/>
                      <a:pt x="322" y="24"/>
                    </a:cubicBezTo>
                    <a:cubicBezTo>
                      <a:pt x="298" y="12"/>
                      <a:pt x="251" y="0"/>
                      <a:pt x="215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680" name="Google Shape;680;p20"/>
              <p:cNvSpPr/>
              <p:nvPr/>
            </p:nvSpPr>
            <p:spPr>
              <a:xfrm>
                <a:off x="1176669" y="3697430"/>
                <a:ext cx="32350" cy="32350"/>
              </a:xfrm>
              <a:custGeom>
                <a:avLst/>
                <a:gdLst/>
                <a:ahLst/>
                <a:cxnLst/>
                <a:rect l="l" t="t" r="r" b="b"/>
                <a:pathLst>
                  <a:path w="715" h="715" extrusionOk="0">
                    <a:moveTo>
                      <a:pt x="358" y="0"/>
                    </a:moveTo>
                    <a:cubicBezTo>
                      <a:pt x="310" y="0"/>
                      <a:pt x="262" y="24"/>
                      <a:pt x="215" y="36"/>
                    </a:cubicBezTo>
                    <a:cubicBezTo>
                      <a:pt x="179" y="48"/>
                      <a:pt x="131" y="83"/>
                      <a:pt x="108" y="107"/>
                    </a:cubicBezTo>
                    <a:cubicBezTo>
                      <a:pt x="72" y="143"/>
                      <a:pt x="48" y="179"/>
                      <a:pt x="24" y="226"/>
                    </a:cubicBezTo>
                    <a:cubicBezTo>
                      <a:pt x="0" y="274"/>
                      <a:pt x="0" y="322"/>
                      <a:pt x="0" y="357"/>
                    </a:cubicBezTo>
                    <a:cubicBezTo>
                      <a:pt x="0" y="393"/>
                      <a:pt x="12" y="417"/>
                      <a:pt x="12" y="453"/>
                    </a:cubicBezTo>
                    <a:cubicBezTo>
                      <a:pt x="24" y="512"/>
                      <a:pt x="60" y="572"/>
                      <a:pt x="108" y="619"/>
                    </a:cubicBezTo>
                    <a:cubicBezTo>
                      <a:pt x="131" y="631"/>
                      <a:pt x="143" y="643"/>
                      <a:pt x="179" y="679"/>
                    </a:cubicBezTo>
                    <a:cubicBezTo>
                      <a:pt x="238" y="703"/>
                      <a:pt x="298" y="715"/>
                      <a:pt x="358" y="715"/>
                    </a:cubicBezTo>
                    <a:cubicBezTo>
                      <a:pt x="405" y="715"/>
                      <a:pt x="441" y="703"/>
                      <a:pt x="489" y="691"/>
                    </a:cubicBezTo>
                    <a:cubicBezTo>
                      <a:pt x="536" y="667"/>
                      <a:pt x="584" y="643"/>
                      <a:pt x="608" y="607"/>
                    </a:cubicBezTo>
                    <a:cubicBezTo>
                      <a:pt x="643" y="584"/>
                      <a:pt x="667" y="536"/>
                      <a:pt x="679" y="500"/>
                    </a:cubicBezTo>
                    <a:cubicBezTo>
                      <a:pt x="715" y="453"/>
                      <a:pt x="715" y="405"/>
                      <a:pt x="715" y="357"/>
                    </a:cubicBezTo>
                    <a:cubicBezTo>
                      <a:pt x="715" y="334"/>
                      <a:pt x="703" y="298"/>
                      <a:pt x="703" y="274"/>
                    </a:cubicBezTo>
                    <a:cubicBezTo>
                      <a:pt x="679" y="214"/>
                      <a:pt x="655" y="155"/>
                      <a:pt x="608" y="107"/>
                    </a:cubicBezTo>
                    <a:cubicBezTo>
                      <a:pt x="572" y="95"/>
                      <a:pt x="560" y="72"/>
                      <a:pt x="536" y="48"/>
                    </a:cubicBezTo>
                    <a:cubicBezTo>
                      <a:pt x="477" y="12"/>
                      <a:pt x="417" y="0"/>
                      <a:pt x="358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681" name="Google Shape;681;p20"/>
              <p:cNvSpPr/>
              <p:nvPr/>
            </p:nvSpPr>
            <p:spPr>
              <a:xfrm>
                <a:off x="1225126" y="3679649"/>
                <a:ext cx="16741" cy="12442"/>
              </a:xfrm>
              <a:custGeom>
                <a:avLst/>
                <a:gdLst/>
                <a:ahLst/>
                <a:cxnLst/>
                <a:rect l="l" t="t" r="r" b="b"/>
                <a:pathLst>
                  <a:path w="370" h="275" extrusionOk="0">
                    <a:moveTo>
                      <a:pt x="191" y="0"/>
                    </a:moveTo>
                    <a:cubicBezTo>
                      <a:pt x="1" y="0"/>
                      <a:pt x="1" y="274"/>
                      <a:pt x="191" y="274"/>
                    </a:cubicBezTo>
                    <a:cubicBezTo>
                      <a:pt x="370" y="274"/>
                      <a:pt x="370" y="0"/>
                      <a:pt x="191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682" name="Google Shape;682;p20"/>
              <p:cNvSpPr/>
              <p:nvPr/>
            </p:nvSpPr>
            <p:spPr>
              <a:xfrm>
                <a:off x="1183401" y="3655136"/>
                <a:ext cx="13528" cy="10814"/>
              </a:xfrm>
              <a:custGeom>
                <a:avLst/>
                <a:gdLst/>
                <a:ahLst/>
                <a:cxnLst/>
                <a:rect l="l" t="t" r="r" b="b"/>
                <a:pathLst>
                  <a:path w="299" h="239" extrusionOk="0">
                    <a:moveTo>
                      <a:pt x="155" y="0"/>
                    </a:moveTo>
                    <a:cubicBezTo>
                      <a:pt x="1" y="0"/>
                      <a:pt x="1" y="238"/>
                      <a:pt x="155" y="238"/>
                    </a:cubicBezTo>
                    <a:cubicBezTo>
                      <a:pt x="298" y="238"/>
                      <a:pt x="298" y="0"/>
                      <a:pt x="155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683" name="Google Shape;683;p20"/>
              <p:cNvSpPr/>
              <p:nvPr/>
            </p:nvSpPr>
            <p:spPr>
              <a:xfrm>
                <a:off x="1365980" y="4130272"/>
                <a:ext cx="24840" cy="21582"/>
              </a:xfrm>
              <a:custGeom>
                <a:avLst/>
                <a:gdLst/>
                <a:ahLst/>
                <a:cxnLst/>
                <a:rect l="l" t="t" r="r" b="b"/>
                <a:pathLst>
                  <a:path w="549" h="477" extrusionOk="0">
                    <a:moveTo>
                      <a:pt x="251" y="1"/>
                    </a:moveTo>
                    <a:cubicBezTo>
                      <a:pt x="203" y="1"/>
                      <a:pt x="167" y="24"/>
                      <a:pt x="120" y="36"/>
                    </a:cubicBezTo>
                    <a:cubicBezTo>
                      <a:pt x="72" y="60"/>
                      <a:pt x="48" y="96"/>
                      <a:pt x="24" y="120"/>
                    </a:cubicBezTo>
                    <a:lnTo>
                      <a:pt x="24" y="143"/>
                    </a:lnTo>
                    <a:cubicBezTo>
                      <a:pt x="13" y="167"/>
                      <a:pt x="1" y="215"/>
                      <a:pt x="1" y="239"/>
                    </a:cubicBezTo>
                    <a:cubicBezTo>
                      <a:pt x="1" y="274"/>
                      <a:pt x="1" y="298"/>
                      <a:pt x="13" y="322"/>
                    </a:cubicBezTo>
                    <a:cubicBezTo>
                      <a:pt x="13" y="334"/>
                      <a:pt x="13" y="334"/>
                      <a:pt x="24" y="346"/>
                    </a:cubicBezTo>
                    <a:lnTo>
                      <a:pt x="24" y="358"/>
                    </a:lnTo>
                    <a:cubicBezTo>
                      <a:pt x="60" y="405"/>
                      <a:pt x="84" y="441"/>
                      <a:pt x="120" y="453"/>
                    </a:cubicBezTo>
                    <a:cubicBezTo>
                      <a:pt x="167" y="477"/>
                      <a:pt x="203" y="477"/>
                      <a:pt x="251" y="477"/>
                    </a:cubicBezTo>
                    <a:lnTo>
                      <a:pt x="298" y="477"/>
                    </a:lnTo>
                    <a:cubicBezTo>
                      <a:pt x="322" y="477"/>
                      <a:pt x="358" y="477"/>
                      <a:pt x="405" y="465"/>
                    </a:cubicBezTo>
                    <a:cubicBezTo>
                      <a:pt x="429" y="453"/>
                      <a:pt x="465" y="441"/>
                      <a:pt x="477" y="417"/>
                    </a:cubicBezTo>
                    <a:cubicBezTo>
                      <a:pt x="501" y="393"/>
                      <a:pt x="525" y="382"/>
                      <a:pt x="525" y="346"/>
                    </a:cubicBezTo>
                    <a:cubicBezTo>
                      <a:pt x="536" y="322"/>
                      <a:pt x="548" y="286"/>
                      <a:pt x="536" y="239"/>
                    </a:cubicBezTo>
                    <a:lnTo>
                      <a:pt x="536" y="179"/>
                    </a:lnTo>
                    <a:cubicBezTo>
                      <a:pt x="525" y="143"/>
                      <a:pt x="501" y="108"/>
                      <a:pt x="477" y="84"/>
                    </a:cubicBezTo>
                    <a:lnTo>
                      <a:pt x="429" y="36"/>
                    </a:lnTo>
                    <a:cubicBezTo>
                      <a:pt x="382" y="1"/>
                      <a:pt x="358" y="1"/>
                      <a:pt x="298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684" name="Google Shape;684;p20"/>
              <p:cNvSpPr/>
              <p:nvPr/>
            </p:nvSpPr>
            <p:spPr>
              <a:xfrm>
                <a:off x="1314809" y="4131357"/>
                <a:ext cx="18912" cy="14569"/>
              </a:xfrm>
              <a:custGeom>
                <a:avLst/>
                <a:gdLst/>
                <a:ahLst/>
                <a:cxnLst/>
                <a:rect l="l" t="t" r="r" b="b"/>
                <a:pathLst>
                  <a:path w="418" h="322" extrusionOk="0">
                    <a:moveTo>
                      <a:pt x="203" y="0"/>
                    </a:moveTo>
                    <a:cubicBezTo>
                      <a:pt x="1" y="0"/>
                      <a:pt x="1" y="322"/>
                      <a:pt x="203" y="322"/>
                    </a:cubicBezTo>
                    <a:cubicBezTo>
                      <a:pt x="417" y="322"/>
                      <a:pt x="417" y="0"/>
                      <a:pt x="203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685" name="Google Shape;685;p20"/>
              <p:cNvSpPr/>
              <p:nvPr/>
            </p:nvSpPr>
            <p:spPr>
              <a:xfrm>
                <a:off x="1334761" y="4061320"/>
                <a:ext cx="17781" cy="13528"/>
              </a:xfrm>
              <a:custGeom>
                <a:avLst/>
                <a:gdLst/>
                <a:ahLst/>
                <a:cxnLst/>
                <a:rect l="l" t="t" r="r" b="b"/>
                <a:pathLst>
                  <a:path w="393" h="299" extrusionOk="0">
                    <a:moveTo>
                      <a:pt x="203" y="1"/>
                    </a:moveTo>
                    <a:cubicBezTo>
                      <a:pt x="0" y="1"/>
                      <a:pt x="0" y="298"/>
                      <a:pt x="203" y="298"/>
                    </a:cubicBezTo>
                    <a:cubicBezTo>
                      <a:pt x="381" y="298"/>
                      <a:pt x="393" y="1"/>
                      <a:pt x="203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686" name="Google Shape;686;p20"/>
              <p:cNvSpPr/>
              <p:nvPr/>
            </p:nvSpPr>
            <p:spPr>
              <a:xfrm>
                <a:off x="1805572" y="4366220"/>
                <a:ext cx="24251" cy="24161"/>
              </a:xfrm>
              <a:custGeom>
                <a:avLst/>
                <a:gdLst/>
                <a:ahLst/>
                <a:cxnLst/>
                <a:rect l="l" t="t" r="r" b="b"/>
                <a:pathLst>
                  <a:path w="536" h="534" extrusionOk="0">
                    <a:moveTo>
                      <a:pt x="214" y="0"/>
                    </a:moveTo>
                    <a:cubicBezTo>
                      <a:pt x="179" y="0"/>
                      <a:pt x="167" y="0"/>
                      <a:pt x="155" y="12"/>
                    </a:cubicBezTo>
                    <a:cubicBezTo>
                      <a:pt x="131" y="12"/>
                      <a:pt x="131" y="24"/>
                      <a:pt x="119" y="24"/>
                    </a:cubicBezTo>
                    <a:lnTo>
                      <a:pt x="72" y="72"/>
                    </a:lnTo>
                    <a:cubicBezTo>
                      <a:pt x="60" y="84"/>
                      <a:pt x="48" y="108"/>
                      <a:pt x="48" y="120"/>
                    </a:cubicBezTo>
                    <a:cubicBezTo>
                      <a:pt x="24" y="131"/>
                      <a:pt x="24" y="167"/>
                      <a:pt x="12" y="179"/>
                    </a:cubicBezTo>
                    <a:cubicBezTo>
                      <a:pt x="0" y="203"/>
                      <a:pt x="0" y="250"/>
                      <a:pt x="12" y="286"/>
                    </a:cubicBezTo>
                    <a:lnTo>
                      <a:pt x="12" y="310"/>
                    </a:lnTo>
                    <a:lnTo>
                      <a:pt x="12" y="322"/>
                    </a:lnTo>
                    <a:cubicBezTo>
                      <a:pt x="24" y="370"/>
                      <a:pt x="48" y="417"/>
                      <a:pt x="84" y="441"/>
                    </a:cubicBezTo>
                    <a:cubicBezTo>
                      <a:pt x="119" y="477"/>
                      <a:pt x="167" y="501"/>
                      <a:pt x="203" y="524"/>
                    </a:cubicBezTo>
                    <a:cubicBezTo>
                      <a:pt x="226" y="530"/>
                      <a:pt x="250" y="533"/>
                      <a:pt x="274" y="533"/>
                    </a:cubicBezTo>
                    <a:cubicBezTo>
                      <a:pt x="298" y="533"/>
                      <a:pt x="322" y="530"/>
                      <a:pt x="345" y="524"/>
                    </a:cubicBezTo>
                    <a:cubicBezTo>
                      <a:pt x="381" y="501"/>
                      <a:pt x="429" y="489"/>
                      <a:pt x="465" y="441"/>
                    </a:cubicBezTo>
                    <a:cubicBezTo>
                      <a:pt x="488" y="417"/>
                      <a:pt x="524" y="370"/>
                      <a:pt x="536" y="322"/>
                    </a:cubicBezTo>
                    <a:cubicBezTo>
                      <a:pt x="536" y="286"/>
                      <a:pt x="536" y="239"/>
                      <a:pt x="524" y="191"/>
                    </a:cubicBezTo>
                    <a:cubicBezTo>
                      <a:pt x="512" y="143"/>
                      <a:pt x="488" y="108"/>
                      <a:pt x="453" y="72"/>
                    </a:cubicBezTo>
                    <a:cubicBezTo>
                      <a:pt x="417" y="48"/>
                      <a:pt x="369" y="12"/>
                      <a:pt x="334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687" name="Google Shape;687;p20"/>
              <p:cNvSpPr/>
              <p:nvPr/>
            </p:nvSpPr>
            <p:spPr>
              <a:xfrm>
                <a:off x="1769467" y="4332287"/>
                <a:ext cx="17284" cy="18234"/>
              </a:xfrm>
              <a:custGeom>
                <a:avLst/>
                <a:gdLst/>
                <a:ahLst/>
                <a:cxnLst/>
                <a:rect l="l" t="t" r="r" b="b"/>
                <a:pathLst>
                  <a:path w="382" h="403" extrusionOk="0">
                    <a:moveTo>
                      <a:pt x="131" y="0"/>
                    </a:moveTo>
                    <a:lnTo>
                      <a:pt x="36" y="48"/>
                    </a:lnTo>
                    <a:cubicBezTo>
                      <a:pt x="12" y="84"/>
                      <a:pt x="0" y="96"/>
                      <a:pt x="0" y="143"/>
                    </a:cubicBezTo>
                    <a:lnTo>
                      <a:pt x="0" y="167"/>
                    </a:lnTo>
                    <a:lnTo>
                      <a:pt x="0" y="238"/>
                    </a:lnTo>
                    <a:lnTo>
                      <a:pt x="0" y="262"/>
                    </a:lnTo>
                    <a:lnTo>
                      <a:pt x="36" y="346"/>
                    </a:lnTo>
                    <a:cubicBezTo>
                      <a:pt x="72" y="381"/>
                      <a:pt x="96" y="393"/>
                      <a:pt x="131" y="393"/>
                    </a:cubicBezTo>
                    <a:cubicBezTo>
                      <a:pt x="143" y="399"/>
                      <a:pt x="161" y="402"/>
                      <a:pt x="181" y="402"/>
                    </a:cubicBezTo>
                    <a:cubicBezTo>
                      <a:pt x="200" y="402"/>
                      <a:pt x="221" y="399"/>
                      <a:pt x="239" y="393"/>
                    </a:cubicBezTo>
                    <a:lnTo>
                      <a:pt x="322" y="346"/>
                    </a:lnTo>
                    <a:cubicBezTo>
                      <a:pt x="358" y="322"/>
                      <a:pt x="370" y="286"/>
                      <a:pt x="370" y="262"/>
                    </a:cubicBezTo>
                    <a:cubicBezTo>
                      <a:pt x="381" y="215"/>
                      <a:pt x="381" y="167"/>
                      <a:pt x="370" y="143"/>
                    </a:cubicBezTo>
                    <a:lnTo>
                      <a:pt x="322" y="48"/>
                    </a:lnTo>
                    <a:cubicBezTo>
                      <a:pt x="298" y="24"/>
                      <a:pt x="262" y="0"/>
                      <a:pt x="239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688" name="Google Shape;688;p20"/>
              <p:cNvSpPr/>
              <p:nvPr/>
            </p:nvSpPr>
            <p:spPr>
              <a:xfrm>
                <a:off x="1809870" y="4303738"/>
                <a:ext cx="12442" cy="9728"/>
              </a:xfrm>
              <a:custGeom>
                <a:avLst/>
                <a:gdLst/>
                <a:ahLst/>
                <a:cxnLst/>
                <a:rect l="l" t="t" r="r" b="b"/>
                <a:pathLst>
                  <a:path w="275" h="215" extrusionOk="0">
                    <a:moveTo>
                      <a:pt x="143" y="0"/>
                    </a:moveTo>
                    <a:cubicBezTo>
                      <a:pt x="0" y="0"/>
                      <a:pt x="0" y="215"/>
                      <a:pt x="143" y="215"/>
                    </a:cubicBezTo>
                    <a:cubicBezTo>
                      <a:pt x="274" y="215"/>
                      <a:pt x="274" y="0"/>
                      <a:pt x="143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689" name="Google Shape;689;p20"/>
              <p:cNvSpPr/>
              <p:nvPr/>
            </p:nvSpPr>
            <p:spPr>
              <a:xfrm>
                <a:off x="1819552" y="4264420"/>
                <a:ext cx="15157" cy="11356"/>
              </a:xfrm>
              <a:custGeom>
                <a:avLst/>
                <a:gdLst/>
                <a:ahLst/>
                <a:cxnLst/>
                <a:rect l="l" t="t" r="r" b="b"/>
                <a:pathLst>
                  <a:path w="335" h="251" extrusionOk="0">
                    <a:moveTo>
                      <a:pt x="167" y="0"/>
                    </a:moveTo>
                    <a:cubicBezTo>
                      <a:pt x="1" y="0"/>
                      <a:pt x="1" y="250"/>
                      <a:pt x="167" y="250"/>
                    </a:cubicBezTo>
                    <a:cubicBezTo>
                      <a:pt x="334" y="250"/>
                      <a:pt x="334" y="0"/>
                      <a:pt x="167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690" name="Google Shape;690;p20"/>
              <p:cNvSpPr/>
              <p:nvPr/>
            </p:nvSpPr>
            <p:spPr>
              <a:xfrm>
                <a:off x="2365785" y="4608095"/>
                <a:ext cx="21582" cy="19953"/>
              </a:xfrm>
              <a:custGeom>
                <a:avLst/>
                <a:gdLst/>
                <a:ahLst/>
                <a:cxnLst/>
                <a:rect l="l" t="t" r="r" b="b"/>
                <a:pathLst>
                  <a:path w="477" h="441" extrusionOk="0">
                    <a:moveTo>
                      <a:pt x="239" y="0"/>
                    </a:moveTo>
                    <a:cubicBezTo>
                      <a:pt x="191" y="0"/>
                      <a:pt x="167" y="12"/>
                      <a:pt x="120" y="24"/>
                    </a:cubicBezTo>
                    <a:cubicBezTo>
                      <a:pt x="96" y="36"/>
                      <a:pt x="60" y="72"/>
                      <a:pt x="48" y="96"/>
                    </a:cubicBezTo>
                    <a:cubicBezTo>
                      <a:pt x="48" y="119"/>
                      <a:pt x="36" y="119"/>
                      <a:pt x="36" y="131"/>
                    </a:cubicBezTo>
                    <a:lnTo>
                      <a:pt x="36" y="143"/>
                    </a:lnTo>
                    <a:cubicBezTo>
                      <a:pt x="13" y="155"/>
                      <a:pt x="13" y="179"/>
                      <a:pt x="13" y="191"/>
                    </a:cubicBezTo>
                    <a:cubicBezTo>
                      <a:pt x="1" y="215"/>
                      <a:pt x="1" y="238"/>
                      <a:pt x="13" y="262"/>
                    </a:cubicBezTo>
                    <a:cubicBezTo>
                      <a:pt x="13" y="298"/>
                      <a:pt x="36" y="310"/>
                      <a:pt x="48" y="334"/>
                    </a:cubicBezTo>
                    <a:cubicBezTo>
                      <a:pt x="60" y="358"/>
                      <a:pt x="60" y="369"/>
                      <a:pt x="72" y="381"/>
                    </a:cubicBezTo>
                    <a:cubicBezTo>
                      <a:pt x="108" y="417"/>
                      <a:pt x="120" y="429"/>
                      <a:pt x="167" y="429"/>
                    </a:cubicBezTo>
                    <a:cubicBezTo>
                      <a:pt x="179" y="429"/>
                      <a:pt x="215" y="429"/>
                      <a:pt x="227" y="441"/>
                    </a:cubicBezTo>
                    <a:lnTo>
                      <a:pt x="275" y="441"/>
                    </a:lnTo>
                    <a:cubicBezTo>
                      <a:pt x="310" y="441"/>
                      <a:pt x="346" y="429"/>
                      <a:pt x="394" y="405"/>
                    </a:cubicBezTo>
                    <a:cubicBezTo>
                      <a:pt x="417" y="393"/>
                      <a:pt x="453" y="369"/>
                      <a:pt x="465" y="334"/>
                    </a:cubicBezTo>
                    <a:cubicBezTo>
                      <a:pt x="477" y="250"/>
                      <a:pt x="477" y="155"/>
                      <a:pt x="429" y="96"/>
                    </a:cubicBezTo>
                    <a:cubicBezTo>
                      <a:pt x="394" y="24"/>
                      <a:pt x="310" y="0"/>
                      <a:pt x="239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691" name="Google Shape;691;p20"/>
              <p:cNvSpPr/>
              <p:nvPr/>
            </p:nvSpPr>
            <p:spPr>
              <a:xfrm>
                <a:off x="2343706" y="4576288"/>
                <a:ext cx="18912" cy="14614"/>
              </a:xfrm>
              <a:custGeom>
                <a:avLst/>
                <a:gdLst/>
                <a:ahLst/>
                <a:cxnLst/>
                <a:rect l="l" t="t" r="r" b="b"/>
                <a:pathLst>
                  <a:path w="418" h="323" extrusionOk="0">
                    <a:moveTo>
                      <a:pt x="203" y="1"/>
                    </a:moveTo>
                    <a:cubicBezTo>
                      <a:pt x="1" y="1"/>
                      <a:pt x="1" y="322"/>
                      <a:pt x="203" y="322"/>
                    </a:cubicBezTo>
                    <a:cubicBezTo>
                      <a:pt x="417" y="322"/>
                      <a:pt x="417" y="1"/>
                      <a:pt x="203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692" name="Google Shape;692;p20"/>
              <p:cNvSpPr/>
              <p:nvPr/>
            </p:nvSpPr>
            <p:spPr>
              <a:xfrm>
                <a:off x="2920116" y="4745999"/>
                <a:ext cx="19953" cy="15655"/>
              </a:xfrm>
              <a:custGeom>
                <a:avLst/>
                <a:gdLst/>
                <a:ahLst/>
                <a:cxnLst/>
                <a:rect l="l" t="t" r="r" b="b"/>
                <a:pathLst>
                  <a:path w="441" h="346" extrusionOk="0">
                    <a:moveTo>
                      <a:pt x="226" y="0"/>
                    </a:moveTo>
                    <a:cubicBezTo>
                      <a:pt x="0" y="0"/>
                      <a:pt x="0" y="346"/>
                      <a:pt x="226" y="346"/>
                    </a:cubicBezTo>
                    <a:cubicBezTo>
                      <a:pt x="230" y="346"/>
                      <a:pt x="233" y="346"/>
                      <a:pt x="237" y="346"/>
                    </a:cubicBezTo>
                    <a:cubicBezTo>
                      <a:pt x="441" y="346"/>
                      <a:pt x="437" y="0"/>
                      <a:pt x="226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693" name="Google Shape;693;p20"/>
              <p:cNvSpPr/>
              <p:nvPr/>
            </p:nvSpPr>
            <p:spPr>
              <a:xfrm>
                <a:off x="2847906" y="4770250"/>
                <a:ext cx="16198" cy="12940"/>
              </a:xfrm>
              <a:custGeom>
                <a:avLst/>
                <a:gdLst/>
                <a:ahLst/>
                <a:cxnLst/>
                <a:rect l="l" t="t" r="r" b="b"/>
                <a:pathLst>
                  <a:path w="358" h="286" extrusionOk="0">
                    <a:moveTo>
                      <a:pt x="179" y="0"/>
                    </a:moveTo>
                    <a:cubicBezTo>
                      <a:pt x="1" y="0"/>
                      <a:pt x="1" y="286"/>
                      <a:pt x="179" y="286"/>
                    </a:cubicBezTo>
                    <a:cubicBezTo>
                      <a:pt x="358" y="286"/>
                      <a:pt x="358" y="0"/>
                      <a:pt x="179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694" name="Google Shape;694;p20"/>
              <p:cNvSpPr/>
              <p:nvPr/>
            </p:nvSpPr>
            <p:spPr>
              <a:xfrm>
                <a:off x="2837681" y="4697497"/>
                <a:ext cx="13528" cy="14071"/>
              </a:xfrm>
              <a:custGeom>
                <a:avLst/>
                <a:gdLst/>
                <a:ahLst/>
                <a:cxnLst/>
                <a:rect l="l" t="t" r="r" b="b"/>
                <a:pathLst>
                  <a:path w="299" h="311" extrusionOk="0">
                    <a:moveTo>
                      <a:pt x="143" y="1"/>
                    </a:moveTo>
                    <a:cubicBezTo>
                      <a:pt x="120" y="1"/>
                      <a:pt x="96" y="1"/>
                      <a:pt x="84" y="13"/>
                    </a:cubicBezTo>
                    <a:cubicBezTo>
                      <a:pt x="48" y="25"/>
                      <a:pt x="36" y="48"/>
                      <a:pt x="24" y="72"/>
                    </a:cubicBezTo>
                    <a:lnTo>
                      <a:pt x="24" y="84"/>
                    </a:lnTo>
                    <a:cubicBezTo>
                      <a:pt x="24" y="108"/>
                      <a:pt x="1" y="108"/>
                      <a:pt x="1" y="120"/>
                    </a:cubicBezTo>
                    <a:lnTo>
                      <a:pt x="1" y="191"/>
                    </a:lnTo>
                    <a:cubicBezTo>
                      <a:pt x="1" y="203"/>
                      <a:pt x="24" y="203"/>
                      <a:pt x="24" y="227"/>
                    </a:cubicBezTo>
                    <a:lnTo>
                      <a:pt x="24" y="239"/>
                    </a:lnTo>
                    <a:lnTo>
                      <a:pt x="48" y="263"/>
                    </a:lnTo>
                    <a:cubicBezTo>
                      <a:pt x="60" y="287"/>
                      <a:pt x="96" y="298"/>
                      <a:pt x="108" y="310"/>
                    </a:cubicBezTo>
                    <a:lnTo>
                      <a:pt x="155" y="310"/>
                    </a:lnTo>
                    <a:cubicBezTo>
                      <a:pt x="179" y="310"/>
                      <a:pt x="215" y="310"/>
                      <a:pt x="227" y="298"/>
                    </a:cubicBezTo>
                    <a:lnTo>
                      <a:pt x="262" y="263"/>
                    </a:lnTo>
                    <a:cubicBezTo>
                      <a:pt x="274" y="251"/>
                      <a:pt x="286" y="227"/>
                      <a:pt x="298" y="203"/>
                    </a:cubicBezTo>
                    <a:lnTo>
                      <a:pt x="298" y="144"/>
                    </a:lnTo>
                    <a:cubicBezTo>
                      <a:pt x="298" y="108"/>
                      <a:pt x="286" y="84"/>
                      <a:pt x="286" y="72"/>
                    </a:cubicBezTo>
                    <a:cubicBezTo>
                      <a:pt x="274" y="60"/>
                      <a:pt x="274" y="48"/>
                      <a:pt x="239" y="25"/>
                    </a:cubicBezTo>
                    <a:cubicBezTo>
                      <a:pt x="227" y="13"/>
                      <a:pt x="215" y="13"/>
                      <a:pt x="203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</p:grpSp>
      <p:grpSp>
        <p:nvGrpSpPr>
          <p:cNvPr id="695" name="Google Shape;695;p20"/>
          <p:cNvGrpSpPr/>
          <p:nvPr/>
        </p:nvGrpSpPr>
        <p:grpSpPr>
          <a:xfrm rot="-10285502">
            <a:off x="10909557" y="-153102"/>
            <a:ext cx="2258177" cy="962473"/>
            <a:chOff x="1246399" y="4061320"/>
            <a:chExt cx="1693670" cy="721871"/>
          </a:xfrm>
        </p:grpSpPr>
        <p:sp>
          <p:nvSpPr>
            <p:cNvPr id="696" name="Google Shape;696;p20"/>
            <p:cNvSpPr/>
            <p:nvPr/>
          </p:nvSpPr>
          <p:spPr>
            <a:xfrm>
              <a:off x="1306710" y="4248223"/>
              <a:ext cx="31852" cy="31310"/>
            </a:xfrm>
            <a:custGeom>
              <a:avLst/>
              <a:gdLst/>
              <a:ahLst/>
              <a:cxnLst/>
              <a:rect l="l" t="t" r="r" b="b"/>
              <a:pathLst>
                <a:path w="704" h="692" extrusionOk="0">
                  <a:moveTo>
                    <a:pt x="334" y="1"/>
                  </a:moveTo>
                  <a:cubicBezTo>
                    <a:pt x="299" y="1"/>
                    <a:pt x="251" y="13"/>
                    <a:pt x="203" y="37"/>
                  </a:cubicBezTo>
                  <a:cubicBezTo>
                    <a:pt x="156" y="49"/>
                    <a:pt x="132" y="72"/>
                    <a:pt x="96" y="108"/>
                  </a:cubicBezTo>
                  <a:cubicBezTo>
                    <a:pt x="72" y="132"/>
                    <a:pt x="37" y="180"/>
                    <a:pt x="25" y="215"/>
                  </a:cubicBezTo>
                  <a:cubicBezTo>
                    <a:pt x="13" y="251"/>
                    <a:pt x="1" y="299"/>
                    <a:pt x="1" y="346"/>
                  </a:cubicBezTo>
                  <a:cubicBezTo>
                    <a:pt x="1" y="370"/>
                    <a:pt x="13" y="406"/>
                    <a:pt x="13" y="430"/>
                  </a:cubicBezTo>
                  <a:cubicBezTo>
                    <a:pt x="25" y="489"/>
                    <a:pt x="61" y="537"/>
                    <a:pt x="96" y="584"/>
                  </a:cubicBezTo>
                  <a:cubicBezTo>
                    <a:pt x="132" y="596"/>
                    <a:pt x="144" y="608"/>
                    <a:pt x="180" y="644"/>
                  </a:cubicBezTo>
                  <a:cubicBezTo>
                    <a:pt x="239" y="668"/>
                    <a:pt x="299" y="692"/>
                    <a:pt x="358" y="692"/>
                  </a:cubicBezTo>
                  <a:cubicBezTo>
                    <a:pt x="394" y="692"/>
                    <a:pt x="442" y="668"/>
                    <a:pt x="489" y="656"/>
                  </a:cubicBezTo>
                  <a:cubicBezTo>
                    <a:pt x="537" y="644"/>
                    <a:pt x="561" y="608"/>
                    <a:pt x="596" y="584"/>
                  </a:cubicBezTo>
                  <a:cubicBezTo>
                    <a:pt x="620" y="549"/>
                    <a:pt x="656" y="513"/>
                    <a:pt x="668" y="477"/>
                  </a:cubicBezTo>
                  <a:cubicBezTo>
                    <a:pt x="680" y="430"/>
                    <a:pt x="703" y="394"/>
                    <a:pt x="703" y="346"/>
                  </a:cubicBezTo>
                  <a:cubicBezTo>
                    <a:pt x="680" y="311"/>
                    <a:pt x="680" y="287"/>
                    <a:pt x="680" y="251"/>
                  </a:cubicBezTo>
                  <a:cubicBezTo>
                    <a:pt x="668" y="191"/>
                    <a:pt x="644" y="156"/>
                    <a:pt x="596" y="108"/>
                  </a:cubicBezTo>
                  <a:cubicBezTo>
                    <a:pt x="561" y="96"/>
                    <a:pt x="549" y="72"/>
                    <a:pt x="513" y="49"/>
                  </a:cubicBezTo>
                  <a:cubicBezTo>
                    <a:pt x="453" y="13"/>
                    <a:pt x="406" y="1"/>
                    <a:pt x="33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97" name="Google Shape;697;p20"/>
            <p:cNvSpPr/>
            <p:nvPr/>
          </p:nvSpPr>
          <p:spPr>
            <a:xfrm>
              <a:off x="1290015" y="4302652"/>
              <a:ext cx="18912" cy="14569"/>
            </a:xfrm>
            <a:custGeom>
              <a:avLst/>
              <a:gdLst/>
              <a:ahLst/>
              <a:cxnLst/>
              <a:rect l="l" t="t" r="r" b="b"/>
              <a:pathLst>
                <a:path w="418" h="322" extrusionOk="0">
                  <a:moveTo>
                    <a:pt x="203" y="1"/>
                  </a:moveTo>
                  <a:cubicBezTo>
                    <a:pt x="1" y="1"/>
                    <a:pt x="1" y="322"/>
                    <a:pt x="203" y="322"/>
                  </a:cubicBezTo>
                  <a:cubicBezTo>
                    <a:pt x="418" y="322"/>
                    <a:pt x="418" y="1"/>
                    <a:pt x="20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98" name="Google Shape;698;p20"/>
            <p:cNvSpPr/>
            <p:nvPr/>
          </p:nvSpPr>
          <p:spPr>
            <a:xfrm>
              <a:off x="1246399" y="4270347"/>
              <a:ext cx="20496" cy="21582"/>
            </a:xfrm>
            <a:custGeom>
              <a:avLst/>
              <a:gdLst/>
              <a:ahLst/>
              <a:cxnLst/>
              <a:rect l="l" t="t" r="r" b="b"/>
              <a:pathLst>
                <a:path w="453" h="477" extrusionOk="0">
                  <a:moveTo>
                    <a:pt x="215" y="0"/>
                  </a:moveTo>
                  <a:cubicBezTo>
                    <a:pt x="167" y="0"/>
                    <a:pt x="155" y="24"/>
                    <a:pt x="120" y="36"/>
                  </a:cubicBezTo>
                  <a:cubicBezTo>
                    <a:pt x="108" y="48"/>
                    <a:pt x="96" y="60"/>
                    <a:pt x="84" y="60"/>
                  </a:cubicBezTo>
                  <a:lnTo>
                    <a:pt x="60" y="83"/>
                  </a:lnTo>
                  <a:cubicBezTo>
                    <a:pt x="48" y="95"/>
                    <a:pt x="48" y="107"/>
                    <a:pt x="36" y="119"/>
                  </a:cubicBezTo>
                  <a:cubicBezTo>
                    <a:pt x="36" y="143"/>
                    <a:pt x="24" y="155"/>
                    <a:pt x="24" y="167"/>
                  </a:cubicBezTo>
                  <a:cubicBezTo>
                    <a:pt x="24" y="179"/>
                    <a:pt x="0" y="214"/>
                    <a:pt x="24" y="226"/>
                  </a:cubicBezTo>
                  <a:cubicBezTo>
                    <a:pt x="24" y="238"/>
                    <a:pt x="24" y="274"/>
                    <a:pt x="36" y="286"/>
                  </a:cubicBezTo>
                  <a:lnTo>
                    <a:pt x="36" y="298"/>
                  </a:lnTo>
                  <a:cubicBezTo>
                    <a:pt x="36" y="322"/>
                    <a:pt x="48" y="334"/>
                    <a:pt x="48" y="345"/>
                  </a:cubicBezTo>
                  <a:cubicBezTo>
                    <a:pt x="60" y="357"/>
                    <a:pt x="84" y="393"/>
                    <a:pt x="96" y="405"/>
                  </a:cubicBezTo>
                  <a:cubicBezTo>
                    <a:pt x="108" y="417"/>
                    <a:pt x="120" y="441"/>
                    <a:pt x="155" y="453"/>
                  </a:cubicBezTo>
                  <a:cubicBezTo>
                    <a:pt x="179" y="464"/>
                    <a:pt x="203" y="464"/>
                    <a:pt x="227" y="476"/>
                  </a:cubicBezTo>
                  <a:lnTo>
                    <a:pt x="298" y="476"/>
                  </a:lnTo>
                  <a:cubicBezTo>
                    <a:pt x="322" y="476"/>
                    <a:pt x="334" y="464"/>
                    <a:pt x="346" y="464"/>
                  </a:cubicBezTo>
                  <a:cubicBezTo>
                    <a:pt x="381" y="453"/>
                    <a:pt x="393" y="441"/>
                    <a:pt x="405" y="417"/>
                  </a:cubicBezTo>
                  <a:cubicBezTo>
                    <a:pt x="417" y="405"/>
                    <a:pt x="417" y="393"/>
                    <a:pt x="441" y="381"/>
                  </a:cubicBezTo>
                  <a:cubicBezTo>
                    <a:pt x="453" y="345"/>
                    <a:pt x="453" y="334"/>
                    <a:pt x="453" y="298"/>
                  </a:cubicBezTo>
                  <a:cubicBezTo>
                    <a:pt x="429" y="274"/>
                    <a:pt x="429" y="238"/>
                    <a:pt x="429" y="226"/>
                  </a:cubicBezTo>
                  <a:cubicBezTo>
                    <a:pt x="429" y="214"/>
                    <a:pt x="405" y="203"/>
                    <a:pt x="393" y="179"/>
                  </a:cubicBezTo>
                  <a:cubicBezTo>
                    <a:pt x="393" y="167"/>
                    <a:pt x="381" y="155"/>
                    <a:pt x="381" y="143"/>
                  </a:cubicBezTo>
                  <a:lnTo>
                    <a:pt x="381" y="119"/>
                  </a:lnTo>
                  <a:cubicBezTo>
                    <a:pt x="381" y="107"/>
                    <a:pt x="381" y="107"/>
                    <a:pt x="358" y="83"/>
                  </a:cubicBezTo>
                  <a:cubicBezTo>
                    <a:pt x="346" y="48"/>
                    <a:pt x="298" y="24"/>
                    <a:pt x="26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grpSp>
          <p:nvGrpSpPr>
            <p:cNvPr id="699" name="Google Shape;699;p20"/>
            <p:cNvGrpSpPr/>
            <p:nvPr/>
          </p:nvGrpSpPr>
          <p:grpSpPr>
            <a:xfrm>
              <a:off x="1314809" y="4061320"/>
              <a:ext cx="1625260" cy="721871"/>
              <a:chOff x="1314809" y="4061320"/>
              <a:chExt cx="1625260" cy="721871"/>
            </a:xfrm>
          </p:grpSpPr>
          <p:sp>
            <p:nvSpPr>
              <p:cNvPr id="700" name="Google Shape;700;p20"/>
              <p:cNvSpPr/>
              <p:nvPr/>
            </p:nvSpPr>
            <p:spPr>
              <a:xfrm>
                <a:off x="2527715" y="4517184"/>
                <a:ext cx="24297" cy="18912"/>
              </a:xfrm>
              <a:custGeom>
                <a:avLst/>
                <a:gdLst/>
                <a:ahLst/>
                <a:cxnLst/>
                <a:rect l="l" t="t" r="r" b="b"/>
                <a:pathLst>
                  <a:path w="537" h="418" extrusionOk="0">
                    <a:moveTo>
                      <a:pt x="263" y="1"/>
                    </a:moveTo>
                    <a:cubicBezTo>
                      <a:pt x="1" y="1"/>
                      <a:pt x="1" y="418"/>
                      <a:pt x="263" y="418"/>
                    </a:cubicBezTo>
                    <a:cubicBezTo>
                      <a:pt x="536" y="418"/>
                      <a:pt x="536" y="1"/>
                      <a:pt x="263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701" name="Google Shape;701;p20"/>
              <p:cNvSpPr/>
              <p:nvPr/>
            </p:nvSpPr>
            <p:spPr>
              <a:xfrm>
                <a:off x="2344957" y="4374112"/>
                <a:ext cx="19998" cy="19455"/>
              </a:xfrm>
              <a:custGeom>
                <a:avLst/>
                <a:gdLst/>
                <a:ahLst/>
                <a:cxnLst/>
                <a:rect l="l" t="t" r="r" b="b"/>
                <a:pathLst>
                  <a:path w="442" h="430" extrusionOk="0">
                    <a:moveTo>
                      <a:pt x="215" y="0"/>
                    </a:moveTo>
                    <a:cubicBezTo>
                      <a:pt x="191" y="0"/>
                      <a:pt x="155" y="0"/>
                      <a:pt x="132" y="12"/>
                    </a:cubicBezTo>
                    <a:cubicBezTo>
                      <a:pt x="96" y="24"/>
                      <a:pt x="84" y="36"/>
                      <a:pt x="60" y="60"/>
                    </a:cubicBezTo>
                    <a:cubicBezTo>
                      <a:pt x="36" y="72"/>
                      <a:pt x="24" y="96"/>
                      <a:pt x="12" y="131"/>
                    </a:cubicBezTo>
                    <a:cubicBezTo>
                      <a:pt x="1" y="155"/>
                      <a:pt x="1" y="191"/>
                      <a:pt x="1" y="215"/>
                    </a:cubicBezTo>
                    <a:cubicBezTo>
                      <a:pt x="1" y="239"/>
                      <a:pt x="1" y="262"/>
                      <a:pt x="12" y="274"/>
                    </a:cubicBezTo>
                    <a:cubicBezTo>
                      <a:pt x="24" y="310"/>
                      <a:pt x="36" y="358"/>
                      <a:pt x="72" y="369"/>
                    </a:cubicBezTo>
                    <a:cubicBezTo>
                      <a:pt x="84" y="381"/>
                      <a:pt x="96" y="393"/>
                      <a:pt x="120" y="393"/>
                    </a:cubicBezTo>
                    <a:cubicBezTo>
                      <a:pt x="143" y="417"/>
                      <a:pt x="191" y="429"/>
                      <a:pt x="215" y="429"/>
                    </a:cubicBezTo>
                    <a:cubicBezTo>
                      <a:pt x="251" y="429"/>
                      <a:pt x="274" y="429"/>
                      <a:pt x="310" y="417"/>
                    </a:cubicBezTo>
                    <a:cubicBezTo>
                      <a:pt x="334" y="393"/>
                      <a:pt x="358" y="381"/>
                      <a:pt x="382" y="369"/>
                    </a:cubicBezTo>
                    <a:cubicBezTo>
                      <a:pt x="393" y="358"/>
                      <a:pt x="417" y="322"/>
                      <a:pt x="429" y="298"/>
                    </a:cubicBezTo>
                    <a:cubicBezTo>
                      <a:pt x="441" y="262"/>
                      <a:pt x="441" y="239"/>
                      <a:pt x="441" y="203"/>
                    </a:cubicBezTo>
                    <a:cubicBezTo>
                      <a:pt x="441" y="191"/>
                      <a:pt x="441" y="179"/>
                      <a:pt x="429" y="143"/>
                    </a:cubicBezTo>
                    <a:cubicBezTo>
                      <a:pt x="417" y="119"/>
                      <a:pt x="393" y="72"/>
                      <a:pt x="370" y="60"/>
                    </a:cubicBezTo>
                    <a:cubicBezTo>
                      <a:pt x="358" y="36"/>
                      <a:pt x="334" y="24"/>
                      <a:pt x="322" y="24"/>
                    </a:cubicBezTo>
                    <a:cubicBezTo>
                      <a:pt x="298" y="12"/>
                      <a:pt x="251" y="0"/>
                      <a:pt x="215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702" name="Google Shape;702;p20"/>
              <p:cNvSpPr/>
              <p:nvPr/>
            </p:nvSpPr>
            <p:spPr>
              <a:xfrm>
                <a:off x="1945713" y="4197971"/>
                <a:ext cx="32350" cy="32350"/>
              </a:xfrm>
              <a:custGeom>
                <a:avLst/>
                <a:gdLst/>
                <a:ahLst/>
                <a:cxnLst/>
                <a:rect l="l" t="t" r="r" b="b"/>
                <a:pathLst>
                  <a:path w="715" h="715" extrusionOk="0">
                    <a:moveTo>
                      <a:pt x="358" y="0"/>
                    </a:moveTo>
                    <a:cubicBezTo>
                      <a:pt x="310" y="0"/>
                      <a:pt x="262" y="24"/>
                      <a:pt x="215" y="36"/>
                    </a:cubicBezTo>
                    <a:cubicBezTo>
                      <a:pt x="179" y="48"/>
                      <a:pt x="131" y="83"/>
                      <a:pt x="108" y="107"/>
                    </a:cubicBezTo>
                    <a:cubicBezTo>
                      <a:pt x="72" y="143"/>
                      <a:pt x="48" y="179"/>
                      <a:pt x="24" y="226"/>
                    </a:cubicBezTo>
                    <a:cubicBezTo>
                      <a:pt x="0" y="274"/>
                      <a:pt x="0" y="322"/>
                      <a:pt x="0" y="357"/>
                    </a:cubicBezTo>
                    <a:cubicBezTo>
                      <a:pt x="0" y="393"/>
                      <a:pt x="12" y="417"/>
                      <a:pt x="12" y="453"/>
                    </a:cubicBezTo>
                    <a:cubicBezTo>
                      <a:pt x="24" y="512"/>
                      <a:pt x="60" y="572"/>
                      <a:pt x="108" y="619"/>
                    </a:cubicBezTo>
                    <a:cubicBezTo>
                      <a:pt x="131" y="631"/>
                      <a:pt x="143" y="643"/>
                      <a:pt x="179" y="679"/>
                    </a:cubicBezTo>
                    <a:cubicBezTo>
                      <a:pt x="238" y="703"/>
                      <a:pt x="298" y="715"/>
                      <a:pt x="358" y="715"/>
                    </a:cubicBezTo>
                    <a:cubicBezTo>
                      <a:pt x="405" y="715"/>
                      <a:pt x="441" y="703"/>
                      <a:pt x="489" y="691"/>
                    </a:cubicBezTo>
                    <a:cubicBezTo>
                      <a:pt x="536" y="667"/>
                      <a:pt x="584" y="643"/>
                      <a:pt x="608" y="607"/>
                    </a:cubicBezTo>
                    <a:cubicBezTo>
                      <a:pt x="643" y="584"/>
                      <a:pt x="667" y="536"/>
                      <a:pt x="679" y="500"/>
                    </a:cubicBezTo>
                    <a:cubicBezTo>
                      <a:pt x="715" y="453"/>
                      <a:pt x="715" y="405"/>
                      <a:pt x="715" y="357"/>
                    </a:cubicBezTo>
                    <a:cubicBezTo>
                      <a:pt x="715" y="334"/>
                      <a:pt x="703" y="298"/>
                      <a:pt x="703" y="274"/>
                    </a:cubicBezTo>
                    <a:cubicBezTo>
                      <a:pt x="679" y="214"/>
                      <a:pt x="655" y="155"/>
                      <a:pt x="608" y="107"/>
                    </a:cubicBezTo>
                    <a:cubicBezTo>
                      <a:pt x="572" y="95"/>
                      <a:pt x="560" y="72"/>
                      <a:pt x="536" y="48"/>
                    </a:cubicBezTo>
                    <a:cubicBezTo>
                      <a:pt x="477" y="12"/>
                      <a:pt x="417" y="0"/>
                      <a:pt x="358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703" name="Google Shape;703;p20"/>
              <p:cNvSpPr/>
              <p:nvPr/>
            </p:nvSpPr>
            <p:spPr>
              <a:xfrm>
                <a:off x="1994170" y="4180190"/>
                <a:ext cx="16741" cy="12442"/>
              </a:xfrm>
              <a:custGeom>
                <a:avLst/>
                <a:gdLst/>
                <a:ahLst/>
                <a:cxnLst/>
                <a:rect l="l" t="t" r="r" b="b"/>
                <a:pathLst>
                  <a:path w="370" h="275" extrusionOk="0">
                    <a:moveTo>
                      <a:pt x="191" y="0"/>
                    </a:moveTo>
                    <a:cubicBezTo>
                      <a:pt x="1" y="0"/>
                      <a:pt x="1" y="274"/>
                      <a:pt x="191" y="274"/>
                    </a:cubicBezTo>
                    <a:cubicBezTo>
                      <a:pt x="370" y="274"/>
                      <a:pt x="370" y="0"/>
                      <a:pt x="191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704" name="Google Shape;704;p20"/>
              <p:cNvSpPr/>
              <p:nvPr/>
            </p:nvSpPr>
            <p:spPr>
              <a:xfrm>
                <a:off x="1952445" y="4155678"/>
                <a:ext cx="13528" cy="10814"/>
              </a:xfrm>
              <a:custGeom>
                <a:avLst/>
                <a:gdLst/>
                <a:ahLst/>
                <a:cxnLst/>
                <a:rect l="l" t="t" r="r" b="b"/>
                <a:pathLst>
                  <a:path w="299" h="239" extrusionOk="0">
                    <a:moveTo>
                      <a:pt x="155" y="0"/>
                    </a:moveTo>
                    <a:cubicBezTo>
                      <a:pt x="1" y="0"/>
                      <a:pt x="1" y="238"/>
                      <a:pt x="155" y="238"/>
                    </a:cubicBezTo>
                    <a:cubicBezTo>
                      <a:pt x="298" y="238"/>
                      <a:pt x="298" y="0"/>
                      <a:pt x="155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705" name="Google Shape;705;p20"/>
              <p:cNvSpPr/>
              <p:nvPr/>
            </p:nvSpPr>
            <p:spPr>
              <a:xfrm>
                <a:off x="1365980" y="4130272"/>
                <a:ext cx="24840" cy="21582"/>
              </a:xfrm>
              <a:custGeom>
                <a:avLst/>
                <a:gdLst/>
                <a:ahLst/>
                <a:cxnLst/>
                <a:rect l="l" t="t" r="r" b="b"/>
                <a:pathLst>
                  <a:path w="549" h="477" extrusionOk="0">
                    <a:moveTo>
                      <a:pt x="251" y="1"/>
                    </a:moveTo>
                    <a:cubicBezTo>
                      <a:pt x="203" y="1"/>
                      <a:pt x="167" y="24"/>
                      <a:pt x="120" y="36"/>
                    </a:cubicBezTo>
                    <a:cubicBezTo>
                      <a:pt x="72" y="60"/>
                      <a:pt x="48" y="96"/>
                      <a:pt x="24" y="120"/>
                    </a:cubicBezTo>
                    <a:lnTo>
                      <a:pt x="24" y="143"/>
                    </a:lnTo>
                    <a:cubicBezTo>
                      <a:pt x="13" y="167"/>
                      <a:pt x="1" y="215"/>
                      <a:pt x="1" y="239"/>
                    </a:cubicBezTo>
                    <a:cubicBezTo>
                      <a:pt x="1" y="274"/>
                      <a:pt x="1" y="298"/>
                      <a:pt x="13" y="322"/>
                    </a:cubicBezTo>
                    <a:cubicBezTo>
                      <a:pt x="13" y="334"/>
                      <a:pt x="13" y="334"/>
                      <a:pt x="24" y="346"/>
                    </a:cubicBezTo>
                    <a:lnTo>
                      <a:pt x="24" y="358"/>
                    </a:lnTo>
                    <a:cubicBezTo>
                      <a:pt x="60" y="405"/>
                      <a:pt x="84" y="441"/>
                      <a:pt x="120" y="453"/>
                    </a:cubicBezTo>
                    <a:cubicBezTo>
                      <a:pt x="167" y="477"/>
                      <a:pt x="203" y="477"/>
                      <a:pt x="251" y="477"/>
                    </a:cubicBezTo>
                    <a:lnTo>
                      <a:pt x="298" y="477"/>
                    </a:lnTo>
                    <a:cubicBezTo>
                      <a:pt x="322" y="477"/>
                      <a:pt x="358" y="477"/>
                      <a:pt x="405" y="465"/>
                    </a:cubicBezTo>
                    <a:cubicBezTo>
                      <a:pt x="429" y="453"/>
                      <a:pt x="465" y="441"/>
                      <a:pt x="477" y="417"/>
                    </a:cubicBezTo>
                    <a:cubicBezTo>
                      <a:pt x="501" y="393"/>
                      <a:pt x="525" y="382"/>
                      <a:pt x="525" y="346"/>
                    </a:cubicBezTo>
                    <a:cubicBezTo>
                      <a:pt x="536" y="322"/>
                      <a:pt x="548" y="286"/>
                      <a:pt x="536" y="239"/>
                    </a:cubicBezTo>
                    <a:lnTo>
                      <a:pt x="536" y="179"/>
                    </a:lnTo>
                    <a:cubicBezTo>
                      <a:pt x="525" y="143"/>
                      <a:pt x="501" y="108"/>
                      <a:pt x="477" y="84"/>
                    </a:cubicBezTo>
                    <a:lnTo>
                      <a:pt x="429" y="36"/>
                    </a:lnTo>
                    <a:cubicBezTo>
                      <a:pt x="382" y="1"/>
                      <a:pt x="358" y="1"/>
                      <a:pt x="298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706" name="Google Shape;706;p20"/>
              <p:cNvSpPr/>
              <p:nvPr/>
            </p:nvSpPr>
            <p:spPr>
              <a:xfrm>
                <a:off x="1314809" y="4131357"/>
                <a:ext cx="18912" cy="14569"/>
              </a:xfrm>
              <a:custGeom>
                <a:avLst/>
                <a:gdLst/>
                <a:ahLst/>
                <a:cxnLst/>
                <a:rect l="l" t="t" r="r" b="b"/>
                <a:pathLst>
                  <a:path w="418" h="322" extrusionOk="0">
                    <a:moveTo>
                      <a:pt x="203" y="0"/>
                    </a:moveTo>
                    <a:cubicBezTo>
                      <a:pt x="1" y="0"/>
                      <a:pt x="1" y="322"/>
                      <a:pt x="203" y="322"/>
                    </a:cubicBezTo>
                    <a:cubicBezTo>
                      <a:pt x="417" y="322"/>
                      <a:pt x="417" y="0"/>
                      <a:pt x="203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707" name="Google Shape;707;p20"/>
              <p:cNvSpPr/>
              <p:nvPr/>
            </p:nvSpPr>
            <p:spPr>
              <a:xfrm>
                <a:off x="1334761" y="4061320"/>
                <a:ext cx="17781" cy="13528"/>
              </a:xfrm>
              <a:custGeom>
                <a:avLst/>
                <a:gdLst/>
                <a:ahLst/>
                <a:cxnLst/>
                <a:rect l="l" t="t" r="r" b="b"/>
                <a:pathLst>
                  <a:path w="393" h="299" extrusionOk="0">
                    <a:moveTo>
                      <a:pt x="203" y="1"/>
                    </a:moveTo>
                    <a:cubicBezTo>
                      <a:pt x="0" y="1"/>
                      <a:pt x="0" y="298"/>
                      <a:pt x="203" y="298"/>
                    </a:cubicBezTo>
                    <a:cubicBezTo>
                      <a:pt x="381" y="298"/>
                      <a:pt x="393" y="1"/>
                      <a:pt x="203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708" name="Google Shape;708;p20"/>
              <p:cNvSpPr/>
              <p:nvPr/>
            </p:nvSpPr>
            <p:spPr>
              <a:xfrm>
                <a:off x="1805572" y="4366220"/>
                <a:ext cx="24251" cy="24161"/>
              </a:xfrm>
              <a:custGeom>
                <a:avLst/>
                <a:gdLst/>
                <a:ahLst/>
                <a:cxnLst/>
                <a:rect l="l" t="t" r="r" b="b"/>
                <a:pathLst>
                  <a:path w="536" h="534" extrusionOk="0">
                    <a:moveTo>
                      <a:pt x="214" y="0"/>
                    </a:moveTo>
                    <a:cubicBezTo>
                      <a:pt x="179" y="0"/>
                      <a:pt x="167" y="0"/>
                      <a:pt x="155" y="12"/>
                    </a:cubicBezTo>
                    <a:cubicBezTo>
                      <a:pt x="131" y="12"/>
                      <a:pt x="131" y="24"/>
                      <a:pt x="119" y="24"/>
                    </a:cubicBezTo>
                    <a:lnTo>
                      <a:pt x="72" y="72"/>
                    </a:lnTo>
                    <a:cubicBezTo>
                      <a:pt x="60" y="84"/>
                      <a:pt x="48" y="108"/>
                      <a:pt x="48" y="120"/>
                    </a:cubicBezTo>
                    <a:cubicBezTo>
                      <a:pt x="24" y="131"/>
                      <a:pt x="24" y="167"/>
                      <a:pt x="12" y="179"/>
                    </a:cubicBezTo>
                    <a:cubicBezTo>
                      <a:pt x="0" y="203"/>
                      <a:pt x="0" y="250"/>
                      <a:pt x="12" y="286"/>
                    </a:cubicBezTo>
                    <a:lnTo>
                      <a:pt x="12" y="310"/>
                    </a:lnTo>
                    <a:lnTo>
                      <a:pt x="12" y="322"/>
                    </a:lnTo>
                    <a:cubicBezTo>
                      <a:pt x="24" y="370"/>
                      <a:pt x="48" y="417"/>
                      <a:pt x="84" y="441"/>
                    </a:cubicBezTo>
                    <a:cubicBezTo>
                      <a:pt x="119" y="477"/>
                      <a:pt x="167" y="501"/>
                      <a:pt x="203" y="524"/>
                    </a:cubicBezTo>
                    <a:cubicBezTo>
                      <a:pt x="226" y="530"/>
                      <a:pt x="250" y="533"/>
                      <a:pt x="274" y="533"/>
                    </a:cubicBezTo>
                    <a:cubicBezTo>
                      <a:pt x="298" y="533"/>
                      <a:pt x="322" y="530"/>
                      <a:pt x="345" y="524"/>
                    </a:cubicBezTo>
                    <a:cubicBezTo>
                      <a:pt x="381" y="501"/>
                      <a:pt x="429" y="489"/>
                      <a:pt x="465" y="441"/>
                    </a:cubicBezTo>
                    <a:cubicBezTo>
                      <a:pt x="488" y="417"/>
                      <a:pt x="524" y="370"/>
                      <a:pt x="536" y="322"/>
                    </a:cubicBezTo>
                    <a:cubicBezTo>
                      <a:pt x="536" y="286"/>
                      <a:pt x="536" y="239"/>
                      <a:pt x="524" y="191"/>
                    </a:cubicBezTo>
                    <a:cubicBezTo>
                      <a:pt x="512" y="143"/>
                      <a:pt x="488" y="108"/>
                      <a:pt x="453" y="72"/>
                    </a:cubicBezTo>
                    <a:cubicBezTo>
                      <a:pt x="417" y="48"/>
                      <a:pt x="369" y="12"/>
                      <a:pt x="334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709" name="Google Shape;709;p20"/>
              <p:cNvSpPr/>
              <p:nvPr/>
            </p:nvSpPr>
            <p:spPr>
              <a:xfrm>
                <a:off x="1769467" y="4332287"/>
                <a:ext cx="17284" cy="18234"/>
              </a:xfrm>
              <a:custGeom>
                <a:avLst/>
                <a:gdLst/>
                <a:ahLst/>
                <a:cxnLst/>
                <a:rect l="l" t="t" r="r" b="b"/>
                <a:pathLst>
                  <a:path w="382" h="403" extrusionOk="0">
                    <a:moveTo>
                      <a:pt x="131" y="0"/>
                    </a:moveTo>
                    <a:lnTo>
                      <a:pt x="36" y="48"/>
                    </a:lnTo>
                    <a:cubicBezTo>
                      <a:pt x="12" y="84"/>
                      <a:pt x="0" y="96"/>
                      <a:pt x="0" y="143"/>
                    </a:cubicBezTo>
                    <a:lnTo>
                      <a:pt x="0" y="167"/>
                    </a:lnTo>
                    <a:lnTo>
                      <a:pt x="0" y="238"/>
                    </a:lnTo>
                    <a:lnTo>
                      <a:pt x="0" y="262"/>
                    </a:lnTo>
                    <a:lnTo>
                      <a:pt x="36" y="346"/>
                    </a:lnTo>
                    <a:cubicBezTo>
                      <a:pt x="72" y="381"/>
                      <a:pt x="96" y="393"/>
                      <a:pt x="131" y="393"/>
                    </a:cubicBezTo>
                    <a:cubicBezTo>
                      <a:pt x="143" y="399"/>
                      <a:pt x="161" y="402"/>
                      <a:pt x="181" y="402"/>
                    </a:cubicBezTo>
                    <a:cubicBezTo>
                      <a:pt x="200" y="402"/>
                      <a:pt x="221" y="399"/>
                      <a:pt x="239" y="393"/>
                    </a:cubicBezTo>
                    <a:lnTo>
                      <a:pt x="322" y="346"/>
                    </a:lnTo>
                    <a:cubicBezTo>
                      <a:pt x="358" y="322"/>
                      <a:pt x="370" y="286"/>
                      <a:pt x="370" y="262"/>
                    </a:cubicBezTo>
                    <a:cubicBezTo>
                      <a:pt x="381" y="215"/>
                      <a:pt x="381" y="167"/>
                      <a:pt x="370" y="143"/>
                    </a:cubicBezTo>
                    <a:lnTo>
                      <a:pt x="322" y="48"/>
                    </a:lnTo>
                    <a:cubicBezTo>
                      <a:pt x="298" y="24"/>
                      <a:pt x="262" y="0"/>
                      <a:pt x="239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710" name="Google Shape;710;p20"/>
              <p:cNvSpPr/>
              <p:nvPr/>
            </p:nvSpPr>
            <p:spPr>
              <a:xfrm>
                <a:off x="1809870" y="4303738"/>
                <a:ext cx="12442" cy="9728"/>
              </a:xfrm>
              <a:custGeom>
                <a:avLst/>
                <a:gdLst/>
                <a:ahLst/>
                <a:cxnLst/>
                <a:rect l="l" t="t" r="r" b="b"/>
                <a:pathLst>
                  <a:path w="275" h="215" extrusionOk="0">
                    <a:moveTo>
                      <a:pt x="143" y="0"/>
                    </a:moveTo>
                    <a:cubicBezTo>
                      <a:pt x="0" y="0"/>
                      <a:pt x="0" y="215"/>
                      <a:pt x="143" y="215"/>
                    </a:cubicBezTo>
                    <a:cubicBezTo>
                      <a:pt x="274" y="215"/>
                      <a:pt x="274" y="0"/>
                      <a:pt x="143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711" name="Google Shape;711;p20"/>
              <p:cNvSpPr/>
              <p:nvPr/>
            </p:nvSpPr>
            <p:spPr>
              <a:xfrm>
                <a:off x="1819552" y="4264420"/>
                <a:ext cx="15157" cy="11356"/>
              </a:xfrm>
              <a:custGeom>
                <a:avLst/>
                <a:gdLst/>
                <a:ahLst/>
                <a:cxnLst/>
                <a:rect l="l" t="t" r="r" b="b"/>
                <a:pathLst>
                  <a:path w="335" h="251" extrusionOk="0">
                    <a:moveTo>
                      <a:pt x="167" y="0"/>
                    </a:moveTo>
                    <a:cubicBezTo>
                      <a:pt x="1" y="0"/>
                      <a:pt x="1" y="250"/>
                      <a:pt x="167" y="250"/>
                    </a:cubicBezTo>
                    <a:cubicBezTo>
                      <a:pt x="334" y="250"/>
                      <a:pt x="334" y="0"/>
                      <a:pt x="167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712" name="Google Shape;712;p20"/>
              <p:cNvSpPr/>
              <p:nvPr/>
            </p:nvSpPr>
            <p:spPr>
              <a:xfrm>
                <a:off x="2395687" y="4295334"/>
                <a:ext cx="21582" cy="19953"/>
              </a:xfrm>
              <a:custGeom>
                <a:avLst/>
                <a:gdLst/>
                <a:ahLst/>
                <a:cxnLst/>
                <a:rect l="l" t="t" r="r" b="b"/>
                <a:pathLst>
                  <a:path w="477" h="441" extrusionOk="0">
                    <a:moveTo>
                      <a:pt x="239" y="0"/>
                    </a:moveTo>
                    <a:cubicBezTo>
                      <a:pt x="191" y="0"/>
                      <a:pt x="167" y="12"/>
                      <a:pt x="120" y="24"/>
                    </a:cubicBezTo>
                    <a:cubicBezTo>
                      <a:pt x="96" y="36"/>
                      <a:pt x="60" y="72"/>
                      <a:pt x="48" y="96"/>
                    </a:cubicBezTo>
                    <a:cubicBezTo>
                      <a:pt x="48" y="119"/>
                      <a:pt x="36" y="119"/>
                      <a:pt x="36" y="131"/>
                    </a:cubicBezTo>
                    <a:lnTo>
                      <a:pt x="36" y="143"/>
                    </a:lnTo>
                    <a:cubicBezTo>
                      <a:pt x="13" y="155"/>
                      <a:pt x="13" y="179"/>
                      <a:pt x="13" y="191"/>
                    </a:cubicBezTo>
                    <a:cubicBezTo>
                      <a:pt x="1" y="215"/>
                      <a:pt x="1" y="238"/>
                      <a:pt x="13" y="262"/>
                    </a:cubicBezTo>
                    <a:cubicBezTo>
                      <a:pt x="13" y="298"/>
                      <a:pt x="36" y="310"/>
                      <a:pt x="48" y="334"/>
                    </a:cubicBezTo>
                    <a:cubicBezTo>
                      <a:pt x="60" y="358"/>
                      <a:pt x="60" y="369"/>
                      <a:pt x="72" y="381"/>
                    </a:cubicBezTo>
                    <a:cubicBezTo>
                      <a:pt x="108" y="417"/>
                      <a:pt x="120" y="429"/>
                      <a:pt x="167" y="429"/>
                    </a:cubicBezTo>
                    <a:cubicBezTo>
                      <a:pt x="179" y="429"/>
                      <a:pt x="215" y="429"/>
                      <a:pt x="227" y="441"/>
                    </a:cubicBezTo>
                    <a:lnTo>
                      <a:pt x="275" y="441"/>
                    </a:lnTo>
                    <a:cubicBezTo>
                      <a:pt x="310" y="441"/>
                      <a:pt x="346" y="429"/>
                      <a:pt x="394" y="405"/>
                    </a:cubicBezTo>
                    <a:cubicBezTo>
                      <a:pt x="417" y="393"/>
                      <a:pt x="453" y="369"/>
                      <a:pt x="465" y="334"/>
                    </a:cubicBezTo>
                    <a:cubicBezTo>
                      <a:pt x="477" y="250"/>
                      <a:pt x="477" y="155"/>
                      <a:pt x="429" y="96"/>
                    </a:cubicBezTo>
                    <a:cubicBezTo>
                      <a:pt x="394" y="24"/>
                      <a:pt x="310" y="0"/>
                      <a:pt x="239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713" name="Google Shape;713;p20"/>
              <p:cNvSpPr/>
              <p:nvPr/>
            </p:nvSpPr>
            <p:spPr>
              <a:xfrm>
                <a:off x="2373608" y="4263527"/>
                <a:ext cx="18912" cy="14614"/>
              </a:xfrm>
              <a:custGeom>
                <a:avLst/>
                <a:gdLst/>
                <a:ahLst/>
                <a:cxnLst/>
                <a:rect l="l" t="t" r="r" b="b"/>
                <a:pathLst>
                  <a:path w="418" h="323" extrusionOk="0">
                    <a:moveTo>
                      <a:pt x="203" y="1"/>
                    </a:moveTo>
                    <a:cubicBezTo>
                      <a:pt x="1" y="1"/>
                      <a:pt x="1" y="322"/>
                      <a:pt x="203" y="322"/>
                    </a:cubicBezTo>
                    <a:cubicBezTo>
                      <a:pt x="417" y="322"/>
                      <a:pt x="417" y="1"/>
                      <a:pt x="203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714" name="Google Shape;714;p20"/>
              <p:cNvSpPr/>
              <p:nvPr/>
            </p:nvSpPr>
            <p:spPr>
              <a:xfrm>
                <a:off x="2920116" y="4745999"/>
                <a:ext cx="19953" cy="15655"/>
              </a:xfrm>
              <a:custGeom>
                <a:avLst/>
                <a:gdLst/>
                <a:ahLst/>
                <a:cxnLst/>
                <a:rect l="l" t="t" r="r" b="b"/>
                <a:pathLst>
                  <a:path w="441" h="346" extrusionOk="0">
                    <a:moveTo>
                      <a:pt x="226" y="0"/>
                    </a:moveTo>
                    <a:cubicBezTo>
                      <a:pt x="0" y="0"/>
                      <a:pt x="0" y="346"/>
                      <a:pt x="226" y="346"/>
                    </a:cubicBezTo>
                    <a:cubicBezTo>
                      <a:pt x="230" y="346"/>
                      <a:pt x="233" y="346"/>
                      <a:pt x="237" y="346"/>
                    </a:cubicBezTo>
                    <a:cubicBezTo>
                      <a:pt x="441" y="346"/>
                      <a:pt x="437" y="0"/>
                      <a:pt x="226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715" name="Google Shape;715;p20"/>
              <p:cNvSpPr/>
              <p:nvPr/>
            </p:nvSpPr>
            <p:spPr>
              <a:xfrm>
                <a:off x="2847906" y="4770250"/>
                <a:ext cx="16198" cy="12940"/>
              </a:xfrm>
              <a:custGeom>
                <a:avLst/>
                <a:gdLst/>
                <a:ahLst/>
                <a:cxnLst/>
                <a:rect l="l" t="t" r="r" b="b"/>
                <a:pathLst>
                  <a:path w="358" h="286" extrusionOk="0">
                    <a:moveTo>
                      <a:pt x="179" y="0"/>
                    </a:moveTo>
                    <a:cubicBezTo>
                      <a:pt x="1" y="0"/>
                      <a:pt x="1" y="286"/>
                      <a:pt x="179" y="286"/>
                    </a:cubicBezTo>
                    <a:cubicBezTo>
                      <a:pt x="358" y="286"/>
                      <a:pt x="358" y="0"/>
                      <a:pt x="179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716" name="Google Shape;716;p20"/>
              <p:cNvSpPr/>
              <p:nvPr/>
            </p:nvSpPr>
            <p:spPr>
              <a:xfrm>
                <a:off x="2837681" y="4697497"/>
                <a:ext cx="13528" cy="14071"/>
              </a:xfrm>
              <a:custGeom>
                <a:avLst/>
                <a:gdLst/>
                <a:ahLst/>
                <a:cxnLst/>
                <a:rect l="l" t="t" r="r" b="b"/>
                <a:pathLst>
                  <a:path w="299" h="311" extrusionOk="0">
                    <a:moveTo>
                      <a:pt x="143" y="1"/>
                    </a:moveTo>
                    <a:cubicBezTo>
                      <a:pt x="120" y="1"/>
                      <a:pt x="96" y="1"/>
                      <a:pt x="84" y="13"/>
                    </a:cubicBezTo>
                    <a:cubicBezTo>
                      <a:pt x="48" y="25"/>
                      <a:pt x="36" y="48"/>
                      <a:pt x="24" y="72"/>
                    </a:cubicBezTo>
                    <a:lnTo>
                      <a:pt x="24" y="84"/>
                    </a:lnTo>
                    <a:cubicBezTo>
                      <a:pt x="24" y="108"/>
                      <a:pt x="1" y="108"/>
                      <a:pt x="1" y="120"/>
                    </a:cubicBezTo>
                    <a:lnTo>
                      <a:pt x="1" y="191"/>
                    </a:lnTo>
                    <a:cubicBezTo>
                      <a:pt x="1" y="203"/>
                      <a:pt x="24" y="203"/>
                      <a:pt x="24" y="227"/>
                    </a:cubicBezTo>
                    <a:lnTo>
                      <a:pt x="24" y="239"/>
                    </a:lnTo>
                    <a:lnTo>
                      <a:pt x="48" y="263"/>
                    </a:lnTo>
                    <a:cubicBezTo>
                      <a:pt x="60" y="287"/>
                      <a:pt x="96" y="298"/>
                      <a:pt x="108" y="310"/>
                    </a:cubicBezTo>
                    <a:lnTo>
                      <a:pt x="155" y="310"/>
                    </a:lnTo>
                    <a:cubicBezTo>
                      <a:pt x="179" y="310"/>
                      <a:pt x="215" y="310"/>
                      <a:pt x="227" y="298"/>
                    </a:cubicBezTo>
                    <a:lnTo>
                      <a:pt x="262" y="263"/>
                    </a:lnTo>
                    <a:cubicBezTo>
                      <a:pt x="274" y="251"/>
                      <a:pt x="286" y="227"/>
                      <a:pt x="298" y="203"/>
                    </a:cubicBezTo>
                    <a:lnTo>
                      <a:pt x="298" y="144"/>
                    </a:lnTo>
                    <a:cubicBezTo>
                      <a:pt x="298" y="108"/>
                      <a:pt x="286" y="84"/>
                      <a:pt x="286" y="72"/>
                    </a:cubicBezTo>
                    <a:cubicBezTo>
                      <a:pt x="274" y="60"/>
                      <a:pt x="274" y="48"/>
                      <a:pt x="239" y="25"/>
                    </a:cubicBezTo>
                    <a:cubicBezTo>
                      <a:pt x="227" y="13"/>
                      <a:pt x="215" y="13"/>
                      <a:pt x="203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096459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69C99D-90FA-43A0-8573-3F00D972428E}" type="datetimeFigureOut">
              <a:rPr lang="en-US" smtClean="0"/>
              <a:t>9/14/2021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107A34-C490-4F1F-A5C2-D4600BDA719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84625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69C99D-90FA-43A0-8573-3F00D972428E}" type="datetimeFigureOut">
              <a:rPr lang="en-US" smtClean="0"/>
              <a:t>9/14/2021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107A34-C490-4F1F-A5C2-D4600BDA719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57762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69C99D-90FA-43A0-8573-3F00D972428E}" type="datetimeFigureOut">
              <a:rPr lang="en-US" smtClean="0"/>
              <a:t>9/14/2021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107A34-C490-4F1F-A5C2-D4600BDA719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20175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69C99D-90FA-43A0-8573-3F00D972428E}" type="datetimeFigureOut">
              <a:rPr lang="en-US" smtClean="0"/>
              <a:t>9/14/2021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107A34-C490-4F1F-A5C2-D4600BDA719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51667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69C99D-90FA-43A0-8573-3F00D972428E}" type="datetimeFigureOut">
              <a:rPr lang="en-US" smtClean="0"/>
              <a:t>9/14/2021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107A34-C490-4F1F-A5C2-D4600BDA719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98341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69C99D-90FA-43A0-8573-3F00D972428E}" type="datetimeFigureOut">
              <a:rPr lang="en-US" smtClean="0"/>
              <a:t>9/14/2021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107A34-C490-4F1F-A5C2-D4600BDA719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29857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69C99D-90FA-43A0-8573-3F00D972428E}" type="datetimeFigureOut">
              <a:rPr lang="en-US" smtClean="0"/>
              <a:t>9/14/2021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107A34-C490-4F1F-A5C2-D4600BDA719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04380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69C99D-90FA-43A0-8573-3F00D972428E}" type="datetimeFigureOut">
              <a:rPr lang="en-US" smtClean="0"/>
              <a:t>9/14/2021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107A34-C490-4F1F-A5C2-D4600BDA719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55672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069C99D-90FA-43A0-8573-3F00D972428E}" type="datetimeFigureOut">
              <a:rPr lang="en-US" smtClean="0"/>
              <a:t>9/14/2021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107A34-C490-4F1F-A5C2-D4600BDA719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27628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microsoft.com/office/2007/relationships/media" Target="../media/media2.mp3"/><Relationship Id="rId7" Type="http://schemas.openxmlformats.org/officeDocument/2006/relationships/image" Target="../media/image2.gif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1.gif"/><Relationship Id="rId5" Type="http://schemas.openxmlformats.org/officeDocument/2006/relationships/slideLayout" Target="../slideLayouts/slideLayout7.xml"/><Relationship Id="rId4" Type="http://schemas.openxmlformats.org/officeDocument/2006/relationships/audio" Target="../media/media2.mp3"/><Relationship Id="rId9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tmp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tmp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microsoft.com/office/2007/relationships/hdphoto" Target="../media/hdphoto1.wdp"/><Relationship Id="rId5" Type="http://schemas.openxmlformats.org/officeDocument/2006/relationships/image" Target="../media/image7.png"/><Relationship Id="rId4" Type="http://schemas.openxmlformats.org/officeDocument/2006/relationships/image" Target="../media/image6.tmp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audio" Target="../media/media4.wav"/><Relationship Id="rId1" Type="http://schemas.microsoft.com/office/2007/relationships/media" Target="../media/media4.wav"/><Relationship Id="rId6" Type="http://schemas.openxmlformats.org/officeDocument/2006/relationships/image" Target="../media/image10.png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5.mp4"/><Relationship Id="rId1" Type="http://schemas.microsoft.com/office/2007/relationships/media" Target="../media/media5.mp4"/><Relationship Id="rId4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6.mp4"/><Relationship Id="rId1" Type="http://schemas.microsoft.com/office/2007/relationships/media" Target="../media/media6.mp4"/><Relationship Id="rId6" Type="http://schemas.openxmlformats.org/officeDocument/2006/relationships/image" Target="../media/image13.png"/><Relationship Id="rId5" Type="http://schemas.openxmlformats.org/officeDocument/2006/relationships/image" Target="../media/image12.tmp"/><Relationship Id="rId4" Type="http://schemas.openxmlformats.org/officeDocument/2006/relationships/notesSlide" Target="../notesSlides/notesSlide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7.mp4"/><Relationship Id="rId1" Type="http://schemas.microsoft.com/office/2007/relationships/media" Target="../media/media7.mp4"/><Relationship Id="rId5" Type="http://schemas.openxmlformats.org/officeDocument/2006/relationships/image" Target="../media/image17.gif"/><Relationship Id="rId4" Type="http://schemas.openxmlformats.org/officeDocument/2006/relationships/image" Target="../media/image1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6.mp4"/><Relationship Id="rId1" Type="http://schemas.microsoft.com/office/2007/relationships/media" Target="../media/media6.mp4"/><Relationship Id="rId4" Type="http://schemas.openxmlformats.org/officeDocument/2006/relationships/image" Target="../media/image1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extBox 20"/>
          <p:cNvSpPr txBox="1"/>
          <p:nvPr/>
        </p:nvSpPr>
        <p:spPr>
          <a:xfrm>
            <a:off x="4578742" y="332656"/>
            <a:ext cx="3522118" cy="6667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733" b="1">
                <a:latin typeface="Times New Roman" pitchFamily="18" charset="0"/>
                <a:cs typeface="Times New Roman" pitchFamily="18" charset="0"/>
              </a:rPr>
              <a:t>1. KHỞI ĐỘNG</a:t>
            </a:r>
            <a:endParaRPr lang="en-US" sz="3733" b="1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7" name="Picture 28" descr="animelekline1"/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V="1">
            <a:off x="0" y="5613722"/>
            <a:ext cx="12192000" cy="1587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" name="Picture 29" descr="animelekline1"/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V="1">
            <a:off x="-124883" y="3212976"/>
            <a:ext cx="12192000" cy="152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" name="Picture 30" descr="animelekline1"/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V="1">
            <a:off x="0" y="4394522"/>
            <a:ext cx="12192000" cy="1587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" name="Picture 31" descr="animelekline1"/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V="1">
            <a:off x="0" y="5004122"/>
            <a:ext cx="12192000" cy="1587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" name="Picture 32" descr="animelekline1"/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V="1">
            <a:off x="0" y="3784922"/>
            <a:ext cx="12192000" cy="1587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2" name="Text Box 34"/>
          <p:cNvSpPr txBox="1">
            <a:spLocks noChangeArrowheads="1"/>
          </p:cNvSpPr>
          <p:nvPr/>
        </p:nvSpPr>
        <p:spPr bwMode="auto">
          <a:xfrm>
            <a:off x="3183467" y="3312369"/>
            <a:ext cx="6468533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vi-VN" sz="3200" b="1">
                <a:solidFill>
                  <a:srgbClr val="FF3300"/>
                </a:solidFill>
                <a:latin typeface="Times New Roman" pitchFamily="18" charset="0"/>
              </a:rPr>
              <a:t>Độc tấu piano</a:t>
            </a:r>
            <a:endParaRPr lang="en-US" altLang="vi-VN" sz="3200" b="1">
              <a:solidFill>
                <a:srgbClr val="FF3300"/>
              </a:solidFill>
              <a:latin typeface="Times New Roman" pitchFamily="18" charset="0"/>
            </a:endParaRPr>
          </a:p>
        </p:txBody>
      </p:sp>
      <p:sp>
        <p:nvSpPr>
          <p:cNvPr id="33" name="Text Box 35"/>
          <p:cNvSpPr txBox="1">
            <a:spLocks noChangeArrowheads="1"/>
          </p:cNvSpPr>
          <p:nvPr/>
        </p:nvSpPr>
        <p:spPr bwMode="auto">
          <a:xfrm>
            <a:off x="3494616" y="3827973"/>
            <a:ext cx="5750984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vi-VN" sz="3200" b="1">
                <a:solidFill>
                  <a:srgbClr val="FF3300"/>
                </a:solidFill>
                <a:latin typeface="Times New Roman" pitchFamily="18" charset="0"/>
              </a:rPr>
              <a:t> Độc tấu guitar</a:t>
            </a:r>
            <a:endParaRPr lang="en-US" altLang="vi-VN" sz="3200" b="1">
              <a:solidFill>
                <a:srgbClr val="FF3300"/>
              </a:solidFill>
              <a:latin typeface="Times New Roman" pitchFamily="18" charset="0"/>
            </a:endParaRPr>
          </a:p>
        </p:txBody>
      </p:sp>
      <p:sp>
        <p:nvSpPr>
          <p:cNvPr id="34" name="WordArt 39"/>
          <p:cNvSpPr>
            <a:spLocks noChangeArrowheads="1" noChangeShapeType="1" noTextEdit="1"/>
          </p:cNvSpPr>
          <p:nvPr/>
        </p:nvSpPr>
        <p:spPr bwMode="auto">
          <a:xfrm>
            <a:off x="2641600" y="1333822"/>
            <a:ext cx="8026400" cy="1333177"/>
          </a:xfrm>
          <a:prstGeom prst="rect">
            <a:avLst/>
          </a:prstGeom>
        </p:spPr>
        <p:txBody>
          <a:bodyPr wrap="none" fromWordArt="1">
            <a:prstTxWarp prst="textInflateTop">
              <a:avLst>
                <a:gd name="adj" fmla="val 40000"/>
              </a:avLst>
            </a:prstTxWarp>
            <a:scene3d>
              <a:camera prst="legacyObliqueTopLeft"/>
              <a:lightRig rig="legacyNormal3" dir="r"/>
            </a:scene3d>
            <a:sp3d extrusionH="201600" prstMaterial="legacyMatte">
              <a:extrusionClr>
                <a:srgbClr val="0066CC"/>
              </a:extrusionClr>
            </a:sp3d>
          </a:bodyPr>
          <a:lstStyle/>
          <a:p>
            <a:pPr algn="ctr"/>
            <a:r>
              <a:rPr lang="vi-VN" sz="4800" b="1" kern="10" dirty="0">
                <a:ln w="9525">
                  <a:round/>
                  <a:headEnd/>
                  <a:tailEnd/>
                </a:ln>
                <a:gradFill rotWithShape="1">
                  <a:gsLst>
                    <a:gs pos="0">
                      <a:srgbClr val="FFFFCC"/>
                    </a:gs>
                    <a:gs pos="100000">
                      <a:srgbClr val="FF9999"/>
                    </a:gs>
                  </a:gsLst>
                  <a:lin ang="5400000" scaled="1"/>
                </a:gradFill>
                <a:latin typeface="Times New Roman"/>
                <a:cs typeface="Times New Roman"/>
              </a:rPr>
              <a:t>“Nghe </a:t>
            </a:r>
            <a:r>
              <a:rPr lang="en-US" sz="4800" b="1" kern="10" dirty="0" err="1">
                <a:ln w="9525">
                  <a:round/>
                  <a:headEnd/>
                  <a:tailEnd/>
                </a:ln>
                <a:gradFill rotWithShape="1">
                  <a:gsLst>
                    <a:gs pos="0">
                      <a:srgbClr val="FFFFCC"/>
                    </a:gs>
                    <a:gs pos="100000">
                      <a:srgbClr val="FF9999"/>
                    </a:gs>
                  </a:gsLst>
                  <a:lin ang="5400000" scaled="1"/>
                </a:gradFill>
                <a:latin typeface="Times New Roman"/>
                <a:cs typeface="Times New Roman"/>
              </a:rPr>
              <a:t>nhạc</a:t>
            </a:r>
            <a:r>
              <a:rPr lang="en-US" sz="4800" b="1" kern="10" dirty="0">
                <a:ln w="9525">
                  <a:round/>
                  <a:headEnd/>
                  <a:tailEnd/>
                </a:ln>
                <a:gradFill rotWithShape="1">
                  <a:gsLst>
                    <a:gs pos="0">
                      <a:srgbClr val="FFFFCC"/>
                    </a:gs>
                    <a:gs pos="100000">
                      <a:srgbClr val="FF9999"/>
                    </a:gs>
                  </a:gsLst>
                  <a:lin ang="5400000" scaled="1"/>
                </a:gradFill>
                <a:latin typeface="Times New Roman"/>
                <a:cs typeface="Times New Roman"/>
              </a:rPr>
              <a:t> </a:t>
            </a:r>
            <a:r>
              <a:rPr lang="en-US" sz="4800" b="1" kern="10" dirty="0" err="1">
                <a:ln w="9525">
                  <a:round/>
                  <a:headEnd/>
                  <a:tailEnd/>
                </a:ln>
                <a:gradFill rotWithShape="1">
                  <a:gsLst>
                    <a:gs pos="0">
                      <a:srgbClr val="FFFFCC"/>
                    </a:gs>
                    <a:gs pos="100000">
                      <a:srgbClr val="FF9999"/>
                    </a:gs>
                  </a:gsLst>
                  <a:lin ang="5400000" scaled="1"/>
                </a:gradFill>
                <a:latin typeface="Times New Roman"/>
                <a:cs typeface="Times New Roman"/>
              </a:rPr>
              <a:t>đoán</a:t>
            </a:r>
            <a:r>
              <a:rPr lang="en-US" sz="4800" b="1" kern="10" dirty="0">
                <a:ln w="9525">
                  <a:round/>
                  <a:headEnd/>
                  <a:tailEnd/>
                </a:ln>
                <a:gradFill rotWithShape="1">
                  <a:gsLst>
                    <a:gs pos="0">
                      <a:srgbClr val="FFFFCC"/>
                    </a:gs>
                    <a:gs pos="100000">
                      <a:srgbClr val="FF9999"/>
                    </a:gs>
                  </a:gsLst>
                  <a:lin ang="5400000" scaled="1"/>
                </a:gradFill>
                <a:latin typeface="Times New Roman"/>
                <a:cs typeface="Times New Roman"/>
              </a:rPr>
              <a:t> </a:t>
            </a:r>
            <a:r>
              <a:rPr lang="en-US" sz="4800" b="1" kern="10" dirty="0" err="1">
                <a:ln w="9525">
                  <a:round/>
                  <a:headEnd/>
                  <a:tailEnd/>
                </a:ln>
                <a:gradFill rotWithShape="1">
                  <a:gsLst>
                    <a:gs pos="0">
                      <a:srgbClr val="FFFFCC"/>
                    </a:gs>
                    <a:gs pos="100000">
                      <a:srgbClr val="FF9999"/>
                    </a:gs>
                  </a:gsLst>
                  <a:lin ang="5400000" scaled="1"/>
                </a:gradFill>
                <a:latin typeface="Times New Roman"/>
                <a:cs typeface="Times New Roman"/>
              </a:rPr>
              <a:t>tên</a:t>
            </a:r>
            <a:r>
              <a:rPr lang="en-US" sz="4800" b="1" kern="10" dirty="0">
                <a:ln w="9525">
                  <a:round/>
                  <a:headEnd/>
                  <a:tailEnd/>
                </a:ln>
                <a:gradFill rotWithShape="1">
                  <a:gsLst>
                    <a:gs pos="0">
                      <a:srgbClr val="FFFFCC"/>
                    </a:gs>
                    <a:gs pos="100000">
                      <a:srgbClr val="FF9999"/>
                    </a:gs>
                  </a:gsLst>
                  <a:lin ang="5400000" scaled="1"/>
                </a:gradFill>
                <a:latin typeface="Times New Roman"/>
                <a:cs typeface="Times New Roman"/>
              </a:rPr>
              <a:t> </a:t>
            </a:r>
            <a:r>
              <a:rPr lang="en-US" sz="4800" b="1" kern="10" dirty="0" err="1">
                <a:ln w="9525">
                  <a:round/>
                  <a:headEnd/>
                  <a:tailEnd/>
                </a:ln>
                <a:gradFill rotWithShape="1">
                  <a:gsLst>
                    <a:gs pos="0">
                      <a:srgbClr val="FFFFCC"/>
                    </a:gs>
                    <a:gs pos="100000">
                      <a:srgbClr val="FF9999"/>
                    </a:gs>
                  </a:gsLst>
                  <a:lin ang="5400000" scaled="1"/>
                </a:gradFill>
                <a:latin typeface="Times New Roman"/>
                <a:cs typeface="Times New Roman"/>
              </a:rPr>
              <a:t>nhạc</a:t>
            </a:r>
            <a:r>
              <a:rPr lang="en-US" sz="4800" b="1" kern="10" dirty="0">
                <a:ln w="9525">
                  <a:round/>
                  <a:headEnd/>
                  <a:tailEnd/>
                </a:ln>
                <a:gradFill rotWithShape="1">
                  <a:gsLst>
                    <a:gs pos="0">
                      <a:srgbClr val="FFFFCC"/>
                    </a:gs>
                    <a:gs pos="100000">
                      <a:srgbClr val="FF9999"/>
                    </a:gs>
                  </a:gsLst>
                  <a:lin ang="5400000" scaled="1"/>
                </a:gradFill>
                <a:latin typeface="Times New Roman"/>
                <a:cs typeface="Times New Roman"/>
              </a:rPr>
              <a:t> </a:t>
            </a:r>
            <a:r>
              <a:rPr lang="en-US" sz="4800" b="1" kern="10" dirty="0" err="1">
                <a:ln w="9525">
                  <a:round/>
                  <a:headEnd/>
                  <a:tailEnd/>
                </a:ln>
                <a:gradFill rotWithShape="1">
                  <a:gsLst>
                    <a:gs pos="0">
                      <a:srgbClr val="FFFFCC"/>
                    </a:gs>
                    <a:gs pos="100000">
                      <a:srgbClr val="FF9999"/>
                    </a:gs>
                  </a:gsLst>
                  <a:lin ang="5400000" scaled="1"/>
                </a:gradFill>
                <a:latin typeface="Times New Roman"/>
                <a:cs typeface="Times New Roman"/>
              </a:rPr>
              <a:t>cụ</a:t>
            </a:r>
            <a:r>
              <a:rPr lang="vi-VN" sz="4800" b="1" kern="10" dirty="0">
                <a:ln w="9525">
                  <a:round/>
                  <a:headEnd/>
                  <a:tailEnd/>
                </a:ln>
                <a:gradFill rotWithShape="1">
                  <a:gsLst>
                    <a:gs pos="0">
                      <a:srgbClr val="FFFFCC"/>
                    </a:gs>
                    <a:gs pos="100000">
                      <a:srgbClr val="FF9999"/>
                    </a:gs>
                  </a:gsLst>
                  <a:lin ang="5400000" scaled="1"/>
                </a:gradFill>
                <a:latin typeface="Times New Roman"/>
                <a:cs typeface="Times New Roman"/>
              </a:rPr>
              <a:t>"</a:t>
            </a:r>
            <a:endParaRPr lang="en-US" sz="4800" b="1" kern="10" dirty="0">
              <a:ln w="9525">
                <a:round/>
                <a:headEnd/>
                <a:tailEnd/>
              </a:ln>
              <a:gradFill rotWithShape="1">
                <a:gsLst>
                  <a:gs pos="0">
                    <a:srgbClr val="FFFFCC"/>
                  </a:gs>
                  <a:gs pos="100000">
                    <a:srgbClr val="FF9999"/>
                  </a:gs>
                </a:gsLst>
                <a:lin ang="5400000" scaled="1"/>
              </a:gradFill>
              <a:latin typeface="Times New Roman"/>
              <a:cs typeface="Times New Roman"/>
            </a:endParaRPr>
          </a:p>
        </p:txBody>
      </p:sp>
      <p:sp>
        <p:nvSpPr>
          <p:cNvPr id="35" name="Oval 125"/>
          <p:cNvSpPr>
            <a:spLocks noChangeArrowheads="1"/>
          </p:cNvSpPr>
          <p:nvPr/>
        </p:nvSpPr>
        <p:spPr bwMode="auto">
          <a:xfrm>
            <a:off x="10654043" y="3334072"/>
            <a:ext cx="609600" cy="457200"/>
          </a:xfrm>
          <a:prstGeom prst="ellipse">
            <a:avLst/>
          </a:prstGeom>
          <a:solidFill>
            <a:srgbClr val="0000FF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1" hangingPunct="1"/>
            <a:endParaRPr lang="vi-VN" altLang="vi-VN" sz="3467">
              <a:solidFill>
                <a:srgbClr val="000000"/>
              </a:solidFill>
              <a:latin typeface="Times New Roman" pitchFamily="18" charset="0"/>
            </a:endParaRPr>
          </a:p>
        </p:txBody>
      </p:sp>
      <p:pic>
        <p:nvPicPr>
          <p:cNvPr id="36" name="Picture 35" descr="solclef6"/>
          <p:cNvPicPr>
            <a:picLocks noChangeAspect="1" noChangeArrowheads="1" noCrop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361" y="2667001"/>
            <a:ext cx="2451551" cy="35587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8" name="Oval 125"/>
          <p:cNvSpPr>
            <a:spLocks noChangeArrowheads="1"/>
          </p:cNvSpPr>
          <p:nvPr/>
        </p:nvSpPr>
        <p:spPr bwMode="auto">
          <a:xfrm>
            <a:off x="10668000" y="3937000"/>
            <a:ext cx="609600" cy="457200"/>
          </a:xfrm>
          <a:prstGeom prst="ellipse">
            <a:avLst/>
          </a:prstGeom>
          <a:solidFill>
            <a:srgbClr val="0000FF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1" hangingPunct="1"/>
            <a:endParaRPr lang="vi-VN" altLang="vi-VN" sz="3467">
              <a:solidFill>
                <a:srgbClr val="000000"/>
              </a:solidFill>
              <a:latin typeface="Times New Roman" pitchFamily="18" charset="0"/>
            </a:endParaRPr>
          </a:p>
        </p:txBody>
      </p:sp>
      <p:pic>
        <p:nvPicPr>
          <p:cNvPr id="39" name="Romance D' Amour (Piano)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0776272" y="3326644"/>
            <a:ext cx="501328" cy="501328"/>
          </a:xfrm>
          <a:prstGeom prst="rect">
            <a:avLst/>
          </a:prstGeom>
        </p:spPr>
      </p:pic>
      <p:pic>
        <p:nvPicPr>
          <p:cNvPr id="40" name="Romance De Amour guitar.mp3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0760828" y="3948747"/>
            <a:ext cx="470024" cy="4700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77088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3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8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9" restart="whenNotActive" fill="hold" evtFilter="cancelBubble" nodeType="interactiveSeq">
                <p:stCondLst>
                  <p:cond evt="onClick" delay="0">
                    <p:tgtEl>
                      <p:spTgt spid="3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0" fill="hold">
                      <p:stCondLst>
                        <p:cond delay="0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3" dur="101059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9"/>
                  </p:tgtEl>
                </p:cond>
              </p:nextCondLst>
            </p:seq>
            <p:audio>
              <p:cMediaNode vol="80000">
                <p:cTn id="4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9"/>
                </p:tgtEl>
              </p:cMediaNode>
            </p:audio>
            <p:seq concurrent="1" nextAc="seek">
              <p:cTn id="45" restart="whenNotActive" fill="hold" evtFilter="cancelBubble" nodeType="interactiveSeq">
                <p:stCondLst>
                  <p:cond evt="onClick" delay="0">
                    <p:tgtEl>
                      <p:spTgt spid="4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6" fill="hold">
                      <p:stCondLst>
                        <p:cond delay="0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9" dur="188309" fill="hold"/>
                                        <p:tgtEl>
                                          <p:spTgt spid="4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0"/>
                  </p:tgtEl>
                </p:cond>
              </p:nextCondLst>
            </p:seq>
            <p:audio>
              <p:cMediaNode vol="80000">
                <p:cTn id="5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0"/>
                </p:tgtEl>
              </p:cMediaNode>
            </p:audio>
          </p:childTnLst>
        </p:cTn>
      </p:par>
    </p:tnLst>
    <p:bldLst>
      <p:bldP spid="21" grpId="0"/>
      <p:bldP spid="32" grpId="0"/>
      <p:bldP spid="33" grpId="0"/>
      <p:bldP spid="34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creen Clippi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6948" y="323557"/>
            <a:ext cx="11577710" cy="6274191"/>
          </a:xfrm>
          <a:prstGeom prst="roundRect">
            <a:avLst>
              <a:gd name="adj" fmla="val 11111"/>
            </a:avLst>
          </a:prstGeom>
          <a:ln w="190500" cap="rnd">
            <a:solidFill>
              <a:srgbClr val="C8C6BD"/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</p:spPr>
      </p:pic>
      <p:sp>
        <p:nvSpPr>
          <p:cNvPr id="3" name="TextBox 2"/>
          <p:cNvSpPr txBox="1"/>
          <p:nvPr/>
        </p:nvSpPr>
        <p:spPr>
          <a:xfrm>
            <a:off x="745588" y="2222695"/>
            <a:ext cx="5106572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r>
              <a:rPr lang="en-US" sz="2800" b="1" dirty="0" err="1" smtClean="0"/>
              <a:t>Tìm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hiểu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bài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Tập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đọc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nhạc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số</a:t>
            </a:r>
            <a:r>
              <a:rPr lang="en-US" sz="2800" b="1" dirty="0" smtClean="0"/>
              <a:t> 1</a:t>
            </a:r>
          </a:p>
          <a:p>
            <a:r>
              <a:rPr lang="en-US" sz="2800" b="1" dirty="0" smtClean="0"/>
              <a:t>( </a:t>
            </a:r>
            <a:r>
              <a:rPr lang="en-US" sz="2800" b="1" dirty="0" err="1" smtClean="0"/>
              <a:t>Đọc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nốt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nhạc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và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bài</a:t>
            </a:r>
            <a:r>
              <a:rPr lang="en-US" sz="2800" b="1" dirty="0" smtClean="0"/>
              <a:t> TĐN </a:t>
            </a:r>
            <a:r>
              <a:rPr lang="en-US" sz="2800" b="1" dirty="0" err="1" smtClean="0"/>
              <a:t>có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những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trường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độ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nào</a:t>
            </a:r>
            <a:r>
              <a:rPr lang="en-US" sz="2800" b="1" dirty="0" smtClean="0"/>
              <a:t>?)</a:t>
            </a:r>
          </a:p>
          <a:p>
            <a:endParaRPr lang="en-US" sz="2800" b="1" dirty="0"/>
          </a:p>
          <a:p>
            <a:endParaRPr lang="en-US" sz="2800" b="1" dirty="0"/>
          </a:p>
          <a:p>
            <a:r>
              <a:rPr lang="en-US" sz="2800" b="1" dirty="0" smtClean="0"/>
              <a:t>2.   </a:t>
            </a:r>
            <a:r>
              <a:rPr lang="en-US" sz="2800" b="1" dirty="0" err="1" smtClean="0"/>
              <a:t>Tìm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một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số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tác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phẩm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được</a:t>
            </a:r>
            <a:r>
              <a:rPr lang="en-US" sz="2800" b="1" dirty="0"/>
              <a:t> </a:t>
            </a:r>
            <a:r>
              <a:rPr lang="en-US" sz="2800" b="1" dirty="0" err="1" smtClean="0"/>
              <a:t>thể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hiện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bằng</a:t>
            </a:r>
            <a:r>
              <a:rPr lang="en-US" sz="2800" b="1" dirty="0" smtClean="0"/>
              <a:t> piano</a:t>
            </a:r>
          </a:p>
          <a:p>
            <a:pPr marL="342900" indent="-342900">
              <a:buAutoNum type="arabicPeriod"/>
            </a:pPr>
            <a:endParaRPr lang="en-US" sz="2800" b="1" dirty="0"/>
          </a:p>
        </p:txBody>
      </p:sp>
    </p:spTree>
    <p:extLst>
      <p:ext uri="{BB962C8B-B14F-4D97-AF65-F5344CB8AC3E}">
        <p14:creationId xmlns:p14="http://schemas.microsoft.com/office/powerpoint/2010/main" val="299394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900">
        <p14:glitter pattern="hexago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45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45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creen Clippi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330424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creen Clippi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0332" y="535940"/>
            <a:ext cx="10550769" cy="5669280"/>
          </a:xfrm>
          <a:prstGeom prst="rect">
            <a:avLst/>
          </a:prstGeom>
        </p:spPr>
      </p:pic>
      <p:sp>
        <p:nvSpPr>
          <p:cNvPr id="6" name="Cloud Callout 5"/>
          <p:cNvSpPr/>
          <p:nvPr/>
        </p:nvSpPr>
        <p:spPr>
          <a:xfrm>
            <a:off x="4600134" y="2082018"/>
            <a:ext cx="3080825" cy="3249637"/>
          </a:xfrm>
          <a:prstGeom prst="cloudCallou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Cloud Callout 6"/>
          <p:cNvSpPr/>
          <p:nvPr/>
        </p:nvSpPr>
        <p:spPr>
          <a:xfrm>
            <a:off x="7861494" y="2082017"/>
            <a:ext cx="3080825" cy="3249637"/>
          </a:xfrm>
          <a:prstGeom prst="cloudCallou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/>
          <p:cNvSpPr txBox="1"/>
          <p:nvPr/>
        </p:nvSpPr>
        <p:spPr>
          <a:xfrm>
            <a:off x="5275384" y="2926080"/>
            <a:ext cx="207732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err="1" smtClean="0"/>
              <a:t>Tác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phẩm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có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giai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điệu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như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thế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nào</a:t>
            </a:r>
            <a:r>
              <a:rPr lang="en-US" sz="2400" b="1" dirty="0" smtClean="0"/>
              <a:t>?</a:t>
            </a:r>
            <a:endParaRPr lang="en-US" sz="2400" b="1" dirty="0"/>
          </a:p>
        </p:txBody>
      </p:sp>
      <p:sp>
        <p:nvSpPr>
          <p:cNvPr id="9" name="TextBox 8"/>
          <p:cNvSpPr txBox="1"/>
          <p:nvPr/>
        </p:nvSpPr>
        <p:spPr>
          <a:xfrm>
            <a:off x="8679765" y="3106670"/>
            <a:ext cx="177252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err="1" smtClean="0"/>
              <a:t>Cảm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xúc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của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em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khi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nghe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tác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phẩm</a:t>
            </a:r>
            <a:r>
              <a:rPr lang="en-US" sz="2400" b="1" dirty="0" smtClean="0"/>
              <a:t>?</a:t>
            </a:r>
            <a:endParaRPr lang="en-US" sz="2400" b="1" dirty="0"/>
          </a:p>
        </p:txBody>
      </p:sp>
      <p:pic>
        <p:nvPicPr>
          <p:cNvPr id="3" name="Hungarian-Sonata-Richard-Clayderman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-40000" contrast="-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654300" y="4126409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714459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0" dur="198739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2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8" grpId="0"/>
      <p:bldP spid="9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FBCD7F58-FDFF-4757-8294-6544ABAB6917}"/>
              </a:ext>
            </a:extLst>
          </p:cNvPr>
          <p:cNvSpPr txBox="1"/>
          <p:nvPr/>
        </p:nvSpPr>
        <p:spPr>
          <a:xfrm>
            <a:off x="186322" y="4865858"/>
            <a:ext cx="11819356" cy="292439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</a:pPr>
            <a:r>
              <a:rPr lang="en-US" sz="2400" spc="-40" dirty="0">
                <a:solidFill>
                  <a:srgbClr val="004D61"/>
                </a:solidFill>
                <a:latin typeface="+mj-lt"/>
                <a:ea typeface="Calibri" panose="020F0502020204030204" pitchFamily="34" charset="0"/>
              </a:rPr>
              <a:t> </a:t>
            </a:r>
            <a:r>
              <a:rPr lang="en-US" sz="2400" spc="-40" dirty="0" smtClean="0">
                <a:solidFill>
                  <a:srgbClr val="004D61"/>
                </a:solidFill>
                <a:latin typeface="+mj-lt"/>
                <a:ea typeface="Calibri" panose="020F0502020204030204" pitchFamily="34" charset="0"/>
              </a:rPr>
              <a:t> </a:t>
            </a:r>
            <a:r>
              <a:rPr lang="en-US" sz="2800" b="1" spc="-40" dirty="0">
                <a:solidFill>
                  <a:srgbClr val="004D61"/>
                </a:solidFill>
                <a:latin typeface="+mj-lt"/>
                <a:ea typeface="Calibri" panose="020F0502020204030204" pitchFamily="34" charset="0"/>
              </a:rPr>
              <a:t>P</a:t>
            </a:r>
            <a:r>
              <a:rPr lang="en-US" sz="2800" b="1" spc="-40" dirty="0" smtClean="0">
                <a:solidFill>
                  <a:srgbClr val="004D61"/>
                </a:solidFill>
                <a:latin typeface="+mj-lt"/>
                <a:ea typeface="Calibri" panose="020F0502020204030204" pitchFamily="34" charset="0"/>
              </a:rPr>
              <a:t>iano</a:t>
            </a:r>
            <a:r>
              <a:rPr lang="vi-VN" sz="2400" spc="-40" dirty="0" smtClean="0">
                <a:solidFill>
                  <a:srgbClr val="004D61"/>
                </a:solidFill>
                <a:latin typeface="+mj-lt"/>
                <a:ea typeface="Calibri" panose="020F0502020204030204" pitchFamily="34" charset="0"/>
              </a:rPr>
              <a:t> </a:t>
            </a:r>
            <a:r>
              <a:rPr lang="vi-VN" sz="2400" spc="-40" dirty="0">
                <a:solidFill>
                  <a:srgbClr val="004D61"/>
                </a:solidFill>
                <a:ea typeface="Calibri" panose="020F0502020204030204" pitchFamily="34" charset="0"/>
              </a:rPr>
              <a:t>hay còn gọi là dương cầm,</a:t>
            </a:r>
            <a:r>
              <a:rPr lang="en-US" sz="2400" spc="-40" dirty="0">
                <a:solidFill>
                  <a:srgbClr val="004D61"/>
                </a:solidFill>
                <a:ea typeface="Calibri" panose="020F0502020204030204" pitchFamily="34" charset="0"/>
              </a:rPr>
              <a:t> </a:t>
            </a:r>
            <a:r>
              <a:rPr lang="en-US" sz="2400" spc="-40" dirty="0" err="1">
                <a:solidFill>
                  <a:srgbClr val="004D61"/>
                </a:solidFill>
                <a:ea typeface="Calibri" panose="020F0502020204030204" pitchFamily="34" charset="0"/>
              </a:rPr>
              <a:t>xuất</a:t>
            </a:r>
            <a:r>
              <a:rPr lang="en-US" sz="2400" spc="-40" dirty="0">
                <a:solidFill>
                  <a:srgbClr val="004D61"/>
                </a:solidFill>
                <a:ea typeface="Calibri" panose="020F0502020204030204" pitchFamily="34" charset="0"/>
              </a:rPr>
              <a:t> </a:t>
            </a:r>
            <a:r>
              <a:rPr lang="en-US" sz="2400" spc="-40" dirty="0" err="1">
                <a:solidFill>
                  <a:srgbClr val="004D61"/>
                </a:solidFill>
                <a:ea typeface="Calibri" panose="020F0502020204030204" pitchFamily="34" charset="0"/>
              </a:rPr>
              <a:t>xứ</a:t>
            </a:r>
            <a:r>
              <a:rPr lang="en-US" sz="2400" spc="-40" dirty="0">
                <a:solidFill>
                  <a:srgbClr val="004D61"/>
                </a:solidFill>
                <a:ea typeface="Calibri" panose="020F0502020204030204" pitchFamily="34" charset="0"/>
              </a:rPr>
              <a:t> </a:t>
            </a:r>
            <a:r>
              <a:rPr lang="en-US" sz="2400" spc="-40" dirty="0" err="1">
                <a:solidFill>
                  <a:srgbClr val="004D61"/>
                </a:solidFill>
                <a:ea typeface="Calibri" panose="020F0502020204030204" pitchFamily="34" charset="0"/>
              </a:rPr>
              <a:t>từ</a:t>
            </a:r>
            <a:r>
              <a:rPr lang="en-US" sz="2400" spc="-40" dirty="0">
                <a:solidFill>
                  <a:srgbClr val="004D61"/>
                </a:solidFill>
                <a:ea typeface="Calibri" panose="020F0502020204030204" pitchFamily="34" charset="0"/>
              </a:rPr>
              <a:t> </a:t>
            </a:r>
            <a:r>
              <a:rPr lang="en-US" sz="2400" spc="-40" dirty="0" err="1">
                <a:solidFill>
                  <a:srgbClr val="004D61"/>
                </a:solidFill>
                <a:ea typeface="Calibri" panose="020F0502020204030204" pitchFamily="34" charset="0"/>
              </a:rPr>
              <a:t>phương</a:t>
            </a:r>
            <a:r>
              <a:rPr lang="en-US" sz="2400" spc="-40" dirty="0">
                <a:solidFill>
                  <a:srgbClr val="004D61"/>
                </a:solidFill>
                <a:ea typeface="Calibri" panose="020F0502020204030204" pitchFamily="34" charset="0"/>
              </a:rPr>
              <a:t> </a:t>
            </a:r>
            <a:r>
              <a:rPr lang="en-US" sz="2400" spc="-40" dirty="0" err="1">
                <a:solidFill>
                  <a:srgbClr val="004D61"/>
                </a:solidFill>
                <a:ea typeface="Calibri" panose="020F0502020204030204" pitchFamily="34" charset="0"/>
              </a:rPr>
              <a:t>Tây</a:t>
            </a:r>
            <a:r>
              <a:rPr lang="en-US" sz="2400" spc="-40" dirty="0">
                <a:solidFill>
                  <a:srgbClr val="004D61"/>
                </a:solidFill>
                <a:ea typeface="Calibri" panose="020F0502020204030204" pitchFamily="34" charset="0"/>
              </a:rPr>
              <a:t> </a:t>
            </a:r>
            <a:r>
              <a:rPr lang="en-US" sz="2400" spc="-40" dirty="0" err="1">
                <a:solidFill>
                  <a:srgbClr val="004D61"/>
                </a:solidFill>
                <a:ea typeface="Calibri" panose="020F0502020204030204" pitchFamily="34" charset="0"/>
              </a:rPr>
              <a:t>và</a:t>
            </a:r>
            <a:r>
              <a:rPr lang="en-US" sz="2400" spc="-40" dirty="0">
                <a:solidFill>
                  <a:srgbClr val="004D61"/>
                </a:solidFill>
                <a:ea typeface="Calibri" panose="020F0502020204030204" pitchFamily="34" charset="0"/>
              </a:rPr>
              <a:t> du </a:t>
            </a:r>
            <a:r>
              <a:rPr lang="en-US" sz="2400" spc="-40" dirty="0" err="1">
                <a:solidFill>
                  <a:srgbClr val="004D61"/>
                </a:solidFill>
                <a:ea typeface="Calibri" panose="020F0502020204030204" pitchFamily="34" charset="0"/>
              </a:rPr>
              <a:t>nhập</a:t>
            </a:r>
            <a:r>
              <a:rPr lang="en-US" sz="2400" spc="-40" dirty="0">
                <a:solidFill>
                  <a:srgbClr val="004D61"/>
                </a:solidFill>
                <a:ea typeface="Calibri" panose="020F0502020204030204" pitchFamily="34" charset="0"/>
              </a:rPr>
              <a:t> </a:t>
            </a:r>
            <a:r>
              <a:rPr lang="en-US" sz="2400" spc="-40" dirty="0" err="1">
                <a:solidFill>
                  <a:srgbClr val="004D61"/>
                </a:solidFill>
                <a:ea typeface="Calibri" panose="020F0502020204030204" pitchFamily="34" charset="0"/>
              </a:rPr>
              <a:t>vào</a:t>
            </a:r>
            <a:r>
              <a:rPr lang="en-US" sz="2400" spc="-40" dirty="0">
                <a:solidFill>
                  <a:srgbClr val="004D61"/>
                </a:solidFill>
                <a:ea typeface="Calibri" panose="020F0502020204030204" pitchFamily="34" charset="0"/>
              </a:rPr>
              <a:t> </a:t>
            </a:r>
            <a:r>
              <a:rPr lang="en-US" sz="2400" spc="-40" dirty="0" err="1">
                <a:solidFill>
                  <a:srgbClr val="004D61"/>
                </a:solidFill>
                <a:ea typeface="Calibri" panose="020F0502020204030204" pitchFamily="34" charset="0"/>
              </a:rPr>
              <a:t>Việt</a:t>
            </a:r>
            <a:r>
              <a:rPr lang="en-US" sz="2400" spc="-40" dirty="0">
                <a:solidFill>
                  <a:srgbClr val="004D61"/>
                </a:solidFill>
                <a:ea typeface="Calibri" panose="020F0502020204030204" pitchFamily="34" charset="0"/>
              </a:rPr>
              <a:t> Nam </a:t>
            </a:r>
            <a:r>
              <a:rPr lang="en-US" sz="2400" spc="-40" dirty="0" err="1">
                <a:solidFill>
                  <a:srgbClr val="004D61"/>
                </a:solidFill>
                <a:ea typeface="Calibri" panose="020F0502020204030204" pitchFamily="34" charset="0"/>
              </a:rPr>
              <a:t>khoảng</a:t>
            </a:r>
            <a:r>
              <a:rPr lang="en-US" sz="2400" spc="-40" dirty="0">
                <a:solidFill>
                  <a:srgbClr val="004D61"/>
                </a:solidFill>
                <a:ea typeface="Calibri" panose="020F0502020204030204" pitchFamily="34" charset="0"/>
              </a:rPr>
              <a:t> </a:t>
            </a:r>
            <a:r>
              <a:rPr lang="en-US" sz="2400" spc="-40" dirty="0" err="1">
                <a:solidFill>
                  <a:srgbClr val="004D61"/>
                </a:solidFill>
                <a:ea typeface="Calibri" panose="020F0502020204030204" pitchFamily="34" charset="0"/>
              </a:rPr>
              <a:t>đầu</a:t>
            </a:r>
            <a:r>
              <a:rPr lang="en-US" sz="2400" spc="-40" dirty="0">
                <a:solidFill>
                  <a:srgbClr val="004D61"/>
                </a:solidFill>
                <a:ea typeface="Calibri" panose="020F0502020204030204" pitchFamily="34" charset="0"/>
              </a:rPr>
              <a:t> </a:t>
            </a:r>
            <a:r>
              <a:rPr lang="en-US" sz="2400" spc="-40" dirty="0" err="1">
                <a:solidFill>
                  <a:srgbClr val="004D61"/>
                </a:solidFill>
                <a:ea typeface="Calibri" panose="020F0502020204030204" pitchFamily="34" charset="0"/>
              </a:rPr>
              <a:t>thế</a:t>
            </a:r>
            <a:r>
              <a:rPr lang="en-US" sz="2400" spc="-40" dirty="0">
                <a:solidFill>
                  <a:srgbClr val="004D61"/>
                </a:solidFill>
                <a:ea typeface="Calibri" panose="020F0502020204030204" pitchFamily="34" charset="0"/>
              </a:rPr>
              <a:t> </a:t>
            </a:r>
            <a:r>
              <a:rPr lang="en-US" sz="2400" spc="-40" dirty="0" err="1">
                <a:solidFill>
                  <a:srgbClr val="004D61"/>
                </a:solidFill>
                <a:ea typeface="Calibri" panose="020F0502020204030204" pitchFamily="34" charset="0"/>
              </a:rPr>
              <a:t>kỉ</a:t>
            </a:r>
            <a:r>
              <a:rPr lang="en-US" sz="2400" spc="-40" dirty="0">
                <a:solidFill>
                  <a:srgbClr val="004D61"/>
                </a:solidFill>
                <a:ea typeface="Calibri" panose="020F0502020204030204" pitchFamily="34" charset="0"/>
              </a:rPr>
              <a:t> XX. </a:t>
            </a:r>
            <a:r>
              <a:rPr lang="en-US" sz="2400" spc="-40" dirty="0" err="1">
                <a:solidFill>
                  <a:srgbClr val="004D61"/>
                </a:solidFill>
                <a:ea typeface="Calibri" panose="020F0502020204030204" pitchFamily="34" charset="0"/>
              </a:rPr>
              <a:t>Có</a:t>
            </a:r>
            <a:r>
              <a:rPr lang="en-US" sz="2400" spc="-40" dirty="0">
                <a:solidFill>
                  <a:srgbClr val="004D61"/>
                </a:solidFill>
                <a:ea typeface="Calibri" panose="020F0502020204030204" pitchFamily="34" charset="0"/>
              </a:rPr>
              <a:t> 2 </a:t>
            </a:r>
            <a:r>
              <a:rPr lang="en-US" sz="2400" spc="-40" dirty="0" err="1" smtClean="0">
                <a:solidFill>
                  <a:srgbClr val="004D61"/>
                </a:solidFill>
                <a:ea typeface="Calibri" panose="020F0502020204030204" pitchFamily="34" charset="0"/>
              </a:rPr>
              <a:t>loại</a:t>
            </a:r>
            <a:r>
              <a:rPr lang="en-US" sz="2400" spc="-40" dirty="0" smtClean="0">
                <a:solidFill>
                  <a:srgbClr val="004D61"/>
                </a:solidFill>
                <a:ea typeface="Calibri" panose="020F0502020204030204" pitchFamily="34" charset="0"/>
              </a:rPr>
              <a:t>. </a:t>
            </a:r>
            <a:r>
              <a:rPr lang="en-US" sz="2400" spc="-40" dirty="0" err="1" smtClean="0">
                <a:solidFill>
                  <a:srgbClr val="004D61"/>
                </a:solidFill>
                <a:ea typeface="Calibri" panose="020F0502020204030204" pitchFamily="34" charset="0"/>
              </a:rPr>
              <a:t>Loại</a:t>
            </a:r>
            <a:r>
              <a:rPr lang="en-US" sz="2400" spc="-40" dirty="0" smtClean="0">
                <a:solidFill>
                  <a:srgbClr val="004D61"/>
                </a:solidFill>
                <a:ea typeface="Calibri" panose="020F0502020204030204" pitchFamily="34" charset="0"/>
              </a:rPr>
              <a:t> </a:t>
            </a:r>
            <a:r>
              <a:rPr lang="en-US" sz="2400" spc="-40" dirty="0" err="1" smtClean="0">
                <a:solidFill>
                  <a:srgbClr val="004D61"/>
                </a:solidFill>
                <a:ea typeface="Calibri" panose="020F0502020204030204" pitchFamily="34" charset="0"/>
              </a:rPr>
              <a:t>lớn</a:t>
            </a:r>
            <a:r>
              <a:rPr lang="en-US" sz="2400" spc="-40" dirty="0" smtClean="0">
                <a:solidFill>
                  <a:srgbClr val="004D61"/>
                </a:solidFill>
                <a:ea typeface="Calibri" panose="020F0502020204030204" pitchFamily="34" charset="0"/>
              </a:rPr>
              <a:t> </a:t>
            </a:r>
            <a:r>
              <a:rPr lang="en-US" sz="2400" spc="-40" dirty="0" err="1" smtClean="0">
                <a:solidFill>
                  <a:srgbClr val="004D61"/>
                </a:solidFill>
                <a:ea typeface="Calibri" panose="020F0502020204030204" pitchFamily="34" charset="0"/>
              </a:rPr>
              <a:t>còn</a:t>
            </a:r>
            <a:r>
              <a:rPr lang="en-US" sz="2400" spc="-40" dirty="0" smtClean="0">
                <a:solidFill>
                  <a:srgbClr val="004D61"/>
                </a:solidFill>
                <a:ea typeface="Calibri" panose="020F0502020204030204" pitchFamily="34" charset="0"/>
              </a:rPr>
              <a:t> </a:t>
            </a:r>
            <a:r>
              <a:rPr lang="en-US" sz="2400" spc="-40" dirty="0" err="1" smtClean="0">
                <a:solidFill>
                  <a:srgbClr val="004D61"/>
                </a:solidFill>
                <a:ea typeface="Calibri" panose="020F0502020204030204" pitchFamily="34" charset="0"/>
              </a:rPr>
              <a:t>có</a:t>
            </a:r>
            <a:r>
              <a:rPr lang="en-US" sz="2400" spc="-40" dirty="0" smtClean="0">
                <a:solidFill>
                  <a:srgbClr val="004D61"/>
                </a:solidFill>
                <a:ea typeface="Calibri" panose="020F0502020204030204" pitchFamily="34" charset="0"/>
              </a:rPr>
              <a:t> </a:t>
            </a:r>
            <a:r>
              <a:rPr lang="en-US" sz="2400" spc="-40" dirty="0" err="1" smtClean="0">
                <a:solidFill>
                  <a:srgbClr val="004D61"/>
                </a:solidFill>
                <a:ea typeface="Calibri" panose="020F0502020204030204" pitchFamily="34" charset="0"/>
              </a:rPr>
              <a:t>tên</a:t>
            </a:r>
            <a:r>
              <a:rPr lang="en-US" sz="2400" spc="-40" dirty="0" smtClean="0">
                <a:solidFill>
                  <a:srgbClr val="004D61"/>
                </a:solidFill>
                <a:ea typeface="Calibri" panose="020F0502020204030204" pitchFamily="34" charset="0"/>
              </a:rPr>
              <a:t> </a:t>
            </a:r>
            <a:r>
              <a:rPr lang="en-US" sz="2400" spc="-40" dirty="0" err="1" smtClean="0">
                <a:solidFill>
                  <a:srgbClr val="004D61"/>
                </a:solidFill>
                <a:ea typeface="Calibri" panose="020F0502020204030204" pitchFamily="34" charset="0"/>
              </a:rPr>
              <a:t>gọi</a:t>
            </a:r>
            <a:r>
              <a:rPr lang="en-US" sz="2400" spc="-40" dirty="0" smtClean="0">
                <a:solidFill>
                  <a:srgbClr val="004D61"/>
                </a:solidFill>
                <a:ea typeface="Calibri" panose="020F0502020204030204" pitchFamily="34" charset="0"/>
              </a:rPr>
              <a:t> </a:t>
            </a:r>
            <a:r>
              <a:rPr lang="en-US" sz="2400" spc="-40" dirty="0" err="1" smtClean="0">
                <a:solidFill>
                  <a:srgbClr val="004D61"/>
                </a:solidFill>
                <a:ea typeface="Calibri" panose="020F0502020204030204" pitchFamily="34" charset="0"/>
              </a:rPr>
              <a:t>là</a:t>
            </a:r>
            <a:r>
              <a:rPr lang="en-US" sz="2400" spc="-40" dirty="0" smtClean="0">
                <a:solidFill>
                  <a:srgbClr val="004D61"/>
                </a:solidFill>
                <a:ea typeface="Calibri" panose="020F0502020204030204" pitchFamily="34" charset="0"/>
              </a:rPr>
              <a:t> Grand </a:t>
            </a:r>
            <a:r>
              <a:rPr lang="en-US" sz="2400" spc="-40" dirty="0">
                <a:solidFill>
                  <a:srgbClr val="004D61"/>
                </a:solidFill>
                <a:ea typeface="Calibri" panose="020F0502020204030204" pitchFamily="34" charset="0"/>
              </a:rPr>
              <a:t>piano </a:t>
            </a:r>
            <a:r>
              <a:rPr lang="en-US" sz="2400" spc="-40" dirty="0" err="1" smtClean="0">
                <a:solidFill>
                  <a:srgbClr val="004D61"/>
                </a:solidFill>
                <a:ea typeface="Calibri" panose="020F0502020204030204" pitchFamily="34" charset="0"/>
              </a:rPr>
              <a:t>và</a:t>
            </a:r>
            <a:r>
              <a:rPr lang="en-US" sz="2400" spc="-40" dirty="0" smtClean="0">
                <a:solidFill>
                  <a:srgbClr val="004D61"/>
                </a:solidFill>
                <a:ea typeface="Calibri" panose="020F0502020204030204" pitchFamily="34" charset="0"/>
              </a:rPr>
              <a:t> </a:t>
            </a:r>
            <a:r>
              <a:rPr lang="en-US" sz="2400" spc="-40" dirty="0" err="1" smtClean="0">
                <a:solidFill>
                  <a:srgbClr val="004D61"/>
                </a:solidFill>
                <a:ea typeface="Calibri" panose="020F0502020204030204" pitchFamily="34" charset="0"/>
              </a:rPr>
              <a:t>loại</a:t>
            </a:r>
            <a:r>
              <a:rPr lang="en-US" sz="2400" spc="-40" dirty="0" smtClean="0">
                <a:solidFill>
                  <a:srgbClr val="004D61"/>
                </a:solidFill>
                <a:ea typeface="Calibri" panose="020F0502020204030204" pitchFamily="34" charset="0"/>
              </a:rPr>
              <a:t> </a:t>
            </a:r>
            <a:r>
              <a:rPr lang="en-US" sz="2400" spc="-40" dirty="0" err="1" smtClean="0">
                <a:solidFill>
                  <a:srgbClr val="004D61"/>
                </a:solidFill>
                <a:ea typeface="Calibri" panose="020F0502020204030204" pitchFamily="34" charset="0"/>
              </a:rPr>
              <a:t>nhỏ</a:t>
            </a:r>
            <a:r>
              <a:rPr lang="en-US" sz="2400" spc="-40" dirty="0" smtClean="0">
                <a:solidFill>
                  <a:srgbClr val="004D61"/>
                </a:solidFill>
                <a:ea typeface="Calibri" panose="020F0502020204030204" pitchFamily="34" charset="0"/>
              </a:rPr>
              <a:t> </a:t>
            </a:r>
            <a:r>
              <a:rPr lang="en-US" sz="2400" spc="-40" dirty="0" err="1" smtClean="0">
                <a:solidFill>
                  <a:srgbClr val="004D61"/>
                </a:solidFill>
                <a:ea typeface="Calibri" panose="020F0502020204030204" pitchFamily="34" charset="0"/>
              </a:rPr>
              <a:t>có</a:t>
            </a:r>
            <a:r>
              <a:rPr lang="en-US" sz="2400" spc="-40" dirty="0" smtClean="0">
                <a:solidFill>
                  <a:srgbClr val="004D61"/>
                </a:solidFill>
                <a:ea typeface="Calibri" panose="020F0502020204030204" pitchFamily="34" charset="0"/>
              </a:rPr>
              <a:t> </a:t>
            </a:r>
            <a:r>
              <a:rPr lang="en-US" sz="2400" spc="-40" dirty="0" err="1" smtClean="0">
                <a:solidFill>
                  <a:srgbClr val="004D61"/>
                </a:solidFill>
                <a:ea typeface="Calibri" panose="020F0502020204030204" pitchFamily="34" charset="0"/>
              </a:rPr>
              <a:t>tên</a:t>
            </a:r>
            <a:r>
              <a:rPr lang="en-US" sz="2400" spc="-40" dirty="0" smtClean="0">
                <a:solidFill>
                  <a:srgbClr val="004D61"/>
                </a:solidFill>
                <a:ea typeface="Calibri" panose="020F0502020204030204" pitchFamily="34" charset="0"/>
              </a:rPr>
              <a:t> </a:t>
            </a:r>
            <a:r>
              <a:rPr lang="en-US" sz="2400" spc="-40" dirty="0" err="1" smtClean="0">
                <a:solidFill>
                  <a:srgbClr val="004D61"/>
                </a:solidFill>
                <a:ea typeface="Calibri" panose="020F0502020204030204" pitchFamily="34" charset="0"/>
              </a:rPr>
              <a:t>gọi</a:t>
            </a:r>
            <a:r>
              <a:rPr lang="en-US" sz="2400" spc="-40" dirty="0" smtClean="0">
                <a:solidFill>
                  <a:srgbClr val="004D61"/>
                </a:solidFill>
                <a:ea typeface="Calibri" panose="020F0502020204030204" pitchFamily="34" charset="0"/>
              </a:rPr>
              <a:t> </a:t>
            </a:r>
            <a:r>
              <a:rPr lang="en-US" sz="2400" spc="-40" dirty="0" err="1" smtClean="0">
                <a:solidFill>
                  <a:srgbClr val="004D61"/>
                </a:solidFill>
                <a:ea typeface="Calibri" panose="020F0502020204030204" pitchFamily="34" charset="0"/>
              </a:rPr>
              <a:t>là</a:t>
            </a:r>
            <a:r>
              <a:rPr lang="en-US" sz="2400" spc="-40" dirty="0" smtClean="0">
                <a:solidFill>
                  <a:srgbClr val="004D61"/>
                </a:solidFill>
                <a:ea typeface="Calibri" panose="020F0502020204030204" pitchFamily="34" charset="0"/>
              </a:rPr>
              <a:t> </a:t>
            </a:r>
            <a:r>
              <a:rPr lang="en-US" sz="2400" spc="-40" dirty="0">
                <a:solidFill>
                  <a:srgbClr val="004D61"/>
                </a:solidFill>
                <a:ea typeface="Calibri" panose="020F0502020204030204" pitchFamily="34" charset="0"/>
              </a:rPr>
              <a:t>Upright piano. </a:t>
            </a:r>
            <a:r>
              <a:rPr lang="en-US" sz="2400" spc="-40" dirty="0" err="1">
                <a:solidFill>
                  <a:srgbClr val="004D61"/>
                </a:solidFill>
                <a:ea typeface="Calibri" panose="020F0502020204030204" pitchFamily="34" charset="0"/>
              </a:rPr>
              <a:t>Âm</a:t>
            </a:r>
            <a:r>
              <a:rPr lang="en-US" sz="2400" spc="-40" dirty="0">
                <a:solidFill>
                  <a:srgbClr val="004D61"/>
                </a:solidFill>
                <a:ea typeface="Calibri" panose="020F0502020204030204" pitchFamily="34" charset="0"/>
              </a:rPr>
              <a:t> </a:t>
            </a:r>
            <a:r>
              <a:rPr lang="en-US" sz="2400" spc="-40" dirty="0" err="1">
                <a:solidFill>
                  <a:srgbClr val="004D61"/>
                </a:solidFill>
                <a:ea typeface="Calibri" panose="020F0502020204030204" pitchFamily="34" charset="0"/>
              </a:rPr>
              <a:t>thanh</a:t>
            </a:r>
            <a:r>
              <a:rPr lang="en-US" sz="2400" spc="-40" dirty="0">
                <a:solidFill>
                  <a:srgbClr val="004D61"/>
                </a:solidFill>
                <a:ea typeface="Calibri" panose="020F0502020204030204" pitchFamily="34" charset="0"/>
              </a:rPr>
              <a:t> </a:t>
            </a:r>
            <a:r>
              <a:rPr lang="en-US" sz="2400" spc="-40" dirty="0" err="1">
                <a:solidFill>
                  <a:srgbClr val="004D61"/>
                </a:solidFill>
                <a:ea typeface="Calibri" panose="020F0502020204030204" pitchFamily="34" charset="0"/>
              </a:rPr>
              <a:t>được</a:t>
            </a:r>
            <a:r>
              <a:rPr lang="en-US" sz="2400" spc="-40" dirty="0">
                <a:solidFill>
                  <a:srgbClr val="004D61"/>
                </a:solidFill>
                <a:ea typeface="Calibri" panose="020F0502020204030204" pitchFamily="34" charset="0"/>
              </a:rPr>
              <a:t> </a:t>
            </a:r>
            <a:r>
              <a:rPr lang="en-US" sz="2400" spc="-40" dirty="0" err="1">
                <a:solidFill>
                  <a:srgbClr val="004D61"/>
                </a:solidFill>
                <a:ea typeface="Calibri" panose="020F0502020204030204" pitchFamily="34" charset="0"/>
              </a:rPr>
              <a:t>tạo</a:t>
            </a:r>
            <a:r>
              <a:rPr lang="en-US" sz="2400" spc="-40" dirty="0">
                <a:solidFill>
                  <a:srgbClr val="004D61"/>
                </a:solidFill>
                <a:ea typeface="Calibri" panose="020F0502020204030204" pitchFamily="34" charset="0"/>
              </a:rPr>
              <a:t> </a:t>
            </a:r>
            <a:r>
              <a:rPr lang="en-US" sz="2400" spc="-40" dirty="0" err="1">
                <a:solidFill>
                  <a:srgbClr val="004D61"/>
                </a:solidFill>
                <a:ea typeface="Calibri" panose="020F0502020204030204" pitchFamily="34" charset="0"/>
              </a:rPr>
              <a:t>nên</a:t>
            </a:r>
            <a:r>
              <a:rPr lang="en-US" sz="2400" spc="-40" dirty="0">
                <a:solidFill>
                  <a:srgbClr val="004D61"/>
                </a:solidFill>
                <a:ea typeface="Calibri" panose="020F0502020204030204" pitchFamily="34" charset="0"/>
              </a:rPr>
              <a:t> do </a:t>
            </a:r>
            <a:r>
              <a:rPr lang="en-US" sz="2400" spc="-40" dirty="0" err="1">
                <a:solidFill>
                  <a:srgbClr val="004D61"/>
                </a:solidFill>
                <a:ea typeface="Calibri" panose="020F0502020204030204" pitchFamily="34" charset="0"/>
              </a:rPr>
              <a:t>tác</a:t>
            </a:r>
            <a:r>
              <a:rPr lang="en-US" sz="2400" spc="-40" dirty="0">
                <a:solidFill>
                  <a:srgbClr val="004D61"/>
                </a:solidFill>
                <a:ea typeface="Calibri" panose="020F0502020204030204" pitchFamily="34" charset="0"/>
              </a:rPr>
              <a:t> </a:t>
            </a:r>
            <a:r>
              <a:rPr lang="en-US" sz="2400" spc="-40" dirty="0" err="1">
                <a:solidFill>
                  <a:srgbClr val="004D61"/>
                </a:solidFill>
                <a:ea typeface="Calibri" panose="020F0502020204030204" pitchFamily="34" charset="0"/>
              </a:rPr>
              <a:t>động</a:t>
            </a:r>
            <a:r>
              <a:rPr lang="en-US" sz="2400" spc="-40" dirty="0">
                <a:solidFill>
                  <a:srgbClr val="004D61"/>
                </a:solidFill>
                <a:ea typeface="Calibri" panose="020F0502020204030204" pitchFamily="34" charset="0"/>
              </a:rPr>
              <a:t> </a:t>
            </a:r>
            <a:r>
              <a:rPr lang="en-US" sz="2400" spc="-40" dirty="0" err="1">
                <a:solidFill>
                  <a:srgbClr val="004D61"/>
                </a:solidFill>
                <a:ea typeface="Calibri" panose="020F0502020204030204" pitchFamily="34" charset="0"/>
              </a:rPr>
              <a:t>vào</a:t>
            </a:r>
            <a:r>
              <a:rPr lang="en-US" sz="2400" spc="-40" dirty="0">
                <a:solidFill>
                  <a:srgbClr val="004D61"/>
                </a:solidFill>
                <a:ea typeface="Calibri" panose="020F0502020204030204" pitchFamily="34" charset="0"/>
              </a:rPr>
              <a:t> </a:t>
            </a:r>
            <a:r>
              <a:rPr lang="en-US" sz="2400" spc="-40" dirty="0" err="1">
                <a:solidFill>
                  <a:srgbClr val="004D61"/>
                </a:solidFill>
                <a:ea typeface="Calibri" panose="020F0502020204030204" pitchFamily="34" charset="0"/>
              </a:rPr>
              <a:t>hàng</a:t>
            </a:r>
            <a:r>
              <a:rPr lang="en-US" sz="2400" spc="-40" dirty="0">
                <a:solidFill>
                  <a:srgbClr val="004D61"/>
                </a:solidFill>
                <a:ea typeface="Calibri" panose="020F0502020204030204" pitchFamily="34" charset="0"/>
              </a:rPr>
              <a:t> </a:t>
            </a:r>
            <a:r>
              <a:rPr lang="en-US" sz="2400" spc="-40" dirty="0" err="1">
                <a:solidFill>
                  <a:srgbClr val="004D61"/>
                </a:solidFill>
                <a:ea typeface="Calibri" panose="020F0502020204030204" pitchFamily="34" charset="0"/>
              </a:rPr>
              <a:t>phím</a:t>
            </a:r>
            <a:r>
              <a:rPr lang="en-US" sz="2400" spc="-40" dirty="0">
                <a:solidFill>
                  <a:srgbClr val="004D61"/>
                </a:solidFill>
                <a:ea typeface="Calibri" panose="020F0502020204030204" pitchFamily="34" charset="0"/>
              </a:rPr>
              <a:t> </a:t>
            </a:r>
            <a:r>
              <a:rPr lang="en-US" sz="2400" spc="-40" dirty="0" err="1">
                <a:solidFill>
                  <a:srgbClr val="004D61"/>
                </a:solidFill>
                <a:ea typeface="Calibri" panose="020F0502020204030204" pitchFamily="34" charset="0"/>
              </a:rPr>
              <a:t>kết</a:t>
            </a:r>
            <a:r>
              <a:rPr lang="en-US" sz="2400" spc="-40" dirty="0">
                <a:solidFill>
                  <a:srgbClr val="004D61"/>
                </a:solidFill>
                <a:ea typeface="Calibri" panose="020F0502020204030204" pitchFamily="34" charset="0"/>
              </a:rPr>
              <a:t> </a:t>
            </a:r>
            <a:r>
              <a:rPr lang="en-US" sz="2400" spc="-40" dirty="0" err="1">
                <a:solidFill>
                  <a:srgbClr val="004D61"/>
                </a:solidFill>
                <a:ea typeface="Calibri" panose="020F0502020204030204" pitchFamily="34" charset="0"/>
              </a:rPr>
              <a:t>nối</a:t>
            </a:r>
            <a:r>
              <a:rPr lang="en-US" sz="2400" spc="-40" dirty="0">
                <a:solidFill>
                  <a:srgbClr val="004D61"/>
                </a:solidFill>
                <a:ea typeface="Calibri" panose="020F0502020204030204" pitchFamily="34" charset="0"/>
              </a:rPr>
              <a:t> </a:t>
            </a:r>
            <a:r>
              <a:rPr lang="en-US" sz="2400" spc="-40" dirty="0" err="1">
                <a:solidFill>
                  <a:srgbClr val="004D61"/>
                </a:solidFill>
                <a:ea typeface="Calibri" panose="020F0502020204030204" pitchFamily="34" charset="0"/>
              </a:rPr>
              <a:t>với</a:t>
            </a:r>
            <a:r>
              <a:rPr lang="en-US" sz="2400" spc="-40" dirty="0">
                <a:solidFill>
                  <a:srgbClr val="004D61"/>
                </a:solidFill>
                <a:ea typeface="Calibri" panose="020F0502020204030204" pitchFamily="34" charset="0"/>
              </a:rPr>
              <a:t> </a:t>
            </a:r>
            <a:r>
              <a:rPr lang="en-US" sz="2400" spc="-40" dirty="0" err="1">
                <a:solidFill>
                  <a:srgbClr val="004D61"/>
                </a:solidFill>
                <a:ea typeface="Calibri" panose="020F0502020204030204" pitchFamily="34" charset="0"/>
              </a:rPr>
              <a:t>búa</a:t>
            </a:r>
            <a:r>
              <a:rPr lang="en-US" sz="2400" spc="-40" dirty="0">
                <a:solidFill>
                  <a:srgbClr val="004D61"/>
                </a:solidFill>
                <a:ea typeface="Calibri" panose="020F0502020204030204" pitchFamily="34" charset="0"/>
              </a:rPr>
              <a:t> </a:t>
            </a:r>
            <a:r>
              <a:rPr lang="en-US" sz="2400" spc="-40" dirty="0" err="1">
                <a:solidFill>
                  <a:srgbClr val="004D61"/>
                </a:solidFill>
                <a:ea typeface="Calibri" panose="020F0502020204030204" pitchFamily="34" charset="0"/>
              </a:rPr>
              <a:t>gỗ</a:t>
            </a:r>
            <a:r>
              <a:rPr lang="en-US" sz="2400" spc="-40" dirty="0">
                <a:solidFill>
                  <a:srgbClr val="004D61"/>
                </a:solidFill>
                <a:ea typeface="Calibri" panose="020F0502020204030204" pitchFamily="34" charset="0"/>
              </a:rPr>
              <a:t> </a:t>
            </a:r>
            <a:r>
              <a:rPr lang="en-US" sz="2400" spc="-40" dirty="0" err="1">
                <a:solidFill>
                  <a:srgbClr val="004D61"/>
                </a:solidFill>
                <a:ea typeface="Calibri" panose="020F0502020204030204" pitchFamily="34" charset="0"/>
              </a:rPr>
              <a:t>gõ</a:t>
            </a:r>
            <a:r>
              <a:rPr lang="en-US" sz="2400" spc="-40" dirty="0">
                <a:solidFill>
                  <a:srgbClr val="004D61"/>
                </a:solidFill>
                <a:ea typeface="Calibri" panose="020F0502020204030204" pitchFamily="34" charset="0"/>
              </a:rPr>
              <a:t> </a:t>
            </a:r>
            <a:r>
              <a:rPr lang="en-US" sz="2400" spc="-40" dirty="0" err="1">
                <a:solidFill>
                  <a:srgbClr val="004D61"/>
                </a:solidFill>
                <a:ea typeface="Calibri" panose="020F0502020204030204" pitchFamily="34" charset="0"/>
              </a:rPr>
              <a:t>vào</a:t>
            </a:r>
            <a:r>
              <a:rPr lang="en-US" sz="2400" spc="-40" dirty="0">
                <a:solidFill>
                  <a:srgbClr val="004D61"/>
                </a:solidFill>
                <a:ea typeface="Calibri" panose="020F0502020204030204" pitchFamily="34" charset="0"/>
              </a:rPr>
              <a:t> </a:t>
            </a:r>
            <a:r>
              <a:rPr lang="en-US" sz="2400" spc="-40" dirty="0" err="1">
                <a:solidFill>
                  <a:srgbClr val="004D61"/>
                </a:solidFill>
                <a:ea typeface="Calibri" panose="020F0502020204030204" pitchFamily="34" charset="0"/>
              </a:rPr>
              <a:t>hệ</a:t>
            </a:r>
            <a:r>
              <a:rPr lang="en-US" sz="2400" spc="-40" dirty="0">
                <a:solidFill>
                  <a:srgbClr val="004D61"/>
                </a:solidFill>
                <a:ea typeface="Calibri" panose="020F0502020204030204" pitchFamily="34" charset="0"/>
              </a:rPr>
              <a:t> </a:t>
            </a:r>
            <a:r>
              <a:rPr lang="en-US" sz="2400" spc="-40" dirty="0" err="1">
                <a:solidFill>
                  <a:srgbClr val="004D61"/>
                </a:solidFill>
                <a:ea typeface="Calibri" panose="020F0502020204030204" pitchFamily="34" charset="0"/>
              </a:rPr>
              <a:t>thống</a:t>
            </a:r>
            <a:r>
              <a:rPr lang="en-US" sz="2400" spc="-40" dirty="0">
                <a:solidFill>
                  <a:srgbClr val="004D61"/>
                </a:solidFill>
                <a:ea typeface="Calibri" panose="020F0502020204030204" pitchFamily="34" charset="0"/>
              </a:rPr>
              <a:t> </a:t>
            </a:r>
            <a:r>
              <a:rPr lang="en-US" sz="2400" spc="-40" dirty="0" err="1">
                <a:solidFill>
                  <a:srgbClr val="004D61"/>
                </a:solidFill>
                <a:ea typeface="Calibri" panose="020F0502020204030204" pitchFamily="34" charset="0"/>
              </a:rPr>
              <a:t>dây</a:t>
            </a:r>
            <a:r>
              <a:rPr lang="en-US" sz="2400" spc="-40" dirty="0">
                <a:solidFill>
                  <a:srgbClr val="004D61"/>
                </a:solidFill>
                <a:ea typeface="Calibri" panose="020F0502020204030204" pitchFamily="34" charset="0"/>
              </a:rPr>
              <a:t> </a:t>
            </a:r>
            <a:r>
              <a:rPr lang="en-US" sz="2400" spc="-40" dirty="0" err="1">
                <a:solidFill>
                  <a:srgbClr val="004D61"/>
                </a:solidFill>
                <a:ea typeface="Calibri" panose="020F0502020204030204" pitchFamily="34" charset="0"/>
              </a:rPr>
              <a:t>đàn</a:t>
            </a:r>
            <a:r>
              <a:rPr lang="en-US" sz="2400" spc="-40" dirty="0" smtClean="0">
                <a:solidFill>
                  <a:srgbClr val="004D61"/>
                </a:solidFill>
                <a:ea typeface="Calibri" panose="020F0502020204030204" pitchFamily="34" charset="0"/>
              </a:rPr>
              <a:t>.</a:t>
            </a:r>
            <a:r>
              <a:rPr lang="en-US" sz="2400" dirty="0"/>
              <a:t> </a:t>
            </a:r>
            <a:r>
              <a:rPr lang="en-US" sz="2400" dirty="0">
                <a:solidFill>
                  <a:schemeClr val="accent1">
                    <a:lumMod val="50000"/>
                  </a:schemeClr>
                </a:solidFill>
              </a:rPr>
              <a:t>Piano </a:t>
            </a:r>
            <a:r>
              <a:rPr lang="en-US" sz="2400" dirty="0" err="1">
                <a:solidFill>
                  <a:schemeClr val="accent1">
                    <a:lumMod val="50000"/>
                  </a:schemeClr>
                </a:solidFill>
              </a:rPr>
              <a:t>có</a:t>
            </a:r>
            <a:r>
              <a:rPr lang="en-US" sz="24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accent1">
                    <a:lumMod val="50000"/>
                  </a:schemeClr>
                </a:solidFill>
              </a:rPr>
              <a:t>hàng</a:t>
            </a:r>
            <a:r>
              <a:rPr lang="en-US" sz="24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accent1">
                    <a:lumMod val="50000"/>
                  </a:schemeClr>
                </a:solidFill>
              </a:rPr>
              <a:t>âm</a:t>
            </a:r>
            <a:r>
              <a:rPr lang="en-US" sz="24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accent1">
                    <a:lumMod val="50000"/>
                  </a:schemeClr>
                </a:solidFill>
              </a:rPr>
              <a:t>rộng</a:t>
            </a:r>
            <a:r>
              <a:rPr lang="en-US" sz="24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accent1">
                    <a:lumMod val="50000"/>
                  </a:schemeClr>
                </a:solidFill>
              </a:rPr>
              <a:t>nhất</a:t>
            </a:r>
            <a:r>
              <a:rPr lang="en-US" sz="24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accent1">
                    <a:lumMod val="50000"/>
                  </a:schemeClr>
                </a:solidFill>
              </a:rPr>
              <a:t>trong</a:t>
            </a:r>
            <a:r>
              <a:rPr lang="en-US" sz="24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accent1">
                    <a:lumMod val="50000"/>
                  </a:schemeClr>
                </a:solidFill>
              </a:rPr>
              <a:t>các</a:t>
            </a:r>
            <a:r>
              <a:rPr lang="en-US" sz="24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accent1">
                    <a:lumMod val="50000"/>
                  </a:schemeClr>
                </a:solidFill>
              </a:rPr>
              <a:t>loại</a:t>
            </a:r>
            <a:r>
              <a:rPr lang="en-US" sz="24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accent1">
                    <a:lumMod val="50000"/>
                  </a:schemeClr>
                </a:solidFill>
              </a:rPr>
              <a:t>nhạc</a:t>
            </a:r>
            <a:r>
              <a:rPr lang="en-US" sz="24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accent1">
                    <a:lumMod val="50000"/>
                  </a:schemeClr>
                </a:solidFill>
              </a:rPr>
              <a:t>cụ</a:t>
            </a:r>
            <a:r>
              <a:rPr lang="en-US" sz="2400" dirty="0">
                <a:solidFill>
                  <a:schemeClr val="accent1">
                    <a:lumMod val="50000"/>
                  </a:schemeClr>
                </a:solidFill>
              </a:rPr>
              <a:t>, </a:t>
            </a:r>
            <a:r>
              <a:rPr lang="en-US" sz="2400" dirty="0" err="1">
                <a:solidFill>
                  <a:schemeClr val="accent1">
                    <a:lumMod val="50000"/>
                  </a:schemeClr>
                </a:solidFill>
              </a:rPr>
              <a:t>âm</a:t>
            </a:r>
            <a:r>
              <a:rPr lang="en-US" sz="24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accent1">
                    <a:lumMod val="50000"/>
                  </a:schemeClr>
                </a:solidFill>
              </a:rPr>
              <a:t>sắc</a:t>
            </a:r>
            <a:r>
              <a:rPr lang="en-US" sz="24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accent1">
                    <a:lumMod val="50000"/>
                  </a:schemeClr>
                </a:solidFill>
              </a:rPr>
              <a:t>đầy</a:t>
            </a:r>
            <a:r>
              <a:rPr lang="en-US" sz="24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accent1">
                    <a:lumMod val="50000"/>
                  </a:schemeClr>
                </a:solidFill>
              </a:rPr>
              <a:t>đặn</a:t>
            </a:r>
            <a:r>
              <a:rPr lang="en-US" sz="24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accent1">
                    <a:lumMod val="50000"/>
                  </a:schemeClr>
                </a:solidFill>
              </a:rPr>
              <a:t>dó</a:t>
            </a:r>
            <a:r>
              <a:rPr lang="en-US" sz="24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accent1">
                    <a:lumMod val="50000"/>
                  </a:schemeClr>
                </a:solidFill>
              </a:rPr>
              <a:t>đó</a:t>
            </a:r>
            <a:r>
              <a:rPr lang="en-US" sz="24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accent1">
                    <a:lumMod val="50000"/>
                  </a:schemeClr>
                </a:solidFill>
              </a:rPr>
              <a:t>thể</a:t>
            </a:r>
            <a:r>
              <a:rPr lang="en-US" sz="24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accent1">
                    <a:lumMod val="50000"/>
                  </a:schemeClr>
                </a:solidFill>
              </a:rPr>
              <a:t>hiện</a:t>
            </a:r>
            <a:r>
              <a:rPr lang="en-US" sz="24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accent1">
                    <a:lumMod val="50000"/>
                  </a:schemeClr>
                </a:solidFill>
              </a:rPr>
              <a:t>được</a:t>
            </a:r>
            <a:r>
              <a:rPr lang="en-US" sz="24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accent1">
                    <a:lumMod val="50000"/>
                  </a:schemeClr>
                </a:solidFill>
              </a:rPr>
              <a:t>nhiều</a:t>
            </a:r>
            <a:r>
              <a:rPr lang="en-US" sz="24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accent1">
                    <a:lumMod val="50000"/>
                  </a:schemeClr>
                </a:solidFill>
              </a:rPr>
              <a:t>hình</a:t>
            </a:r>
            <a:r>
              <a:rPr lang="en-US" sz="24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accent1">
                    <a:lumMod val="50000"/>
                  </a:schemeClr>
                </a:solidFill>
              </a:rPr>
              <a:t>tượng</a:t>
            </a:r>
            <a:r>
              <a:rPr lang="en-US" sz="24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accent1">
                    <a:lumMod val="50000"/>
                  </a:schemeClr>
                </a:solidFill>
              </a:rPr>
              <a:t>đa</a:t>
            </a:r>
            <a:r>
              <a:rPr lang="en-US" sz="24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accent1">
                    <a:lumMod val="50000"/>
                  </a:schemeClr>
                </a:solidFill>
              </a:rPr>
              <a:t>dạng</a:t>
            </a:r>
            <a:r>
              <a:rPr lang="en-US" sz="24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accent1">
                    <a:lumMod val="50000"/>
                  </a:schemeClr>
                </a:solidFill>
              </a:rPr>
              <a:t>trong</a:t>
            </a:r>
            <a:r>
              <a:rPr lang="en-US" sz="24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accent1">
                    <a:lumMod val="50000"/>
                  </a:schemeClr>
                </a:solidFill>
              </a:rPr>
              <a:t>âm</a:t>
            </a:r>
            <a:r>
              <a:rPr lang="en-US" sz="24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accent1">
                    <a:lumMod val="50000"/>
                  </a:schemeClr>
                </a:solidFill>
              </a:rPr>
              <a:t>nhạc</a:t>
            </a:r>
            <a:r>
              <a:rPr lang="en-US" sz="2400" dirty="0">
                <a:solidFill>
                  <a:schemeClr val="accent1">
                    <a:lumMod val="50000"/>
                  </a:schemeClr>
                </a:solidFill>
              </a:rPr>
              <a:t>. </a:t>
            </a:r>
            <a:r>
              <a:rPr lang="en-US" sz="2400" dirty="0" err="1">
                <a:solidFill>
                  <a:schemeClr val="accent1">
                    <a:lumMod val="50000"/>
                  </a:schemeClr>
                </a:solidFill>
              </a:rPr>
              <a:t>Vì</a:t>
            </a:r>
            <a:r>
              <a:rPr lang="en-US" sz="24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accent1">
                    <a:lumMod val="50000"/>
                  </a:schemeClr>
                </a:solidFill>
              </a:rPr>
              <a:t>vậy</a:t>
            </a:r>
            <a:r>
              <a:rPr lang="en-US" sz="2400" dirty="0">
                <a:solidFill>
                  <a:schemeClr val="accent1">
                    <a:lumMod val="50000"/>
                  </a:schemeClr>
                </a:solidFill>
              </a:rPr>
              <a:t> piano </a:t>
            </a:r>
            <a:r>
              <a:rPr lang="en-US" sz="2400" dirty="0" err="1">
                <a:solidFill>
                  <a:schemeClr val="accent1">
                    <a:lumMod val="50000"/>
                  </a:schemeClr>
                </a:solidFill>
              </a:rPr>
              <a:t>được</a:t>
            </a:r>
            <a:r>
              <a:rPr lang="en-US" sz="24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accent1">
                    <a:lumMod val="50000"/>
                  </a:schemeClr>
                </a:solidFill>
              </a:rPr>
              <a:t>ví</a:t>
            </a:r>
            <a:r>
              <a:rPr lang="en-US" sz="24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accent1">
                    <a:lumMod val="50000"/>
                  </a:schemeClr>
                </a:solidFill>
              </a:rPr>
              <a:t>như</a:t>
            </a:r>
            <a:r>
              <a:rPr lang="en-US" sz="2400" dirty="0">
                <a:solidFill>
                  <a:schemeClr val="accent1">
                    <a:lumMod val="50000"/>
                  </a:schemeClr>
                </a:solidFill>
              </a:rPr>
              <a:t> ÔNG HOÀNG </a:t>
            </a:r>
            <a:r>
              <a:rPr lang="en-US" sz="2400" dirty="0" err="1">
                <a:solidFill>
                  <a:schemeClr val="accent1">
                    <a:lumMod val="50000"/>
                  </a:schemeClr>
                </a:solidFill>
              </a:rPr>
              <a:t>của</a:t>
            </a:r>
            <a:r>
              <a:rPr lang="en-US" sz="24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accent1">
                    <a:lumMod val="50000"/>
                  </a:schemeClr>
                </a:solidFill>
              </a:rPr>
              <a:t>các</a:t>
            </a:r>
            <a:r>
              <a:rPr lang="en-US" sz="24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accent1">
                    <a:lumMod val="50000"/>
                  </a:schemeClr>
                </a:solidFill>
              </a:rPr>
              <a:t>loại</a:t>
            </a:r>
            <a:r>
              <a:rPr lang="en-US" sz="24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accent1">
                    <a:lumMod val="50000"/>
                  </a:schemeClr>
                </a:solidFill>
              </a:rPr>
              <a:t>nhạc</a:t>
            </a:r>
            <a:r>
              <a:rPr lang="en-US" sz="24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accent1">
                    <a:lumMod val="50000"/>
                  </a:schemeClr>
                </a:solidFill>
              </a:rPr>
              <a:t>cụ</a:t>
            </a:r>
            <a:r>
              <a:rPr lang="en-US" sz="2400" dirty="0">
                <a:solidFill>
                  <a:schemeClr val="accent1">
                    <a:lumMod val="50000"/>
                  </a:schemeClr>
                </a:solidFill>
              </a:rPr>
              <a:t>.</a:t>
            </a:r>
          </a:p>
          <a:p>
            <a:pPr>
              <a:lnSpc>
                <a:spcPct val="107000"/>
              </a:lnSpc>
            </a:pPr>
            <a:r>
              <a:rPr lang="en-US" sz="2400" spc="-40" dirty="0" smtClean="0">
                <a:solidFill>
                  <a:srgbClr val="004D61"/>
                </a:solidFill>
                <a:ea typeface="Calibri" panose="020F0502020204030204" pitchFamily="34" charset="0"/>
              </a:rPr>
              <a:t>  </a:t>
            </a:r>
            <a:r>
              <a:rPr lang="en-US" sz="2400" spc="-40" dirty="0">
                <a:solidFill>
                  <a:srgbClr val="004D61"/>
                </a:solidFill>
                <a:ea typeface="Calibri" panose="020F0502020204030204" pitchFamily="34" charset="0"/>
              </a:rPr>
              <a:t>Piano </a:t>
            </a:r>
            <a:r>
              <a:rPr lang="en-US" sz="2400" spc="-40" dirty="0" err="1">
                <a:solidFill>
                  <a:srgbClr val="004D61"/>
                </a:solidFill>
                <a:ea typeface="Calibri" panose="020F0502020204030204" pitchFamily="34" charset="0"/>
              </a:rPr>
              <a:t>có</a:t>
            </a:r>
            <a:r>
              <a:rPr lang="en-US" sz="2400" spc="-40" dirty="0">
                <a:solidFill>
                  <a:srgbClr val="004D61"/>
                </a:solidFill>
                <a:ea typeface="Calibri" panose="020F0502020204030204" pitchFamily="34" charset="0"/>
              </a:rPr>
              <a:t> </a:t>
            </a:r>
            <a:r>
              <a:rPr lang="en-US" sz="2400" spc="-40" dirty="0" err="1">
                <a:solidFill>
                  <a:srgbClr val="004D61"/>
                </a:solidFill>
                <a:ea typeface="Calibri" panose="020F0502020204030204" pitchFamily="34" charset="0"/>
              </a:rPr>
              <a:t>thể</a:t>
            </a:r>
            <a:r>
              <a:rPr lang="en-US" sz="2400" spc="-40" dirty="0">
                <a:solidFill>
                  <a:srgbClr val="004D61"/>
                </a:solidFill>
                <a:ea typeface="Calibri" panose="020F0502020204030204" pitchFamily="34" charset="0"/>
              </a:rPr>
              <a:t> </a:t>
            </a:r>
            <a:r>
              <a:rPr lang="en-US" sz="2400" spc="-40" dirty="0" err="1">
                <a:solidFill>
                  <a:srgbClr val="004D61"/>
                </a:solidFill>
                <a:ea typeface="Calibri" panose="020F0502020204030204" pitchFamily="34" charset="0"/>
              </a:rPr>
              <a:t>dùng</a:t>
            </a:r>
            <a:r>
              <a:rPr lang="en-US" sz="2400" spc="-40" dirty="0">
                <a:solidFill>
                  <a:srgbClr val="004D61"/>
                </a:solidFill>
                <a:ea typeface="Calibri" panose="020F0502020204030204" pitchFamily="34" charset="0"/>
              </a:rPr>
              <a:t> </a:t>
            </a:r>
            <a:r>
              <a:rPr lang="en-US" sz="2400" spc="-40" dirty="0" err="1">
                <a:solidFill>
                  <a:srgbClr val="004D61"/>
                </a:solidFill>
                <a:ea typeface="Calibri" panose="020F0502020204030204" pitchFamily="34" charset="0"/>
              </a:rPr>
              <a:t>độc</a:t>
            </a:r>
            <a:r>
              <a:rPr lang="en-US" sz="2400" spc="-40" dirty="0">
                <a:solidFill>
                  <a:srgbClr val="004D61"/>
                </a:solidFill>
                <a:ea typeface="Calibri" panose="020F0502020204030204" pitchFamily="34" charset="0"/>
              </a:rPr>
              <a:t> </a:t>
            </a:r>
            <a:r>
              <a:rPr lang="en-US" sz="2400" spc="-40" dirty="0" err="1">
                <a:solidFill>
                  <a:srgbClr val="004D61"/>
                </a:solidFill>
                <a:ea typeface="Calibri" panose="020F0502020204030204" pitchFamily="34" charset="0"/>
              </a:rPr>
              <a:t>tấu</a:t>
            </a:r>
            <a:r>
              <a:rPr lang="en-US" sz="2400" spc="-40" dirty="0">
                <a:solidFill>
                  <a:srgbClr val="004D61"/>
                </a:solidFill>
                <a:ea typeface="Calibri" panose="020F0502020204030204" pitchFamily="34" charset="0"/>
              </a:rPr>
              <a:t>, </a:t>
            </a:r>
            <a:r>
              <a:rPr lang="en-US" sz="2400" spc="-40" dirty="0" err="1">
                <a:solidFill>
                  <a:srgbClr val="004D61"/>
                </a:solidFill>
                <a:ea typeface="Calibri" panose="020F0502020204030204" pitchFamily="34" charset="0"/>
              </a:rPr>
              <a:t>hòa</a:t>
            </a:r>
            <a:r>
              <a:rPr lang="en-US" sz="2400" spc="-40" dirty="0">
                <a:solidFill>
                  <a:srgbClr val="004D61"/>
                </a:solidFill>
                <a:ea typeface="Calibri" panose="020F0502020204030204" pitchFamily="34" charset="0"/>
              </a:rPr>
              <a:t> </a:t>
            </a:r>
            <a:r>
              <a:rPr lang="en-US" sz="2400" spc="-40" dirty="0" err="1">
                <a:solidFill>
                  <a:srgbClr val="004D61"/>
                </a:solidFill>
                <a:ea typeface="Calibri" panose="020F0502020204030204" pitchFamily="34" charset="0"/>
              </a:rPr>
              <a:t>tấu</a:t>
            </a:r>
            <a:r>
              <a:rPr lang="en-US" sz="2400" spc="-40" dirty="0">
                <a:solidFill>
                  <a:srgbClr val="004D61"/>
                </a:solidFill>
                <a:ea typeface="Calibri" panose="020F0502020204030204" pitchFamily="34" charset="0"/>
              </a:rPr>
              <a:t> </a:t>
            </a:r>
            <a:r>
              <a:rPr lang="en-US" sz="2400" spc="-40" dirty="0" err="1">
                <a:solidFill>
                  <a:srgbClr val="004D61"/>
                </a:solidFill>
                <a:ea typeface="Calibri" panose="020F0502020204030204" pitchFamily="34" charset="0"/>
              </a:rPr>
              <a:t>và</a:t>
            </a:r>
            <a:r>
              <a:rPr lang="en-US" sz="2400" spc="-40" dirty="0">
                <a:solidFill>
                  <a:srgbClr val="004D61"/>
                </a:solidFill>
                <a:ea typeface="Calibri" panose="020F0502020204030204" pitchFamily="34" charset="0"/>
              </a:rPr>
              <a:t> </a:t>
            </a:r>
            <a:r>
              <a:rPr lang="en-US" sz="2400" spc="-40" dirty="0" err="1">
                <a:solidFill>
                  <a:srgbClr val="004D61"/>
                </a:solidFill>
                <a:ea typeface="Calibri" panose="020F0502020204030204" pitchFamily="34" charset="0"/>
              </a:rPr>
              <a:t>đệm</a:t>
            </a:r>
            <a:r>
              <a:rPr lang="en-US" sz="2400" spc="-40" dirty="0">
                <a:solidFill>
                  <a:srgbClr val="004D61"/>
                </a:solidFill>
                <a:ea typeface="Calibri" panose="020F0502020204030204" pitchFamily="34" charset="0"/>
              </a:rPr>
              <a:t> </a:t>
            </a:r>
            <a:r>
              <a:rPr lang="en-US" sz="2400" spc="-40" dirty="0" err="1">
                <a:solidFill>
                  <a:srgbClr val="004D61"/>
                </a:solidFill>
                <a:ea typeface="Calibri" panose="020F0502020204030204" pitchFamily="34" charset="0"/>
              </a:rPr>
              <a:t>cho</a:t>
            </a:r>
            <a:r>
              <a:rPr lang="en-US" sz="2400" spc="-40" dirty="0">
                <a:solidFill>
                  <a:srgbClr val="004D61"/>
                </a:solidFill>
                <a:ea typeface="Calibri" panose="020F0502020204030204" pitchFamily="34" charset="0"/>
              </a:rPr>
              <a:t> </a:t>
            </a:r>
            <a:r>
              <a:rPr lang="en-US" sz="2400" spc="-40" dirty="0" err="1">
                <a:solidFill>
                  <a:srgbClr val="004D61"/>
                </a:solidFill>
                <a:ea typeface="Calibri" panose="020F0502020204030204" pitchFamily="34" charset="0"/>
              </a:rPr>
              <a:t>hát</a:t>
            </a:r>
            <a:r>
              <a:rPr lang="en-US" sz="2400" spc="-40" dirty="0">
                <a:solidFill>
                  <a:srgbClr val="004D61"/>
                </a:solidFill>
                <a:ea typeface="Calibri" panose="020F0502020204030204" pitchFamily="34" charset="0"/>
              </a:rPr>
              <a:t>.</a:t>
            </a:r>
            <a:endParaRPr lang="en-US" sz="2133" dirty="0">
              <a:solidFill>
                <a:srgbClr val="004D61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Google Shape;3307;p46">
            <a:extLst>
              <a:ext uri="{FF2B5EF4-FFF2-40B4-BE49-F238E27FC236}">
                <a16:creationId xmlns:a16="http://schemas.microsoft.com/office/drawing/2014/main" xmlns="" id="{E52F7C4B-3982-484D-B28D-5E4842F88B3F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773380" y="317069"/>
            <a:ext cx="8771427" cy="820167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t" anchorCtr="0">
            <a:noAutofit/>
          </a:bodyPr>
          <a:lstStyle/>
          <a:p>
            <a:r>
              <a:rPr lang="vi-VN" sz="4800">
                <a:solidFill>
                  <a:srgbClr val="FF76A2"/>
                </a:solidFill>
                <a:latin typeface="+mn-lt"/>
              </a:rPr>
              <a:t>Đàn </a:t>
            </a:r>
            <a:r>
              <a:rPr lang="en-US" sz="4800">
                <a:solidFill>
                  <a:srgbClr val="FF76A2"/>
                </a:solidFill>
                <a:latin typeface="+mn-lt"/>
              </a:rPr>
              <a:t>piano</a:t>
            </a:r>
            <a:endParaRPr sz="4800" dirty="0">
              <a:solidFill>
                <a:srgbClr val="FF76A2"/>
              </a:solidFill>
              <a:latin typeface="+mn-lt"/>
            </a:endParaRPr>
          </a:p>
        </p:txBody>
      </p:sp>
      <p:pic>
        <p:nvPicPr>
          <p:cNvPr id="2050" name="Picture 2" descr="Mua Bán Đàn Piano Kawai GL-20 Chính Hãng, Giá Tốt.">
            <a:extLst>
              <a:ext uri="{FF2B5EF4-FFF2-40B4-BE49-F238E27FC236}">
                <a16:creationId xmlns:a16="http://schemas.microsoft.com/office/drawing/2014/main" xmlns="" id="{0EF7221B-0A84-4F4C-9DAB-3BCE4A8E469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73381" y="1739015"/>
            <a:ext cx="3409676" cy="30456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9 Kinh nghiệm mua đàn Piano cho người mới chất lượng nhất – Piano Hà Nội">
            <a:extLst>
              <a:ext uri="{FF2B5EF4-FFF2-40B4-BE49-F238E27FC236}">
                <a16:creationId xmlns:a16="http://schemas.microsoft.com/office/drawing/2014/main" xmlns="" id="{3DFB2702-C508-4F6A-95B8-0A35F228F55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5125" y="2219358"/>
            <a:ext cx="2622276" cy="25652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Google Shape;1881;p35">
            <a:extLst>
              <a:ext uri="{FF2B5EF4-FFF2-40B4-BE49-F238E27FC236}">
                <a16:creationId xmlns:a16="http://schemas.microsoft.com/office/drawing/2014/main" xmlns="" id="{3F3007C8-AB65-4966-8902-9055221E9035}"/>
              </a:ext>
            </a:extLst>
          </p:cNvPr>
          <p:cNvSpPr txBox="1">
            <a:spLocks/>
          </p:cNvSpPr>
          <p:nvPr/>
        </p:nvSpPr>
        <p:spPr>
          <a:xfrm>
            <a:off x="1673313" y="243287"/>
            <a:ext cx="9444256" cy="11224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en-US" sz="4267" b="1">
                <a:solidFill>
                  <a:srgbClr val="FF76A2"/>
                </a:solidFill>
                <a:latin typeface="+mj-lt"/>
              </a:rPr>
              <a:t>HÌNH THÀNH KIẾN THỨC MỚI</a:t>
            </a:r>
            <a:endParaRPr lang="en-US" sz="4267" b="1" dirty="0">
              <a:solidFill>
                <a:srgbClr val="FF76A2"/>
              </a:solidFill>
              <a:latin typeface="+mj-lt"/>
            </a:endParaRPr>
          </a:p>
        </p:txBody>
      </p:sp>
      <p:sp>
        <p:nvSpPr>
          <p:cNvPr id="8" name="Google Shape;1880;p35">
            <a:extLst>
              <a:ext uri="{FF2B5EF4-FFF2-40B4-BE49-F238E27FC236}">
                <a16:creationId xmlns:a16="http://schemas.microsoft.com/office/drawing/2014/main" xmlns="" id="{1A386CF4-39D8-493F-8FFD-02AE31E26011}"/>
              </a:ext>
            </a:extLst>
          </p:cNvPr>
          <p:cNvSpPr/>
          <p:nvPr/>
        </p:nvSpPr>
        <p:spPr>
          <a:xfrm rot="21402476">
            <a:off x="3714040" y="1084845"/>
            <a:ext cx="5362803" cy="286379"/>
          </a:xfrm>
          <a:custGeom>
            <a:avLst/>
            <a:gdLst/>
            <a:ahLst/>
            <a:cxnLst/>
            <a:rect l="l" t="t" r="r" b="b"/>
            <a:pathLst>
              <a:path w="997" h="391" extrusionOk="0">
                <a:moveTo>
                  <a:pt x="44" y="0"/>
                </a:moveTo>
                <a:cubicBezTo>
                  <a:pt x="13" y="0"/>
                  <a:pt x="0" y="46"/>
                  <a:pt x="31" y="63"/>
                </a:cubicBezTo>
                <a:lnTo>
                  <a:pt x="940" y="388"/>
                </a:lnTo>
                <a:cubicBezTo>
                  <a:pt x="944" y="390"/>
                  <a:pt x="949" y="391"/>
                  <a:pt x="953" y="391"/>
                </a:cubicBezTo>
                <a:cubicBezTo>
                  <a:pt x="984" y="391"/>
                  <a:pt x="997" y="344"/>
                  <a:pt x="961" y="330"/>
                </a:cubicBezTo>
                <a:lnTo>
                  <a:pt x="53" y="1"/>
                </a:lnTo>
                <a:cubicBezTo>
                  <a:pt x="50" y="1"/>
                  <a:pt x="47" y="0"/>
                  <a:pt x="44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>
              <a:latin typeface="+mj-lt"/>
            </a:endParaRPr>
          </a:p>
        </p:txBody>
      </p:sp>
      <p:sp>
        <p:nvSpPr>
          <p:cNvPr id="9" name="Heart 8">
            <a:extLst>
              <a:ext uri="{FF2B5EF4-FFF2-40B4-BE49-F238E27FC236}">
                <a16:creationId xmlns:a16="http://schemas.microsoft.com/office/drawing/2014/main" xmlns="" id="{EC080A6C-E7EE-4222-87F9-B49E2ED9D026}"/>
              </a:ext>
            </a:extLst>
          </p:cNvPr>
          <p:cNvSpPr/>
          <p:nvPr/>
        </p:nvSpPr>
        <p:spPr>
          <a:xfrm>
            <a:off x="228084" y="208244"/>
            <a:ext cx="813203" cy="722857"/>
          </a:xfrm>
          <a:prstGeom prst="hear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/>
              <a:t>5</a:t>
            </a:r>
          </a:p>
        </p:txBody>
      </p:sp>
      <p:pic>
        <p:nvPicPr>
          <p:cNvPr id="10" name="Am vuc Piano 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>
            <a:duotone>
              <a:prstClr val="black"/>
              <a:schemeClr val="tx1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736487" y="3662389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34422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00"/>
                            </p:stCondLst>
                            <p:childTnLst>
                              <p:par>
                                <p:cTn id="20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6" dur="8628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audio>
              <p:cMediaNode vol="80000">
                <p:cTn id="3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  <p:bldLst>
      <p:bldP spid="4" grpId="0"/>
      <p:bldP spid="6" grpId="0"/>
      <p:bldP spid="7" grpId="0"/>
      <p:bldP spid="7" grpId="1"/>
      <p:bldP spid="8" grpId="0" animBg="1"/>
      <p:bldP spid="8" grpId="1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ounded Rectangle 2"/>
          <p:cNvSpPr/>
          <p:nvPr/>
        </p:nvSpPr>
        <p:spPr>
          <a:xfrm>
            <a:off x="0" y="0"/>
            <a:ext cx="7530353" cy="887506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322729" y="215153"/>
            <a:ext cx="681765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NGHE TÁC PHẨM BALLADE POUR ADELINE </a:t>
            </a:r>
            <a:endParaRPr lang="en-US" sz="2400" b="1" dirty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Richard Clayderman - Ballade Pour Adeline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887506"/>
            <a:ext cx="11120718" cy="59704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47862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creen Clippi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pic>
        <p:nvPicPr>
          <p:cNvPr id="3" name="CON ĐƯỜNG HỌC TRÒ - KARAOKE - AN6 - CĐ 1 -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60618" y="1748119"/>
            <a:ext cx="7492999" cy="4893224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  <p:extLst>
      <p:ext uri="{BB962C8B-B14F-4D97-AF65-F5344CB8AC3E}">
        <p14:creationId xmlns:p14="http://schemas.microsoft.com/office/powerpoint/2010/main" val="27341954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video>
              <p:cMediaNode vol="22727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28798" y="962029"/>
            <a:ext cx="8048361" cy="4879789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99835" y="321894"/>
            <a:ext cx="9169179" cy="6401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98298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2005C2E-E5E3-4B2B-AA36-3BEF866D4D4C}" type="slidenum">
              <a:rPr lang="en-US" altLang="vi-VN" smtClean="0"/>
              <a:pPr>
                <a:defRPr/>
              </a:pPr>
              <a:t>8</a:t>
            </a:fld>
            <a:endParaRPr lang="en-US" altLang="vi-VN"/>
          </a:p>
        </p:txBody>
      </p:sp>
      <p:pic>
        <p:nvPicPr>
          <p:cNvPr id="4" name="Con đường học trò-Vận động cơ thể theo nhịp điệu-Kết nối tri thức với cuộc sống-Âm nhạc 6.mp4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828799" y="848149"/>
            <a:ext cx="8534400" cy="54864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827989" y="232259"/>
            <a:ext cx="100499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HÁT KẾT HỢP VẬN ĐỘNG </a:t>
            </a:r>
            <a:r>
              <a:rPr lang="vi-VN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CƠ THỂ THEO NHỊP ĐIỆU</a:t>
            </a:r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 MẪU 1</a:t>
            </a:r>
            <a:endParaRPr lang="en-US" sz="2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Picture 3" descr="ANIFLOWE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63955">
            <a:off x="1518826" y="799637"/>
            <a:ext cx="1371600" cy="986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3" descr="ANIFLOWE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60508">
            <a:off x="1946112" y="759794"/>
            <a:ext cx="1371600" cy="986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3" descr="ANIFLOWE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747220">
            <a:off x="2562113" y="868072"/>
            <a:ext cx="1371600" cy="986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375591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25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  <p:bldLst>
      <p:bldP spid="2" grpId="0"/>
      <p:bldP spid="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CON ĐƯỜNG HỌC TRÒ - KARAOKE - AN6 - CĐ 1 -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2053884" y="1485786"/>
            <a:ext cx="7880251" cy="4936418"/>
          </a:xfrm>
          <a:prstGeom prst="roundRect">
            <a:avLst>
              <a:gd name="adj" fmla="val 5439"/>
            </a:avLst>
          </a:prstGeom>
          <a:ln>
            <a:noFill/>
          </a:ln>
          <a:effectLst>
            <a:innerShdw blurRad="114300" dist="50800">
              <a:srgbClr val="000000">
                <a:alpha val="0"/>
              </a:srgbClr>
            </a:innerShdw>
          </a:effectLst>
        </p:spPr>
      </p:pic>
      <p:sp>
        <p:nvSpPr>
          <p:cNvPr id="4" name="Wave 3"/>
          <p:cNvSpPr/>
          <p:nvPr/>
        </p:nvSpPr>
        <p:spPr>
          <a:xfrm>
            <a:off x="3688081" y="-48079"/>
            <a:ext cx="5247249" cy="1941342"/>
          </a:xfrm>
          <a:prstGeom prst="wav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3875649" y="445538"/>
            <a:ext cx="524724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i="1" dirty="0" smtClean="0"/>
              <a:t>       </a:t>
            </a:r>
            <a:r>
              <a:rPr lang="en-US" sz="2800" b="1" i="1" dirty="0" err="1" smtClean="0"/>
              <a:t>Hát</a:t>
            </a:r>
            <a:r>
              <a:rPr lang="en-US" sz="2800" b="1" i="1" dirty="0" smtClean="0"/>
              <a:t> </a:t>
            </a:r>
            <a:r>
              <a:rPr lang="en-US" sz="2800" b="1" i="1" dirty="0" err="1" smtClean="0"/>
              <a:t>kết</a:t>
            </a:r>
            <a:r>
              <a:rPr lang="en-US" sz="2800" b="1" i="1" dirty="0" smtClean="0"/>
              <a:t> </a:t>
            </a:r>
            <a:r>
              <a:rPr lang="en-US" sz="2800" b="1" i="1" dirty="0" err="1" smtClean="0"/>
              <a:t>hợp</a:t>
            </a:r>
            <a:r>
              <a:rPr lang="en-US" sz="2800" b="1" i="1" dirty="0" smtClean="0"/>
              <a:t> </a:t>
            </a:r>
            <a:r>
              <a:rPr lang="en-US" sz="2800" b="1" i="1" dirty="0" err="1" smtClean="0"/>
              <a:t>vận</a:t>
            </a:r>
            <a:r>
              <a:rPr lang="en-US" sz="2800" b="1" i="1" dirty="0" smtClean="0"/>
              <a:t> </a:t>
            </a:r>
            <a:r>
              <a:rPr lang="en-US" sz="2800" b="1" i="1" dirty="0" err="1" smtClean="0"/>
              <a:t>động</a:t>
            </a:r>
            <a:r>
              <a:rPr lang="en-US" sz="2800" b="1" i="1" dirty="0" smtClean="0"/>
              <a:t> </a:t>
            </a:r>
            <a:r>
              <a:rPr lang="en-US" sz="2800" b="1" i="1" dirty="0" err="1" smtClean="0"/>
              <a:t>cơ</a:t>
            </a:r>
            <a:r>
              <a:rPr lang="en-US" sz="2800" b="1" i="1" dirty="0" smtClean="0"/>
              <a:t> </a:t>
            </a:r>
            <a:r>
              <a:rPr lang="en-US" sz="2800" b="1" i="1" dirty="0" err="1" smtClean="0"/>
              <a:t>thể</a:t>
            </a:r>
            <a:r>
              <a:rPr lang="en-US" sz="2800" b="1" i="1" dirty="0" smtClean="0"/>
              <a:t>           </a:t>
            </a:r>
            <a:r>
              <a:rPr lang="en-US" sz="2800" b="1" i="1" dirty="0" err="1" smtClean="0"/>
              <a:t>theo</a:t>
            </a:r>
            <a:r>
              <a:rPr lang="en-US" sz="2800" b="1" i="1" dirty="0" smtClean="0"/>
              <a:t> </a:t>
            </a:r>
            <a:r>
              <a:rPr lang="en-US" sz="2800" b="1" i="1" dirty="0" err="1" smtClean="0"/>
              <a:t>nhịp</a:t>
            </a:r>
            <a:r>
              <a:rPr lang="en-US" sz="2800" b="1" i="1" dirty="0" smtClean="0"/>
              <a:t> </a:t>
            </a:r>
            <a:r>
              <a:rPr lang="en-US" sz="2800" b="1" i="1" dirty="0" err="1" smtClean="0"/>
              <a:t>điệu</a:t>
            </a:r>
            <a:endParaRPr lang="en-US" sz="2800" b="1" i="1" dirty="0"/>
          </a:p>
        </p:txBody>
      </p:sp>
      <p:sp>
        <p:nvSpPr>
          <p:cNvPr id="6" name="Sun 5"/>
          <p:cNvSpPr/>
          <p:nvPr/>
        </p:nvSpPr>
        <p:spPr>
          <a:xfrm>
            <a:off x="11085342" y="1582615"/>
            <a:ext cx="365760" cy="400930"/>
          </a:xfrm>
          <a:prstGeom prst="sun">
            <a:avLst/>
          </a:prstGeom>
          <a:solidFill>
            <a:schemeClr val="accent3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Sun 6"/>
          <p:cNvSpPr/>
          <p:nvPr/>
        </p:nvSpPr>
        <p:spPr>
          <a:xfrm>
            <a:off x="9934136" y="1652330"/>
            <a:ext cx="365760" cy="400930"/>
          </a:xfrm>
          <a:prstGeom prst="su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Sun 7"/>
          <p:cNvSpPr/>
          <p:nvPr/>
        </p:nvSpPr>
        <p:spPr>
          <a:xfrm>
            <a:off x="10509739" y="1382150"/>
            <a:ext cx="365760" cy="400930"/>
          </a:xfrm>
          <a:prstGeom prst="sun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Explosion 1 8"/>
          <p:cNvSpPr/>
          <p:nvPr/>
        </p:nvSpPr>
        <p:spPr>
          <a:xfrm>
            <a:off x="7125287" y="355208"/>
            <a:ext cx="295422" cy="275569"/>
          </a:xfrm>
          <a:prstGeom prst="irregularSeal1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Explosion 1 9"/>
          <p:cNvSpPr/>
          <p:nvPr/>
        </p:nvSpPr>
        <p:spPr>
          <a:xfrm>
            <a:off x="7868530" y="531679"/>
            <a:ext cx="295422" cy="275569"/>
          </a:xfrm>
          <a:prstGeom prst="irregularSeal1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Explosion 1 10"/>
          <p:cNvSpPr/>
          <p:nvPr/>
        </p:nvSpPr>
        <p:spPr>
          <a:xfrm>
            <a:off x="6661052" y="807248"/>
            <a:ext cx="295422" cy="275569"/>
          </a:xfrm>
          <a:prstGeom prst="irregularSeal1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Flowchart: Decision 11"/>
          <p:cNvSpPr/>
          <p:nvPr/>
        </p:nvSpPr>
        <p:spPr>
          <a:xfrm>
            <a:off x="787792" y="3671668"/>
            <a:ext cx="1266092" cy="506437"/>
          </a:xfrm>
          <a:prstGeom prst="flowChartDecision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Flowchart: Decision 12"/>
          <p:cNvSpPr/>
          <p:nvPr/>
        </p:nvSpPr>
        <p:spPr>
          <a:xfrm>
            <a:off x="1976511" y="4716195"/>
            <a:ext cx="1266092" cy="506437"/>
          </a:xfrm>
          <a:prstGeom prst="flowChartDecision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Flowchart: Decision 13"/>
          <p:cNvSpPr/>
          <p:nvPr/>
        </p:nvSpPr>
        <p:spPr>
          <a:xfrm>
            <a:off x="3242603" y="5770096"/>
            <a:ext cx="1266092" cy="506437"/>
          </a:xfrm>
          <a:prstGeom prst="flowChartDecision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70099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video>
              <p:cMediaNode vol="43939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535</TotalTime>
  <Words>241</Words>
  <Application>Microsoft Office PowerPoint</Application>
  <PresentationFormat>Widescreen</PresentationFormat>
  <Paragraphs>21</Paragraphs>
  <Slides>10</Slides>
  <Notes>1</Notes>
  <HiddenSlides>0</HiddenSlides>
  <MMClips>8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5" baseType="lpstr">
      <vt:lpstr>Arial</vt:lpstr>
      <vt:lpstr>Calibri</vt:lpstr>
      <vt:lpstr>Calibri Light</vt:lpstr>
      <vt:lpstr>Times New Roman</vt:lpstr>
      <vt:lpstr>Office Theme</vt:lpstr>
      <vt:lpstr>PowerPoint Presentation</vt:lpstr>
      <vt:lpstr>PowerPoint Presentation</vt:lpstr>
      <vt:lpstr>PowerPoint Presentation</vt:lpstr>
      <vt:lpstr>Đàn piano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Microsoft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</dc:creator>
  <cp:lastModifiedBy>AutoBVT</cp:lastModifiedBy>
  <cp:revision>23</cp:revision>
  <dcterms:created xsi:type="dcterms:W3CDTF">2021-08-29T15:29:05Z</dcterms:created>
  <dcterms:modified xsi:type="dcterms:W3CDTF">2021-09-14T08:30:19Z</dcterms:modified>
</cp:coreProperties>
</file>